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 Guajira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La Guaji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010" y="20860"/>
                </a:moveTo>
                <a:lnTo>
                  <a:pt x="56890" y="20890"/>
                </a:lnTo>
                <a:lnTo>
                  <a:pt x="56690" y="20970"/>
                </a:lnTo>
                <a:lnTo>
                  <a:pt x="56610" y="20990"/>
                </a:lnTo>
                <a:lnTo>
                  <a:pt x="56520" y="21000"/>
                </a:lnTo>
                <a:lnTo>
                  <a:pt x="56430" y="21000"/>
                </a:lnTo>
                <a:lnTo>
                  <a:pt x="56350" y="20980"/>
                </a:lnTo>
                <a:lnTo>
                  <a:pt x="56270" y="20950"/>
                </a:lnTo>
                <a:lnTo>
                  <a:pt x="56190" y="20930"/>
                </a:lnTo>
                <a:lnTo>
                  <a:pt x="56090" y="20940"/>
                </a:lnTo>
                <a:lnTo>
                  <a:pt x="56000" y="20980"/>
                </a:lnTo>
                <a:lnTo>
                  <a:pt x="55920" y="21000"/>
                </a:lnTo>
                <a:lnTo>
                  <a:pt x="55870" y="20980"/>
                </a:lnTo>
                <a:lnTo>
                  <a:pt x="55850" y="20890"/>
                </a:lnTo>
                <a:lnTo>
                  <a:pt x="55810" y="20820"/>
                </a:lnTo>
                <a:lnTo>
                  <a:pt x="55760" y="20750"/>
                </a:lnTo>
                <a:lnTo>
                  <a:pt x="55660" y="20710"/>
                </a:lnTo>
                <a:lnTo>
                  <a:pt x="55690" y="20650"/>
                </a:lnTo>
                <a:lnTo>
                  <a:pt x="55720" y="20610"/>
                </a:lnTo>
                <a:lnTo>
                  <a:pt x="55780" y="20570"/>
                </a:lnTo>
                <a:lnTo>
                  <a:pt x="55880" y="20390"/>
                </a:lnTo>
                <a:lnTo>
                  <a:pt x="55950" y="20350"/>
                </a:lnTo>
                <a:lnTo>
                  <a:pt x="56010" y="20170"/>
                </a:lnTo>
                <a:lnTo>
                  <a:pt x="56080" y="20090"/>
                </a:lnTo>
                <a:lnTo>
                  <a:pt x="56120" y="19960"/>
                </a:lnTo>
                <a:lnTo>
                  <a:pt x="56140" y="19900"/>
                </a:lnTo>
                <a:lnTo>
                  <a:pt x="56200" y="19820"/>
                </a:lnTo>
                <a:lnTo>
                  <a:pt x="56150" y="19740"/>
                </a:lnTo>
                <a:lnTo>
                  <a:pt x="55960" y="19570"/>
                </a:lnTo>
                <a:lnTo>
                  <a:pt x="55750" y="19450"/>
                </a:lnTo>
                <a:lnTo>
                  <a:pt x="55600" y="19410"/>
                </a:lnTo>
                <a:lnTo>
                  <a:pt x="55460" y="19330"/>
                </a:lnTo>
                <a:lnTo>
                  <a:pt x="55320" y="19290"/>
                </a:lnTo>
                <a:lnTo>
                  <a:pt x="55280" y="19210"/>
                </a:lnTo>
                <a:lnTo>
                  <a:pt x="55280" y="19160"/>
                </a:lnTo>
                <a:lnTo>
                  <a:pt x="55310" y="19090"/>
                </a:lnTo>
                <a:lnTo>
                  <a:pt x="55310" y="19030"/>
                </a:lnTo>
                <a:lnTo>
                  <a:pt x="55290" y="18890"/>
                </a:lnTo>
                <a:lnTo>
                  <a:pt x="55270" y="18810"/>
                </a:lnTo>
                <a:lnTo>
                  <a:pt x="55210" y="18720"/>
                </a:lnTo>
                <a:lnTo>
                  <a:pt x="55140" y="18670"/>
                </a:lnTo>
                <a:lnTo>
                  <a:pt x="55050" y="18680"/>
                </a:lnTo>
                <a:lnTo>
                  <a:pt x="54870" y="18650"/>
                </a:lnTo>
                <a:lnTo>
                  <a:pt x="54730" y="18640"/>
                </a:lnTo>
                <a:lnTo>
                  <a:pt x="54620" y="18620"/>
                </a:lnTo>
                <a:lnTo>
                  <a:pt x="54290" y="18600"/>
                </a:lnTo>
                <a:lnTo>
                  <a:pt x="53510" y="18710"/>
                </a:lnTo>
                <a:lnTo>
                  <a:pt x="53400" y="18330"/>
                </a:lnTo>
                <a:lnTo>
                  <a:pt x="53380" y="18120"/>
                </a:lnTo>
                <a:lnTo>
                  <a:pt x="53350" y="18050"/>
                </a:lnTo>
                <a:lnTo>
                  <a:pt x="53290" y="17950"/>
                </a:lnTo>
                <a:lnTo>
                  <a:pt x="53280" y="17910"/>
                </a:lnTo>
                <a:lnTo>
                  <a:pt x="53290" y="17860"/>
                </a:lnTo>
                <a:lnTo>
                  <a:pt x="53320" y="17740"/>
                </a:lnTo>
                <a:lnTo>
                  <a:pt x="53350" y="17660"/>
                </a:lnTo>
                <a:lnTo>
                  <a:pt x="53360" y="17390"/>
                </a:lnTo>
                <a:lnTo>
                  <a:pt x="53370" y="17330"/>
                </a:lnTo>
                <a:lnTo>
                  <a:pt x="53370" y="17270"/>
                </a:lnTo>
                <a:lnTo>
                  <a:pt x="53350" y="17190"/>
                </a:lnTo>
                <a:lnTo>
                  <a:pt x="53360" y="17160"/>
                </a:lnTo>
                <a:lnTo>
                  <a:pt x="53380" y="17140"/>
                </a:lnTo>
                <a:lnTo>
                  <a:pt x="53420" y="17130"/>
                </a:lnTo>
                <a:lnTo>
                  <a:pt x="53460" y="17110"/>
                </a:lnTo>
                <a:lnTo>
                  <a:pt x="53480" y="17090"/>
                </a:lnTo>
                <a:lnTo>
                  <a:pt x="53550" y="17010"/>
                </a:lnTo>
                <a:lnTo>
                  <a:pt x="53570" y="16990"/>
                </a:lnTo>
                <a:lnTo>
                  <a:pt x="53610" y="16970"/>
                </a:lnTo>
                <a:lnTo>
                  <a:pt x="53630" y="16920"/>
                </a:lnTo>
                <a:lnTo>
                  <a:pt x="53730" y="16630"/>
                </a:lnTo>
                <a:lnTo>
                  <a:pt x="53720" y="16500"/>
                </a:lnTo>
                <a:lnTo>
                  <a:pt x="53720" y="16480"/>
                </a:lnTo>
                <a:lnTo>
                  <a:pt x="54540" y="16480"/>
                </a:lnTo>
                <a:lnTo>
                  <a:pt x="55100" y="16400"/>
                </a:lnTo>
                <a:lnTo>
                  <a:pt x="55150" y="16370"/>
                </a:lnTo>
                <a:lnTo>
                  <a:pt x="55180" y="16320"/>
                </a:lnTo>
                <a:lnTo>
                  <a:pt x="55340" y="16200"/>
                </a:lnTo>
                <a:lnTo>
                  <a:pt x="55470" y="16130"/>
                </a:lnTo>
                <a:lnTo>
                  <a:pt x="55490" y="16110"/>
                </a:lnTo>
                <a:lnTo>
                  <a:pt x="55530" y="16070"/>
                </a:lnTo>
                <a:lnTo>
                  <a:pt x="55590" y="15940"/>
                </a:lnTo>
                <a:lnTo>
                  <a:pt x="55620" y="15920"/>
                </a:lnTo>
                <a:lnTo>
                  <a:pt x="55670" y="15910"/>
                </a:lnTo>
                <a:lnTo>
                  <a:pt x="55720" y="15860"/>
                </a:lnTo>
                <a:lnTo>
                  <a:pt x="55790" y="15760"/>
                </a:lnTo>
                <a:lnTo>
                  <a:pt x="55850" y="15720"/>
                </a:lnTo>
                <a:lnTo>
                  <a:pt x="56010" y="15640"/>
                </a:lnTo>
                <a:lnTo>
                  <a:pt x="56300" y="15360"/>
                </a:lnTo>
                <a:lnTo>
                  <a:pt x="56920" y="15040"/>
                </a:lnTo>
                <a:lnTo>
                  <a:pt x="57800" y="14310"/>
                </a:lnTo>
                <a:lnTo>
                  <a:pt x="57890" y="14260"/>
                </a:lnTo>
                <a:lnTo>
                  <a:pt x="58080" y="14190"/>
                </a:lnTo>
                <a:lnTo>
                  <a:pt x="58390" y="14120"/>
                </a:lnTo>
                <a:lnTo>
                  <a:pt x="58460" y="14090"/>
                </a:lnTo>
                <a:lnTo>
                  <a:pt x="58620" y="13980"/>
                </a:lnTo>
                <a:lnTo>
                  <a:pt x="58720" y="14010"/>
                </a:lnTo>
                <a:lnTo>
                  <a:pt x="58830" y="13950"/>
                </a:lnTo>
                <a:lnTo>
                  <a:pt x="58940" y="13870"/>
                </a:lnTo>
                <a:lnTo>
                  <a:pt x="59060" y="13830"/>
                </a:lnTo>
                <a:lnTo>
                  <a:pt x="59360" y="13820"/>
                </a:lnTo>
                <a:lnTo>
                  <a:pt x="59450" y="13800"/>
                </a:lnTo>
                <a:lnTo>
                  <a:pt x="59530" y="13750"/>
                </a:lnTo>
                <a:lnTo>
                  <a:pt x="59660" y="13640"/>
                </a:lnTo>
                <a:lnTo>
                  <a:pt x="59830" y="13600"/>
                </a:lnTo>
                <a:lnTo>
                  <a:pt x="60050" y="13440"/>
                </a:lnTo>
                <a:lnTo>
                  <a:pt x="60310" y="13330"/>
                </a:lnTo>
                <a:lnTo>
                  <a:pt x="60380" y="13250"/>
                </a:lnTo>
                <a:lnTo>
                  <a:pt x="60470" y="13160"/>
                </a:lnTo>
                <a:lnTo>
                  <a:pt x="60490" y="13110"/>
                </a:lnTo>
                <a:lnTo>
                  <a:pt x="60500" y="13060"/>
                </a:lnTo>
                <a:lnTo>
                  <a:pt x="60560" y="12870"/>
                </a:lnTo>
                <a:lnTo>
                  <a:pt x="60750" y="12590"/>
                </a:lnTo>
                <a:lnTo>
                  <a:pt x="60800" y="12420"/>
                </a:lnTo>
                <a:lnTo>
                  <a:pt x="60910" y="12260"/>
                </a:lnTo>
                <a:lnTo>
                  <a:pt x="60940" y="12200"/>
                </a:lnTo>
                <a:lnTo>
                  <a:pt x="60950" y="12100"/>
                </a:lnTo>
                <a:lnTo>
                  <a:pt x="60930" y="11810"/>
                </a:lnTo>
                <a:lnTo>
                  <a:pt x="60910" y="11700"/>
                </a:lnTo>
                <a:lnTo>
                  <a:pt x="60880" y="11660"/>
                </a:lnTo>
                <a:lnTo>
                  <a:pt x="60830" y="11620"/>
                </a:lnTo>
                <a:lnTo>
                  <a:pt x="60790" y="11590"/>
                </a:lnTo>
                <a:lnTo>
                  <a:pt x="60770" y="11600"/>
                </a:lnTo>
                <a:lnTo>
                  <a:pt x="60780" y="11530"/>
                </a:lnTo>
                <a:lnTo>
                  <a:pt x="60830" y="11490"/>
                </a:lnTo>
                <a:lnTo>
                  <a:pt x="60940" y="11420"/>
                </a:lnTo>
                <a:lnTo>
                  <a:pt x="61100" y="11470"/>
                </a:lnTo>
                <a:lnTo>
                  <a:pt x="61620" y="11380"/>
                </a:lnTo>
                <a:lnTo>
                  <a:pt x="61800" y="11420"/>
                </a:lnTo>
                <a:lnTo>
                  <a:pt x="61780" y="11520"/>
                </a:lnTo>
                <a:lnTo>
                  <a:pt x="61570" y="11740"/>
                </a:lnTo>
                <a:lnTo>
                  <a:pt x="61650" y="11780"/>
                </a:lnTo>
                <a:lnTo>
                  <a:pt x="61720" y="11910"/>
                </a:lnTo>
                <a:lnTo>
                  <a:pt x="61810" y="11950"/>
                </a:lnTo>
                <a:lnTo>
                  <a:pt x="61960" y="11880"/>
                </a:lnTo>
                <a:lnTo>
                  <a:pt x="61990" y="11860"/>
                </a:lnTo>
                <a:lnTo>
                  <a:pt x="62000" y="11800"/>
                </a:lnTo>
                <a:lnTo>
                  <a:pt x="62040" y="11740"/>
                </a:lnTo>
                <a:lnTo>
                  <a:pt x="62080" y="11690"/>
                </a:lnTo>
                <a:lnTo>
                  <a:pt x="62130" y="11670"/>
                </a:lnTo>
                <a:lnTo>
                  <a:pt x="62190" y="11660"/>
                </a:lnTo>
                <a:lnTo>
                  <a:pt x="62260" y="11670"/>
                </a:lnTo>
                <a:lnTo>
                  <a:pt x="62320" y="11670"/>
                </a:lnTo>
                <a:lnTo>
                  <a:pt x="62340" y="11620"/>
                </a:lnTo>
                <a:lnTo>
                  <a:pt x="62320" y="11560"/>
                </a:lnTo>
                <a:lnTo>
                  <a:pt x="62280" y="11520"/>
                </a:lnTo>
                <a:lnTo>
                  <a:pt x="62260" y="11470"/>
                </a:lnTo>
                <a:lnTo>
                  <a:pt x="62300" y="11420"/>
                </a:lnTo>
                <a:lnTo>
                  <a:pt x="62250" y="11380"/>
                </a:lnTo>
                <a:lnTo>
                  <a:pt x="62220" y="11340"/>
                </a:lnTo>
                <a:lnTo>
                  <a:pt x="62190" y="11300"/>
                </a:lnTo>
                <a:lnTo>
                  <a:pt x="62130" y="11280"/>
                </a:lnTo>
                <a:lnTo>
                  <a:pt x="62060" y="11270"/>
                </a:lnTo>
                <a:lnTo>
                  <a:pt x="62000" y="11280"/>
                </a:lnTo>
                <a:lnTo>
                  <a:pt x="61950" y="11310"/>
                </a:lnTo>
                <a:lnTo>
                  <a:pt x="61920" y="11350"/>
                </a:lnTo>
                <a:lnTo>
                  <a:pt x="61880" y="11350"/>
                </a:lnTo>
                <a:lnTo>
                  <a:pt x="61850" y="11280"/>
                </a:lnTo>
                <a:lnTo>
                  <a:pt x="62080" y="11120"/>
                </a:lnTo>
                <a:lnTo>
                  <a:pt x="62270" y="10960"/>
                </a:lnTo>
                <a:lnTo>
                  <a:pt x="62280" y="10930"/>
                </a:lnTo>
                <a:lnTo>
                  <a:pt x="62300" y="10860"/>
                </a:lnTo>
                <a:lnTo>
                  <a:pt x="62320" y="10850"/>
                </a:lnTo>
                <a:lnTo>
                  <a:pt x="62410" y="10860"/>
                </a:lnTo>
                <a:lnTo>
                  <a:pt x="62440" y="10850"/>
                </a:lnTo>
                <a:lnTo>
                  <a:pt x="62510" y="10790"/>
                </a:lnTo>
                <a:lnTo>
                  <a:pt x="62550" y="10790"/>
                </a:lnTo>
                <a:lnTo>
                  <a:pt x="62610" y="10820"/>
                </a:lnTo>
                <a:lnTo>
                  <a:pt x="62520" y="10860"/>
                </a:lnTo>
                <a:lnTo>
                  <a:pt x="62460" y="10920"/>
                </a:lnTo>
                <a:lnTo>
                  <a:pt x="62440" y="10990"/>
                </a:lnTo>
                <a:lnTo>
                  <a:pt x="62510" y="11070"/>
                </a:lnTo>
                <a:lnTo>
                  <a:pt x="62540" y="11090"/>
                </a:lnTo>
                <a:lnTo>
                  <a:pt x="62570" y="11090"/>
                </a:lnTo>
                <a:lnTo>
                  <a:pt x="62650" y="11070"/>
                </a:lnTo>
                <a:lnTo>
                  <a:pt x="62650" y="11050"/>
                </a:lnTo>
                <a:lnTo>
                  <a:pt x="62640" y="11030"/>
                </a:lnTo>
                <a:lnTo>
                  <a:pt x="62640" y="11000"/>
                </a:lnTo>
                <a:lnTo>
                  <a:pt x="62660" y="10990"/>
                </a:lnTo>
                <a:lnTo>
                  <a:pt x="62730" y="11000"/>
                </a:lnTo>
                <a:lnTo>
                  <a:pt x="62750" y="10990"/>
                </a:lnTo>
                <a:lnTo>
                  <a:pt x="62850" y="10940"/>
                </a:lnTo>
                <a:lnTo>
                  <a:pt x="62910" y="10900"/>
                </a:lnTo>
                <a:lnTo>
                  <a:pt x="62940" y="10840"/>
                </a:lnTo>
                <a:lnTo>
                  <a:pt x="62960" y="10740"/>
                </a:lnTo>
                <a:lnTo>
                  <a:pt x="62950" y="10740"/>
                </a:lnTo>
                <a:lnTo>
                  <a:pt x="62920" y="10730"/>
                </a:lnTo>
                <a:lnTo>
                  <a:pt x="62900" y="10720"/>
                </a:lnTo>
                <a:lnTo>
                  <a:pt x="62920" y="10670"/>
                </a:lnTo>
                <a:lnTo>
                  <a:pt x="62960" y="10640"/>
                </a:lnTo>
                <a:lnTo>
                  <a:pt x="63000" y="10620"/>
                </a:lnTo>
                <a:lnTo>
                  <a:pt x="63050" y="10600"/>
                </a:lnTo>
                <a:lnTo>
                  <a:pt x="63100" y="10600"/>
                </a:lnTo>
                <a:lnTo>
                  <a:pt x="63070" y="10690"/>
                </a:lnTo>
                <a:lnTo>
                  <a:pt x="63100" y="10740"/>
                </a:lnTo>
                <a:lnTo>
                  <a:pt x="63150" y="10780"/>
                </a:lnTo>
                <a:lnTo>
                  <a:pt x="63170" y="10850"/>
                </a:lnTo>
                <a:lnTo>
                  <a:pt x="63200" y="10850"/>
                </a:lnTo>
                <a:lnTo>
                  <a:pt x="63210" y="10830"/>
                </a:lnTo>
                <a:lnTo>
                  <a:pt x="63230" y="10800"/>
                </a:lnTo>
                <a:lnTo>
                  <a:pt x="63240" y="10760"/>
                </a:lnTo>
                <a:lnTo>
                  <a:pt x="63220" y="10740"/>
                </a:lnTo>
                <a:lnTo>
                  <a:pt x="63180" y="10730"/>
                </a:lnTo>
                <a:lnTo>
                  <a:pt x="63210" y="10710"/>
                </a:lnTo>
                <a:lnTo>
                  <a:pt x="63250" y="10680"/>
                </a:lnTo>
                <a:lnTo>
                  <a:pt x="63270" y="10670"/>
                </a:lnTo>
                <a:lnTo>
                  <a:pt x="63330" y="10640"/>
                </a:lnTo>
                <a:lnTo>
                  <a:pt x="63400" y="10620"/>
                </a:lnTo>
                <a:lnTo>
                  <a:pt x="63470" y="10590"/>
                </a:lnTo>
                <a:lnTo>
                  <a:pt x="63520" y="10530"/>
                </a:lnTo>
                <a:lnTo>
                  <a:pt x="63450" y="10540"/>
                </a:lnTo>
                <a:lnTo>
                  <a:pt x="63400" y="10560"/>
                </a:lnTo>
                <a:lnTo>
                  <a:pt x="63360" y="10590"/>
                </a:lnTo>
                <a:lnTo>
                  <a:pt x="63320" y="10600"/>
                </a:lnTo>
                <a:lnTo>
                  <a:pt x="63270" y="10580"/>
                </a:lnTo>
                <a:lnTo>
                  <a:pt x="63280" y="10540"/>
                </a:lnTo>
                <a:lnTo>
                  <a:pt x="63330" y="10500"/>
                </a:lnTo>
                <a:lnTo>
                  <a:pt x="63380" y="10460"/>
                </a:lnTo>
                <a:lnTo>
                  <a:pt x="63320" y="10460"/>
                </a:lnTo>
                <a:lnTo>
                  <a:pt x="63270" y="10470"/>
                </a:lnTo>
                <a:lnTo>
                  <a:pt x="63230" y="10490"/>
                </a:lnTo>
                <a:lnTo>
                  <a:pt x="63200" y="10530"/>
                </a:lnTo>
                <a:lnTo>
                  <a:pt x="63210" y="10450"/>
                </a:lnTo>
                <a:lnTo>
                  <a:pt x="63220" y="10420"/>
                </a:lnTo>
                <a:lnTo>
                  <a:pt x="63240" y="10390"/>
                </a:lnTo>
                <a:lnTo>
                  <a:pt x="63170" y="10430"/>
                </a:lnTo>
                <a:lnTo>
                  <a:pt x="63040" y="10550"/>
                </a:lnTo>
                <a:lnTo>
                  <a:pt x="62990" y="10600"/>
                </a:lnTo>
                <a:lnTo>
                  <a:pt x="62960" y="10570"/>
                </a:lnTo>
                <a:lnTo>
                  <a:pt x="63010" y="10470"/>
                </a:lnTo>
                <a:lnTo>
                  <a:pt x="63090" y="10390"/>
                </a:lnTo>
                <a:lnTo>
                  <a:pt x="63180" y="10340"/>
                </a:lnTo>
                <a:lnTo>
                  <a:pt x="63290" y="10320"/>
                </a:lnTo>
                <a:lnTo>
                  <a:pt x="63390" y="10330"/>
                </a:lnTo>
                <a:lnTo>
                  <a:pt x="63540" y="10400"/>
                </a:lnTo>
                <a:lnTo>
                  <a:pt x="63650" y="10430"/>
                </a:lnTo>
                <a:lnTo>
                  <a:pt x="64020" y="10430"/>
                </a:lnTo>
                <a:lnTo>
                  <a:pt x="64120" y="10450"/>
                </a:lnTo>
                <a:lnTo>
                  <a:pt x="64230" y="10500"/>
                </a:lnTo>
                <a:lnTo>
                  <a:pt x="64380" y="10600"/>
                </a:lnTo>
                <a:lnTo>
                  <a:pt x="64450" y="10670"/>
                </a:lnTo>
                <a:lnTo>
                  <a:pt x="64490" y="10690"/>
                </a:lnTo>
                <a:lnTo>
                  <a:pt x="64550" y="10710"/>
                </a:lnTo>
                <a:lnTo>
                  <a:pt x="64740" y="10710"/>
                </a:lnTo>
                <a:lnTo>
                  <a:pt x="64780" y="10730"/>
                </a:lnTo>
                <a:lnTo>
                  <a:pt x="64880" y="10800"/>
                </a:lnTo>
                <a:lnTo>
                  <a:pt x="64990" y="10840"/>
                </a:lnTo>
                <a:lnTo>
                  <a:pt x="65220" y="10890"/>
                </a:lnTo>
                <a:lnTo>
                  <a:pt x="65390" y="10970"/>
                </a:lnTo>
                <a:lnTo>
                  <a:pt x="65480" y="11050"/>
                </a:lnTo>
                <a:lnTo>
                  <a:pt x="65540" y="11130"/>
                </a:lnTo>
                <a:lnTo>
                  <a:pt x="65560" y="11160"/>
                </a:lnTo>
                <a:lnTo>
                  <a:pt x="65580" y="11200"/>
                </a:lnTo>
                <a:lnTo>
                  <a:pt x="65600" y="11300"/>
                </a:lnTo>
                <a:lnTo>
                  <a:pt x="65910" y="11830"/>
                </a:lnTo>
                <a:lnTo>
                  <a:pt x="65940" y="11970"/>
                </a:lnTo>
                <a:lnTo>
                  <a:pt x="66140" y="12260"/>
                </a:lnTo>
                <a:lnTo>
                  <a:pt x="66170" y="12360"/>
                </a:lnTo>
                <a:lnTo>
                  <a:pt x="66140" y="12470"/>
                </a:lnTo>
                <a:lnTo>
                  <a:pt x="66070" y="12580"/>
                </a:lnTo>
                <a:lnTo>
                  <a:pt x="66010" y="12660"/>
                </a:lnTo>
                <a:lnTo>
                  <a:pt x="65880" y="12760"/>
                </a:lnTo>
                <a:lnTo>
                  <a:pt x="65530" y="12960"/>
                </a:lnTo>
                <a:lnTo>
                  <a:pt x="65420" y="13070"/>
                </a:lnTo>
                <a:lnTo>
                  <a:pt x="65350" y="13110"/>
                </a:lnTo>
                <a:lnTo>
                  <a:pt x="65270" y="13140"/>
                </a:lnTo>
                <a:lnTo>
                  <a:pt x="65200" y="13160"/>
                </a:lnTo>
                <a:lnTo>
                  <a:pt x="65170" y="13200"/>
                </a:lnTo>
                <a:lnTo>
                  <a:pt x="65080" y="13480"/>
                </a:lnTo>
                <a:lnTo>
                  <a:pt x="65050" y="13520"/>
                </a:lnTo>
                <a:lnTo>
                  <a:pt x="64900" y="13520"/>
                </a:lnTo>
                <a:lnTo>
                  <a:pt x="64810" y="13570"/>
                </a:lnTo>
                <a:lnTo>
                  <a:pt x="64640" y="13720"/>
                </a:lnTo>
                <a:lnTo>
                  <a:pt x="64440" y="13800"/>
                </a:lnTo>
                <a:lnTo>
                  <a:pt x="64300" y="13840"/>
                </a:lnTo>
                <a:lnTo>
                  <a:pt x="64000" y="13920"/>
                </a:lnTo>
                <a:lnTo>
                  <a:pt x="63710" y="13990"/>
                </a:lnTo>
                <a:lnTo>
                  <a:pt x="63410" y="14070"/>
                </a:lnTo>
                <a:lnTo>
                  <a:pt x="63110" y="14150"/>
                </a:lnTo>
                <a:lnTo>
                  <a:pt x="62810" y="14230"/>
                </a:lnTo>
                <a:lnTo>
                  <a:pt x="62520" y="14300"/>
                </a:lnTo>
                <a:lnTo>
                  <a:pt x="62220" y="14380"/>
                </a:lnTo>
                <a:lnTo>
                  <a:pt x="61920" y="14460"/>
                </a:lnTo>
                <a:lnTo>
                  <a:pt x="61790" y="14490"/>
                </a:lnTo>
                <a:lnTo>
                  <a:pt x="61690" y="14560"/>
                </a:lnTo>
                <a:lnTo>
                  <a:pt x="61610" y="14690"/>
                </a:lnTo>
                <a:lnTo>
                  <a:pt x="61560" y="14780"/>
                </a:lnTo>
                <a:lnTo>
                  <a:pt x="61400" y="15070"/>
                </a:lnTo>
                <a:lnTo>
                  <a:pt x="61250" y="15350"/>
                </a:lnTo>
                <a:lnTo>
                  <a:pt x="61100" y="15630"/>
                </a:lnTo>
                <a:lnTo>
                  <a:pt x="60950" y="15910"/>
                </a:lnTo>
                <a:lnTo>
                  <a:pt x="60800" y="16200"/>
                </a:lnTo>
                <a:lnTo>
                  <a:pt x="60650" y="16480"/>
                </a:lnTo>
                <a:lnTo>
                  <a:pt x="60500" y="16760"/>
                </a:lnTo>
                <a:lnTo>
                  <a:pt x="60350" y="17050"/>
                </a:lnTo>
                <a:lnTo>
                  <a:pt x="60290" y="17110"/>
                </a:lnTo>
                <a:lnTo>
                  <a:pt x="60210" y="17140"/>
                </a:lnTo>
                <a:lnTo>
                  <a:pt x="60020" y="17090"/>
                </a:lnTo>
                <a:lnTo>
                  <a:pt x="59920" y="17080"/>
                </a:lnTo>
                <a:lnTo>
                  <a:pt x="59820" y="17100"/>
                </a:lnTo>
                <a:lnTo>
                  <a:pt x="59530" y="17200"/>
                </a:lnTo>
                <a:lnTo>
                  <a:pt x="59320" y="17210"/>
                </a:lnTo>
                <a:lnTo>
                  <a:pt x="59210" y="17230"/>
                </a:lnTo>
                <a:lnTo>
                  <a:pt x="59120" y="17290"/>
                </a:lnTo>
                <a:lnTo>
                  <a:pt x="59090" y="17340"/>
                </a:lnTo>
                <a:lnTo>
                  <a:pt x="59090" y="17430"/>
                </a:lnTo>
                <a:lnTo>
                  <a:pt x="59080" y="17480"/>
                </a:lnTo>
                <a:lnTo>
                  <a:pt x="59040" y="17540"/>
                </a:lnTo>
                <a:lnTo>
                  <a:pt x="58940" y="17640"/>
                </a:lnTo>
                <a:lnTo>
                  <a:pt x="58900" y="17700"/>
                </a:lnTo>
                <a:lnTo>
                  <a:pt x="58730" y="18130"/>
                </a:lnTo>
                <a:lnTo>
                  <a:pt x="58640" y="18260"/>
                </a:lnTo>
                <a:lnTo>
                  <a:pt x="58540" y="18350"/>
                </a:lnTo>
                <a:lnTo>
                  <a:pt x="58320" y="18510"/>
                </a:lnTo>
                <a:lnTo>
                  <a:pt x="58190" y="18660"/>
                </a:lnTo>
                <a:lnTo>
                  <a:pt x="58070" y="18890"/>
                </a:lnTo>
                <a:lnTo>
                  <a:pt x="57830" y="19590"/>
                </a:lnTo>
                <a:lnTo>
                  <a:pt x="57690" y="19810"/>
                </a:lnTo>
                <a:lnTo>
                  <a:pt x="57380" y="20180"/>
                </a:lnTo>
                <a:lnTo>
                  <a:pt x="57280" y="20450"/>
                </a:lnTo>
                <a:lnTo>
                  <a:pt x="57210" y="20540"/>
                </a:lnTo>
                <a:lnTo>
                  <a:pt x="57130" y="20630"/>
                </a:lnTo>
                <a:lnTo>
                  <a:pt x="57050" y="20740"/>
                </a:lnTo>
                <a:lnTo>
                  <a:pt x="57010" y="20840"/>
                </a:lnTo>
                <a:lnTo>
                  <a:pt x="57010" y="20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