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Hu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650" y="65990"/>
                </a:moveTo>
                <a:lnTo>
                  <a:pt x="40460" y="65910"/>
                </a:lnTo>
                <a:lnTo>
                  <a:pt x="40270" y="65900"/>
                </a:lnTo>
                <a:lnTo>
                  <a:pt x="40090" y="65840"/>
                </a:lnTo>
                <a:lnTo>
                  <a:pt x="40010" y="65790"/>
                </a:lnTo>
                <a:lnTo>
                  <a:pt x="39880" y="65750"/>
                </a:lnTo>
                <a:lnTo>
                  <a:pt x="39630" y="65670"/>
                </a:lnTo>
                <a:lnTo>
                  <a:pt x="39450" y="65570"/>
                </a:lnTo>
                <a:lnTo>
                  <a:pt x="39320" y="65440"/>
                </a:lnTo>
                <a:lnTo>
                  <a:pt x="39090" y="65080"/>
                </a:lnTo>
                <a:lnTo>
                  <a:pt x="38830" y="64740"/>
                </a:lnTo>
                <a:lnTo>
                  <a:pt x="38460" y="64450"/>
                </a:lnTo>
                <a:lnTo>
                  <a:pt x="38360" y="64270"/>
                </a:lnTo>
                <a:lnTo>
                  <a:pt x="38340" y="64050"/>
                </a:lnTo>
                <a:lnTo>
                  <a:pt x="38350" y="63990"/>
                </a:lnTo>
                <a:lnTo>
                  <a:pt x="38390" y="63900"/>
                </a:lnTo>
                <a:lnTo>
                  <a:pt x="38520" y="63770"/>
                </a:lnTo>
                <a:lnTo>
                  <a:pt x="38540" y="63720"/>
                </a:lnTo>
                <a:lnTo>
                  <a:pt x="38520" y="63570"/>
                </a:lnTo>
                <a:lnTo>
                  <a:pt x="38510" y="63340"/>
                </a:lnTo>
                <a:lnTo>
                  <a:pt x="38600" y="63230"/>
                </a:lnTo>
                <a:lnTo>
                  <a:pt x="38670" y="63190"/>
                </a:lnTo>
                <a:lnTo>
                  <a:pt x="38750" y="63210"/>
                </a:lnTo>
                <a:lnTo>
                  <a:pt x="38810" y="63240"/>
                </a:lnTo>
                <a:lnTo>
                  <a:pt x="38890" y="63250"/>
                </a:lnTo>
                <a:lnTo>
                  <a:pt x="38980" y="63250"/>
                </a:lnTo>
                <a:lnTo>
                  <a:pt x="39080" y="63270"/>
                </a:lnTo>
                <a:lnTo>
                  <a:pt x="39150" y="63260"/>
                </a:lnTo>
                <a:lnTo>
                  <a:pt x="39220" y="63230"/>
                </a:lnTo>
                <a:lnTo>
                  <a:pt x="39260" y="63200"/>
                </a:lnTo>
                <a:lnTo>
                  <a:pt x="39280" y="63180"/>
                </a:lnTo>
                <a:lnTo>
                  <a:pt x="39270" y="63140"/>
                </a:lnTo>
                <a:lnTo>
                  <a:pt x="39260" y="63100"/>
                </a:lnTo>
                <a:lnTo>
                  <a:pt x="39250" y="63050"/>
                </a:lnTo>
                <a:lnTo>
                  <a:pt x="39250" y="63010"/>
                </a:lnTo>
                <a:lnTo>
                  <a:pt x="39320" y="62930"/>
                </a:lnTo>
                <a:lnTo>
                  <a:pt x="39380" y="62900"/>
                </a:lnTo>
                <a:lnTo>
                  <a:pt x="39450" y="62770"/>
                </a:lnTo>
                <a:lnTo>
                  <a:pt x="39520" y="62580"/>
                </a:lnTo>
                <a:lnTo>
                  <a:pt x="39540" y="62520"/>
                </a:lnTo>
                <a:lnTo>
                  <a:pt x="39580" y="62470"/>
                </a:lnTo>
                <a:lnTo>
                  <a:pt x="39580" y="62390"/>
                </a:lnTo>
                <a:lnTo>
                  <a:pt x="39400" y="61980"/>
                </a:lnTo>
                <a:lnTo>
                  <a:pt x="39470" y="61710"/>
                </a:lnTo>
                <a:lnTo>
                  <a:pt x="39620" y="61750"/>
                </a:lnTo>
                <a:lnTo>
                  <a:pt x="39700" y="61820"/>
                </a:lnTo>
                <a:lnTo>
                  <a:pt x="39980" y="62040"/>
                </a:lnTo>
                <a:lnTo>
                  <a:pt x="40080" y="62060"/>
                </a:lnTo>
                <a:lnTo>
                  <a:pt x="40200" y="62060"/>
                </a:lnTo>
                <a:lnTo>
                  <a:pt x="40600" y="61950"/>
                </a:lnTo>
                <a:lnTo>
                  <a:pt x="40770" y="61890"/>
                </a:lnTo>
                <a:lnTo>
                  <a:pt x="41130" y="61710"/>
                </a:lnTo>
                <a:lnTo>
                  <a:pt x="41250" y="61620"/>
                </a:lnTo>
                <a:lnTo>
                  <a:pt x="41370" y="61520"/>
                </a:lnTo>
                <a:lnTo>
                  <a:pt x="41490" y="61380"/>
                </a:lnTo>
                <a:lnTo>
                  <a:pt x="41560" y="61350"/>
                </a:lnTo>
                <a:lnTo>
                  <a:pt x="41740" y="61480"/>
                </a:lnTo>
                <a:lnTo>
                  <a:pt x="41910" y="61630"/>
                </a:lnTo>
                <a:lnTo>
                  <a:pt x="42010" y="61680"/>
                </a:lnTo>
                <a:lnTo>
                  <a:pt x="42170" y="61670"/>
                </a:lnTo>
                <a:lnTo>
                  <a:pt x="42240" y="61570"/>
                </a:lnTo>
                <a:lnTo>
                  <a:pt x="42300" y="61500"/>
                </a:lnTo>
                <a:lnTo>
                  <a:pt x="42420" y="61440"/>
                </a:lnTo>
                <a:lnTo>
                  <a:pt x="42280" y="61150"/>
                </a:lnTo>
                <a:lnTo>
                  <a:pt x="42290" y="61010"/>
                </a:lnTo>
                <a:lnTo>
                  <a:pt x="42390" y="60810"/>
                </a:lnTo>
                <a:lnTo>
                  <a:pt x="42500" y="60450"/>
                </a:lnTo>
                <a:lnTo>
                  <a:pt x="42430" y="60330"/>
                </a:lnTo>
                <a:lnTo>
                  <a:pt x="42370" y="60190"/>
                </a:lnTo>
                <a:lnTo>
                  <a:pt x="42300" y="60120"/>
                </a:lnTo>
                <a:lnTo>
                  <a:pt x="42210" y="60050"/>
                </a:lnTo>
                <a:lnTo>
                  <a:pt x="42130" y="60020"/>
                </a:lnTo>
                <a:lnTo>
                  <a:pt x="42060" y="59960"/>
                </a:lnTo>
                <a:lnTo>
                  <a:pt x="41930" y="59800"/>
                </a:lnTo>
                <a:lnTo>
                  <a:pt x="41800" y="59690"/>
                </a:lnTo>
                <a:lnTo>
                  <a:pt x="41260" y="59220"/>
                </a:lnTo>
                <a:lnTo>
                  <a:pt x="41230" y="59130"/>
                </a:lnTo>
                <a:lnTo>
                  <a:pt x="41380" y="59030"/>
                </a:lnTo>
                <a:lnTo>
                  <a:pt x="41440" y="59020"/>
                </a:lnTo>
                <a:lnTo>
                  <a:pt x="41520" y="59040"/>
                </a:lnTo>
                <a:lnTo>
                  <a:pt x="41560" y="59080"/>
                </a:lnTo>
                <a:lnTo>
                  <a:pt x="41620" y="59130"/>
                </a:lnTo>
                <a:lnTo>
                  <a:pt x="41720" y="59180"/>
                </a:lnTo>
                <a:lnTo>
                  <a:pt x="42120" y="59330"/>
                </a:lnTo>
                <a:lnTo>
                  <a:pt x="42260" y="59340"/>
                </a:lnTo>
                <a:lnTo>
                  <a:pt x="42340" y="59320"/>
                </a:lnTo>
                <a:lnTo>
                  <a:pt x="42380" y="59260"/>
                </a:lnTo>
                <a:lnTo>
                  <a:pt x="42490" y="59040"/>
                </a:lnTo>
                <a:lnTo>
                  <a:pt x="42680" y="58830"/>
                </a:lnTo>
                <a:lnTo>
                  <a:pt x="43180" y="58430"/>
                </a:lnTo>
                <a:lnTo>
                  <a:pt x="43270" y="58320"/>
                </a:lnTo>
                <a:lnTo>
                  <a:pt x="43310" y="58150"/>
                </a:lnTo>
                <a:lnTo>
                  <a:pt x="43440" y="58020"/>
                </a:lnTo>
                <a:lnTo>
                  <a:pt x="43450" y="57820"/>
                </a:lnTo>
                <a:lnTo>
                  <a:pt x="43570" y="57590"/>
                </a:lnTo>
                <a:lnTo>
                  <a:pt x="43710" y="57360"/>
                </a:lnTo>
                <a:lnTo>
                  <a:pt x="43860" y="57160"/>
                </a:lnTo>
                <a:lnTo>
                  <a:pt x="43960" y="57010"/>
                </a:lnTo>
                <a:lnTo>
                  <a:pt x="44030" y="56940"/>
                </a:lnTo>
                <a:lnTo>
                  <a:pt x="44090" y="56930"/>
                </a:lnTo>
                <a:lnTo>
                  <a:pt x="44140" y="56940"/>
                </a:lnTo>
                <a:lnTo>
                  <a:pt x="44190" y="56950"/>
                </a:lnTo>
                <a:lnTo>
                  <a:pt x="44240" y="56950"/>
                </a:lnTo>
                <a:lnTo>
                  <a:pt x="44300" y="56940"/>
                </a:lnTo>
                <a:lnTo>
                  <a:pt x="44340" y="56900"/>
                </a:lnTo>
                <a:lnTo>
                  <a:pt x="44390" y="56880"/>
                </a:lnTo>
                <a:lnTo>
                  <a:pt x="44490" y="56850"/>
                </a:lnTo>
                <a:lnTo>
                  <a:pt x="44530" y="56820"/>
                </a:lnTo>
                <a:lnTo>
                  <a:pt x="44560" y="56790"/>
                </a:lnTo>
                <a:lnTo>
                  <a:pt x="44590" y="56730"/>
                </a:lnTo>
                <a:lnTo>
                  <a:pt x="44620" y="56710"/>
                </a:lnTo>
                <a:lnTo>
                  <a:pt x="44650" y="56700"/>
                </a:lnTo>
                <a:lnTo>
                  <a:pt x="44800" y="56680"/>
                </a:lnTo>
                <a:lnTo>
                  <a:pt x="44850" y="56680"/>
                </a:lnTo>
                <a:lnTo>
                  <a:pt x="44900" y="56710"/>
                </a:lnTo>
                <a:lnTo>
                  <a:pt x="45000" y="56780"/>
                </a:lnTo>
                <a:lnTo>
                  <a:pt x="45070" y="56820"/>
                </a:lnTo>
                <a:lnTo>
                  <a:pt x="45150" y="56880"/>
                </a:lnTo>
                <a:lnTo>
                  <a:pt x="45170" y="56860"/>
                </a:lnTo>
                <a:lnTo>
                  <a:pt x="45210" y="56830"/>
                </a:lnTo>
                <a:lnTo>
                  <a:pt x="45240" y="56770"/>
                </a:lnTo>
                <a:lnTo>
                  <a:pt x="45310" y="56700"/>
                </a:lnTo>
                <a:lnTo>
                  <a:pt x="45370" y="56690"/>
                </a:lnTo>
                <a:lnTo>
                  <a:pt x="45410" y="56700"/>
                </a:lnTo>
                <a:lnTo>
                  <a:pt x="45440" y="56730"/>
                </a:lnTo>
                <a:lnTo>
                  <a:pt x="45450" y="56760"/>
                </a:lnTo>
                <a:lnTo>
                  <a:pt x="45550" y="56800"/>
                </a:lnTo>
                <a:lnTo>
                  <a:pt x="45550" y="56720"/>
                </a:lnTo>
                <a:lnTo>
                  <a:pt x="45600" y="56660"/>
                </a:lnTo>
                <a:lnTo>
                  <a:pt x="45660" y="56630"/>
                </a:lnTo>
                <a:lnTo>
                  <a:pt x="45690" y="56600"/>
                </a:lnTo>
                <a:lnTo>
                  <a:pt x="45730" y="56580"/>
                </a:lnTo>
                <a:lnTo>
                  <a:pt x="45770" y="56570"/>
                </a:lnTo>
                <a:lnTo>
                  <a:pt x="46270" y="56570"/>
                </a:lnTo>
                <a:lnTo>
                  <a:pt x="46240" y="56630"/>
                </a:lnTo>
                <a:lnTo>
                  <a:pt x="46210" y="56740"/>
                </a:lnTo>
                <a:lnTo>
                  <a:pt x="46210" y="56790"/>
                </a:lnTo>
                <a:lnTo>
                  <a:pt x="46190" y="56840"/>
                </a:lnTo>
                <a:lnTo>
                  <a:pt x="46150" y="56890"/>
                </a:lnTo>
                <a:lnTo>
                  <a:pt x="46140" y="56930"/>
                </a:lnTo>
                <a:lnTo>
                  <a:pt x="46130" y="57010"/>
                </a:lnTo>
                <a:lnTo>
                  <a:pt x="46120" y="57080"/>
                </a:lnTo>
                <a:lnTo>
                  <a:pt x="46100" y="57140"/>
                </a:lnTo>
                <a:lnTo>
                  <a:pt x="46090" y="57200"/>
                </a:lnTo>
                <a:lnTo>
                  <a:pt x="46110" y="57240"/>
                </a:lnTo>
                <a:lnTo>
                  <a:pt x="46150" y="57280"/>
                </a:lnTo>
                <a:lnTo>
                  <a:pt x="46380" y="57340"/>
                </a:lnTo>
                <a:lnTo>
                  <a:pt x="46620" y="57360"/>
                </a:lnTo>
                <a:lnTo>
                  <a:pt x="46910" y="57300"/>
                </a:lnTo>
                <a:lnTo>
                  <a:pt x="47180" y="57030"/>
                </a:lnTo>
                <a:lnTo>
                  <a:pt x="47370" y="56750"/>
                </a:lnTo>
                <a:lnTo>
                  <a:pt x="47480" y="56630"/>
                </a:lnTo>
                <a:lnTo>
                  <a:pt x="47580" y="56530"/>
                </a:lnTo>
                <a:lnTo>
                  <a:pt x="47610" y="56470"/>
                </a:lnTo>
                <a:lnTo>
                  <a:pt x="47600" y="56420"/>
                </a:lnTo>
                <a:lnTo>
                  <a:pt x="47580" y="56360"/>
                </a:lnTo>
                <a:lnTo>
                  <a:pt x="47570" y="56280"/>
                </a:lnTo>
                <a:lnTo>
                  <a:pt x="47590" y="56160"/>
                </a:lnTo>
                <a:lnTo>
                  <a:pt x="47620" y="56100"/>
                </a:lnTo>
                <a:lnTo>
                  <a:pt x="47670" y="56060"/>
                </a:lnTo>
                <a:lnTo>
                  <a:pt x="47720" y="56040"/>
                </a:lnTo>
                <a:lnTo>
                  <a:pt x="47780" y="55970"/>
                </a:lnTo>
                <a:lnTo>
                  <a:pt x="47800" y="55930"/>
                </a:lnTo>
                <a:lnTo>
                  <a:pt x="47800" y="55880"/>
                </a:lnTo>
                <a:lnTo>
                  <a:pt x="47780" y="55840"/>
                </a:lnTo>
                <a:lnTo>
                  <a:pt x="47780" y="55780"/>
                </a:lnTo>
                <a:lnTo>
                  <a:pt x="47800" y="55730"/>
                </a:lnTo>
                <a:lnTo>
                  <a:pt x="47830" y="55690"/>
                </a:lnTo>
                <a:lnTo>
                  <a:pt x="47850" y="55660"/>
                </a:lnTo>
                <a:lnTo>
                  <a:pt x="47890" y="55650"/>
                </a:lnTo>
                <a:lnTo>
                  <a:pt x="47920" y="55640"/>
                </a:lnTo>
                <a:lnTo>
                  <a:pt x="47960" y="55590"/>
                </a:lnTo>
                <a:lnTo>
                  <a:pt x="48010" y="55480"/>
                </a:lnTo>
                <a:lnTo>
                  <a:pt x="48060" y="55420"/>
                </a:lnTo>
                <a:lnTo>
                  <a:pt x="48120" y="55350"/>
                </a:lnTo>
                <a:lnTo>
                  <a:pt x="48320" y="55220"/>
                </a:lnTo>
                <a:lnTo>
                  <a:pt x="48640" y="54930"/>
                </a:lnTo>
                <a:lnTo>
                  <a:pt x="48660" y="54860"/>
                </a:lnTo>
                <a:lnTo>
                  <a:pt x="48830" y="55060"/>
                </a:lnTo>
                <a:lnTo>
                  <a:pt x="49020" y="55200"/>
                </a:lnTo>
                <a:lnTo>
                  <a:pt x="48990" y="55350"/>
                </a:lnTo>
                <a:lnTo>
                  <a:pt x="48880" y="55620"/>
                </a:lnTo>
                <a:lnTo>
                  <a:pt x="48770" y="55810"/>
                </a:lnTo>
                <a:lnTo>
                  <a:pt x="48400" y="56310"/>
                </a:lnTo>
                <a:lnTo>
                  <a:pt x="48340" y="56490"/>
                </a:lnTo>
                <a:lnTo>
                  <a:pt x="48310" y="56700"/>
                </a:lnTo>
                <a:lnTo>
                  <a:pt x="48290" y="57120"/>
                </a:lnTo>
                <a:lnTo>
                  <a:pt x="48270" y="57290"/>
                </a:lnTo>
                <a:lnTo>
                  <a:pt x="48220" y="57450"/>
                </a:lnTo>
                <a:lnTo>
                  <a:pt x="48070" y="57710"/>
                </a:lnTo>
                <a:lnTo>
                  <a:pt x="47970" y="57790"/>
                </a:lnTo>
                <a:lnTo>
                  <a:pt x="47730" y="57940"/>
                </a:lnTo>
                <a:lnTo>
                  <a:pt x="47600" y="58080"/>
                </a:lnTo>
                <a:lnTo>
                  <a:pt x="47460" y="58150"/>
                </a:lnTo>
                <a:lnTo>
                  <a:pt x="47340" y="58230"/>
                </a:lnTo>
                <a:lnTo>
                  <a:pt x="47290" y="58300"/>
                </a:lnTo>
                <a:lnTo>
                  <a:pt x="47110" y="58600"/>
                </a:lnTo>
                <a:lnTo>
                  <a:pt x="46980" y="58990"/>
                </a:lnTo>
                <a:lnTo>
                  <a:pt x="46970" y="59020"/>
                </a:lnTo>
                <a:lnTo>
                  <a:pt x="46880" y="59050"/>
                </a:lnTo>
                <a:lnTo>
                  <a:pt x="46840" y="59070"/>
                </a:lnTo>
                <a:lnTo>
                  <a:pt x="46770" y="59140"/>
                </a:lnTo>
                <a:lnTo>
                  <a:pt x="46570" y="59320"/>
                </a:lnTo>
                <a:lnTo>
                  <a:pt x="46350" y="59610"/>
                </a:lnTo>
                <a:lnTo>
                  <a:pt x="46250" y="59790"/>
                </a:lnTo>
                <a:lnTo>
                  <a:pt x="46180" y="59950"/>
                </a:lnTo>
                <a:lnTo>
                  <a:pt x="46160" y="60050"/>
                </a:lnTo>
                <a:lnTo>
                  <a:pt x="46200" y="60170"/>
                </a:lnTo>
                <a:lnTo>
                  <a:pt x="46320" y="60250"/>
                </a:lnTo>
                <a:lnTo>
                  <a:pt x="46430" y="60370"/>
                </a:lnTo>
                <a:lnTo>
                  <a:pt x="46470" y="60520"/>
                </a:lnTo>
                <a:lnTo>
                  <a:pt x="46440" y="60610"/>
                </a:lnTo>
                <a:lnTo>
                  <a:pt x="46260" y="60800"/>
                </a:lnTo>
                <a:lnTo>
                  <a:pt x="45830" y="61140"/>
                </a:lnTo>
                <a:lnTo>
                  <a:pt x="45660" y="61190"/>
                </a:lnTo>
                <a:lnTo>
                  <a:pt x="45600" y="61170"/>
                </a:lnTo>
                <a:lnTo>
                  <a:pt x="45460" y="61080"/>
                </a:lnTo>
                <a:lnTo>
                  <a:pt x="45400" y="61070"/>
                </a:lnTo>
                <a:lnTo>
                  <a:pt x="45340" y="61090"/>
                </a:lnTo>
                <a:lnTo>
                  <a:pt x="45280" y="61150"/>
                </a:lnTo>
                <a:lnTo>
                  <a:pt x="45200" y="61270"/>
                </a:lnTo>
                <a:lnTo>
                  <a:pt x="45040" y="61840"/>
                </a:lnTo>
                <a:lnTo>
                  <a:pt x="44970" y="61990"/>
                </a:lnTo>
                <a:lnTo>
                  <a:pt x="44900" y="62090"/>
                </a:lnTo>
                <a:lnTo>
                  <a:pt x="44710" y="62300"/>
                </a:lnTo>
                <a:lnTo>
                  <a:pt x="44660" y="62330"/>
                </a:lnTo>
                <a:lnTo>
                  <a:pt x="44420" y="62500"/>
                </a:lnTo>
                <a:lnTo>
                  <a:pt x="44320" y="62590"/>
                </a:lnTo>
                <a:lnTo>
                  <a:pt x="44200" y="62800"/>
                </a:lnTo>
                <a:lnTo>
                  <a:pt x="44040" y="63060"/>
                </a:lnTo>
                <a:lnTo>
                  <a:pt x="43660" y="63680"/>
                </a:lnTo>
                <a:lnTo>
                  <a:pt x="43280" y="64020"/>
                </a:lnTo>
                <a:lnTo>
                  <a:pt x="42940" y="64520"/>
                </a:lnTo>
                <a:lnTo>
                  <a:pt x="42690" y="64870"/>
                </a:lnTo>
                <a:lnTo>
                  <a:pt x="42360" y="65220"/>
                </a:lnTo>
                <a:lnTo>
                  <a:pt x="42260" y="65340"/>
                </a:lnTo>
                <a:lnTo>
                  <a:pt x="42190" y="65460"/>
                </a:lnTo>
                <a:lnTo>
                  <a:pt x="42120" y="65530"/>
                </a:lnTo>
                <a:lnTo>
                  <a:pt x="41860" y="65720"/>
                </a:lnTo>
                <a:lnTo>
                  <a:pt x="41760" y="65820"/>
                </a:lnTo>
                <a:lnTo>
                  <a:pt x="41680" y="65920"/>
                </a:lnTo>
                <a:lnTo>
                  <a:pt x="41590" y="66010"/>
                </a:lnTo>
                <a:lnTo>
                  <a:pt x="41480" y="66050"/>
                </a:lnTo>
                <a:lnTo>
                  <a:pt x="41350" y="66070"/>
                </a:lnTo>
                <a:lnTo>
                  <a:pt x="41230" y="66060"/>
                </a:lnTo>
                <a:lnTo>
                  <a:pt x="40970" y="66050"/>
                </a:lnTo>
                <a:lnTo>
                  <a:pt x="40650" y="65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