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Guaviare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Colombia • State Map | Fully Editable Vector Shape</a:t>
            </a:r>
          </a:p>
        </p:txBody>
      </p:sp>
      <p:sp>
        <p:nvSpPr>
          <p:cNvPr id="101" name="Guaviar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250" y="59870"/>
                </a:moveTo>
                <a:lnTo>
                  <a:pt x="67240" y="60700"/>
                </a:lnTo>
                <a:lnTo>
                  <a:pt x="67180" y="60750"/>
                </a:lnTo>
                <a:lnTo>
                  <a:pt x="67170" y="60790"/>
                </a:lnTo>
                <a:lnTo>
                  <a:pt x="67220" y="60840"/>
                </a:lnTo>
                <a:lnTo>
                  <a:pt x="67510" y="60930"/>
                </a:lnTo>
                <a:lnTo>
                  <a:pt x="67760" y="61060"/>
                </a:lnTo>
                <a:lnTo>
                  <a:pt x="67880" y="61100"/>
                </a:lnTo>
                <a:lnTo>
                  <a:pt x="67990" y="61160"/>
                </a:lnTo>
                <a:lnTo>
                  <a:pt x="68100" y="61270"/>
                </a:lnTo>
                <a:lnTo>
                  <a:pt x="68350" y="61620"/>
                </a:lnTo>
                <a:lnTo>
                  <a:pt x="68560" y="62030"/>
                </a:lnTo>
                <a:lnTo>
                  <a:pt x="68630" y="62180"/>
                </a:lnTo>
                <a:lnTo>
                  <a:pt x="68690" y="62250"/>
                </a:lnTo>
                <a:lnTo>
                  <a:pt x="68790" y="62320"/>
                </a:lnTo>
                <a:lnTo>
                  <a:pt x="69040" y="62390"/>
                </a:lnTo>
                <a:lnTo>
                  <a:pt x="69150" y="62420"/>
                </a:lnTo>
                <a:lnTo>
                  <a:pt x="69180" y="62420"/>
                </a:lnTo>
                <a:lnTo>
                  <a:pt x="69230" y="62450"/>
                </a:lnTo>
                <a:lnTo>
                  <a:pt x="69270" y="62500"/>
                </a:lnTo>
                <a:lnTo>
                  <a:pt x="69280" y="62600"/>
                </a:lnTo>
                <a:lnTo>
                  <a:pt x="69470" y="62570"/>
                </a:lnTo>
                <a:lnTo>
                  <a:pt x="69500" y="62550"/>
                </a:lnTo>
                <a:lnTo>
                  <a:pt x="69570" y="62520"/>
                </a:lnTo>
                <a:lnTo>
                  <a:pt x="69640" y="62500"/>
                </a:lnTo>
                <a:lnTo>
                  <a:pt x="69710" y="62510"/>
                </a:lnTo>
                <a:lnTo>
                  <a:pt x="69990" y="62600"/>
                </a:lnTo>
                <a:lnTo>
                  <a:pt x="70050" y="62600"/>
                </a:lnTo>
                <a:lnTo>
                  <a:pt x="70170" y="62670"/>
                </a:lnTo>
                <a:lnTo>
                  <a:pt x="70240" y="62700"/>
                </a:lnTo>
                <a:lnTo>
                  <a:pt x="70290" y="62670"/>
                </a:lnTo>
                <a:lnTo>
                  <a:pt x="70300" y="62620"/>
                </a:lnTo>
                <a:lnTo>
                  <a:pt x="70300" y="62580"/>
                </a:lnTo>
                <a:lnTo>
                  <a:pt x="70300" y="62550"/>
                </a:lnTo>
                <a:lnTo>
                  <a:pt x="70340" y="62530"/>
                </a:lnTo>
                <a:lnTo>
                  <a:pt x="70420" y="62530"/>
                </a:lnTo>
                <a:lnTo>
                  <a:pt x="70510" y="62500"/>
                </a:lnTo>
                <a:lnTo>
                  <a:pt x="70580" y="62500"/>
                </a:lnTo>
                <a:lnTo>
                  <a:pt x="70610" y="62520"/>
                </a:lnTo>
                <a:lnTo>
                  <a:pt x="70640" y="62550"/>
                </a:lnTo>
                <a:lnTo>
                  <a:pt x="70700" y="62570"/>
                </a:lnTo>
                <a:lnTo>
                  <a:pt x="70820" y="62570"/>
                </a:lnTo>
                <a:lnTo>
                  <a:pt x="70970" y="62520"/>
                </a:lnTo>
                <a:lnTo>
                  <a:pt x="71020" y="62520"/>
                </a:lnTo>
                <a:lnTo>
                  <a:pt x="71060" y="62520"/>
                </a:lnTo>
                <a:lnTo>
                  <a:pt x="71090" y="62510"/>
                </a:lnTo>
                <a:lnTo>
                  <a:pt x="71090" y="62490"/>
                </a:lnTo>
                <a:lnTo>
                  <a:pt x="71110" y="62460"/>
                </a:lnTo>
                <a:lnTo>
                  <a:pt x="71170" y="62450"/>
                </a:lnTo>
                <a:lnTo>
                  <a:pt x="71320" y="62460"/>
                </a:lnTo>
                <a:lnTo>
                  <a:pt x="71400" y="62430"/>
                </a:lnTo>
                <a:lnTo>
                  <a:pt x="71460" y="62390"/>
                </a:lnTo>
                <a:lnTo>
                  <a:pt x="71520" y="62390"/>
                </a:lnTo>
                <a:lnTo>
                  <a:pt x="71590" y="62440"/>
                </a:lnTo>
                <a:lnTo>
                  <a:pt x="71680" y="62580"/>
                </a:lnTo>
                <a:lnTo>
                  <a:pt x="71780" y="62700"/>
                </a:lnTo>
                <a:lnTo>
                  <a:pt x="71800" y="62730"/>
                </a:lnTo>
                <a:lnTo>
                  <a:pt x="71810" y="62760"/>
                </a:lnTo>
                <a:lnTo>
                  <a:pt x="71780" y="62840"/>
                </a:lnTo>
                <a:lnTo>
                  <a:pt x="71650" y="62920"/>
                </a:lnTo>
                <a:lnTo>
                  <a:pt x="71610" y="62970"/>
                </a:lnTo>
                <a:lnTo>
                  <a:pt x="71410" y="63100"/>
                </a:lnTo>
                <a:lnTo>
                  <a:pt x="71260" y="63220"/>
                </a:lnTo>
                <a:lnTo>
                  <a:pt x="71250" y="63330"/>
                </a:lnTo>
                <a:lnTo>
                  <a:pt x="71030" y="63480"/>
                </a:lnTo>
                <a:lnTo>
                  <a:pt x="70910" y="63600"/>
                </a:lnTo>
                <a:lnTo>
                  <a:pt x="70850" y="63650"/>
                </a:lnTo>
                <a:lnTo>
                  <a:pt x="70760" y="63690"/>
                </a:lnTo>
                <a:lnTo>
                  <a:pt x="70460" y="63720"/>
                </a:lnTo>
                <a:lnTo>
                  <a:pt x="70240" y="63780"/>
                </a:lnTo>
                <a:lnTo>
                  <a:pt x="70060" y="63840"/>
                </a:lnTo>
                <a:lnTo>
                  <a:pt x="69960" y="63850"/>
                </a:lnTo>
                <a:lnTo>
                  <a:pt x="69870" y="63850"/>
                </a:lnTo>
                <a:lnTo>
                  <a:pt x="69810" y="63870"/>
                </a:lnTo>
                <a:lnTo>
                  <a:pt x="69730" y="63870"/>
                </a:lnTo>
                <a:lnTo>
                  <a:pt x="69530" y="63900"/>
                </a:lnTo>
                <a:lnTo>
                  <a:pt x="69440" y="63950"/>
                </a:lnTo>
                <a:lnTo>
                  <a:pt x="69360" y="64020"/>
                </a:lnTo>
                <a:lnTo>
                  <a:pt x="69310" y="64060"/>
                </a:lnTo>
                <a:lnTo>
                  <a:pt x="69250" y="64090"/>
                </a:lnTo>
                <a:lnTo>
                  <a:pt x="69060" y="64130"/>
                </a:lnTo>
                <a:lnTo>
                  <a:pt x="68950" y="64170"/>
                </a:lnTo>
                <a:lnTo>
                  <a:pt x="68610" y="64240"/>
                </a:lnTo>
                <a:lnTo>
                  <a:pt x="68460" y="64330"/>
                </a:lnTo>
                <a:lnTo>
                  <a:pt x="68370" y="64340"/>
                </a:lnTo>
                <a:lnTo>
                  <a:pt x="68290" y="64350"/>
                </a:lnTo>
                <a:lnTo>
                  <a:pt x="68220" y="64340"/>
                </a:lnTo>
                <a:lnTo>
                  <a:pt x="68160" y="64320"/>
                </a:lnTo>
                <a:lnTo>
                  <a:pt x="68110" y="64290"/>
                </a:lnTo>
                <a:lnTo>
                  <a:pt x="68060" y="64280"/>
                </a:lnTo>
                <a:lnTo>
                  <a:pt x="68000" y="64260"/>
                </a:lnTo>
                <a:lnTo>
                  <a:pt x="67940" y="64270"/>
                </a:lnTo>
                <a:lnTo>
                  <a:pt x="67750" y="64260"/>
                </a:lnTo>
                <a:lnTo>
                  <a:pt x="67280" y="64270"/>
                </a:lnTo>
                <a:lnTo>
                  <a:pt x="67240" y="64260"/>
                </a:lnTo>
                <a:lnTo>
                  <a:pt x="67200" y="64260"/>
                </a:lnTo>
                <a:lnTo>
                  <a:pt x="67160" y="64270"/>
                </a:lnTo>
                <a:lnTo>
                  <a:pt x="67080" y="64380"/>
                </a:lnTo>
                <a:lnTo>
                  <a:pt x="66880" y="64590"/>
                </a:lnTo>
                <a:lnTo>
                  <a:pt x="66750" y="64670"/>
                </a:lnTo>
                <a:lnTo>
                  <a:pt x="66580" y="64760"/>
                </a:lnTo>
                <a:lnTo>
                  <a:pt x="66320" y="64860"/>
                </a:lnTo>
                <a:lnTo>
                  <a:pt x="65900" y="65080"/>
                </a:lnTo>
                <a:lnTo>
                  <a:pt x="65660" y="65260"/>
                </a:lnTo>
                <a:lnTo>
                  <a:pt x="65570" y="65350"/>
                </a:lnTo>
                <a:lnTo>
                  <a:pt x="65460" y="65440"/>
                </a:lnTo>
                <a:lnTo>
                  <a:pt x="65380" y="65500"/>
                </a:lnTo>
                <a:lnTo>
                  <a:pt x="65280" y="65480"/>
                </a:lnTo>
                <a:lnTo>
                  <a:pt x="65230" y="65470"/>
                </a:lnTo>
                <a:lnTo>
                  <a:pt x="65130" y="65360"/>
                </a:lnTo>
                <a:lnTo>
                  <a:pt x="64960" y="65300"/>
                </a:lnTo>
                <a:lnTo>
                  <a:pt x="64810" y="65180"/>
                </a:lnTo>
                <a:lnTo>
                  <a:pt x="64730" y="65200"/>
                </a:lnTo>
                <a:lnTo>
                  <a:pt x="64710" y="65630"/>
                </a:lnTo>
                <a:lnTo>
                  <a:pt x="64690" y="65770"/>
                </a:lnTo>
                <a:lnTo>
                  <a:pt x="64660" y="65880"/>
                </a:lnTo>
                <a:lnTo>
                  <a:pt x="64520" y="66050"/>
                </a:lnTo>
                <a:lnTo>
                  <a:pt x="64480" y="66130"/>
                </a:lnTo>
                <a:lnTo>
                  <a:pt x="64430" y="66310"/>
                </a:lnTo>
                <a:lnTo>
                  <a:pt x="64330" y="66560"/>
                </a:lnTo>
                <a:lnTo>
                  <a:pt x="64270" y="66670"/>
                </a:lnTo>
                <a:lnTo>
                  <a:pt x="64240" y="66800"/>
                </a:lnTo>
                <a:lnTo>
                  <a:pt x="64200" y="66940"/>
                </a:lnTo>
                <a:lnTo>
                  <a:pt x="63970" y="67490"/>
                </a:lnTo>
                <a:lnTo>
                  <a:pt x="63920" y="67530"/>
                </a:lnTo>
                <a:lnTo>
                  <a:pt x="63910" y="67580"/>
                </a:lnTo>
                <a:lnTo>
                  <a:pt x="63910" y="67630"/>
                </a:lnTo>
                <a:lnTo>
                  <a:pt x="63920" y="67750"/>
                </a:lnTo>
                <a:lnTo>
                  <a:pt x="63910" y="67810"/>
                </a:lnTo>
                <a:lnTo>
                  <a:pt x="63980" y="67940"/>
                </a:lnTo>
                <a:lnTo>
                  <a:pt x="64000" y="67990"/>
                </a:lnTo>
                <a:lnTo>
                  <a:pt x="64070" y="68090"/>
                </a:lnTo>
                <a:lnTo>
                  <a:pt x="64100" y="68160"/>
                </a:lnTo>
                <a:lnTo>
                  <a:pt x="64140" y="68220"/>
                </a:lnTo>
                <a:lnTo>
                  <a:pt x="64170" y="68280"/>
                </a:lnTo>
                <a:lnTo>
                  <a:pt x="64150" y="68330"/>
                </a:lnTo>
                <a:lnTo>
                  <a:pt x="64100" y="68340"/>
                </a:lnTo>
                <a:lnTo>
                  <a:pt x="64040" y="68320"/>
                </a:lnTo>
                <a:lnTo>
                  <a:pt x="64000" y="68270"/>
                </a:lnTo>
                <a:lnTo>
                  <a:pt x="63990" y="68220"/>
                </a:lnTo>
                <a:lnTo>
                  <a:pt x="63980" y="68150"/>
                </a:lnTo>
                <a:lnTo>
                  <a:pt x="63970" y="68110"/>
                </a:lnTo>
                <a:lnTo>
                  <a:pt x="63940" y="68090"/>
                </a:lnTo>
                <a:lnTo>
                  <a:pt x="63910" y="68100"/>
                </a:lnTo>
                <a:lnTo>
                  <a:pt x="63880" y="68120"/>
                </a:lnTo>
                <a:lnTo>
                  <a:pt x="63870" y="68190"/>
                </a:lnTo>
                <a:lnTo>
                  <a:pt x="63880" y="68250"/>
                </a:lnTo>
                <a:lnTo>
                  <a:pt x="63870" y="68280"/>
                </a:lnTo>
                <a:lnTo>
                  <a:pt x="63800" y="68270"/>
                </a:lnTo>
                <a:lnTo>
                  <a:pt x="63760" y="68290"/>
                </a:lnTo>
                <a:lnTo>
                  <a:pt x="63740" y="68340"/>
                </a:lnTo>
                <a:lnTo>
                  <a:pt x="63740" y="68390"/>
                </a:lnTo>
                <a:lnTo>
                  <a:pt x="63750" y="68450"/>
                </a:lnTo>
                <a:lnTo>
                  <a:pt x="63740" y="68500"/>
                </a:lnTo>
                <a:lnTo>
                  <a:pt x="63680" y="68620"/>
                </a:lnTo>
                <a:lnTo>
                  <a:pt x="63620" y="68700"/>
                </a:lnTo>
                <a:lnTo>
                  <a:pt x="63530" y="68770"/>
                </a:lnTo>
                <a:lnTo>
                  <a:pt x="63300" y="69000"/>
                </a:lnTo>
                <a:lnTo>
                  <a:pt x="63240" y="69020"/>
                </a:lnTo>
                <a:lnTo>
                  <a:pt x="63190" y="69020"/>
                </a:lnTo>
                <a:lnTo>
                  <a:pt x="63120" y="68990"/>
                </a:lnTo>
                <a:lnTo>
                  <a:pt x="63040" y="68980"/>
                </a:lnTo>
                <a:lnTo>
                  <a:pt x="62950" y="69000"/>
                </a:lnTo>
                <a:lnTo>
                  <a:pt x="62880" y="69060"/>
                </a:lnTo>
                <a:lnTo>
                  <a:pt x="62800" y="69170"/>
                </a:lnTo>
                <a:lnTo>
                  <a:pt x="62770" y="69260"/>
                </a:lnTo>
                <a:lnTo>
                  <a:pt x="62730" y="69330"/>
                </a:lnTo>
                <a:lnTo>
                  <a:pt x="62570" y="69490"/>
                </a:lnTo>
                <a:lnTo>
                  <a:pt x="62420" y="69620"/>
                </a:lnTo>
                <a:lnTo>
                  <a:pt x="61470" y="70610"/>
                </a:lnTo>
                <a:lnTo>
                  <a:pt x="61250" y="70590"/>
                </a:lnTo>
                <a:lnTo>
                  <a:pt x="61210" y="70560"/>
                </a:lnTo>
                <a:lnTo>
                  <a:pt x="61190" y="70510"/>
                </a:lnTo>
                <a:lnTo>
                  <a:pt x="61170" y="70450"/>
                </a:lnTo>
                <a:lnTo>
                  <a:pt x="61150" y="70410"/>
                </a:lnTo>
                <a:lnTo>
                  <a:pt x="61110" y="70380"/>
                </a:lnTo>
                <a:lnTo>
                  <a:pt x="60870" y="70290"/>
                </a:lnTo>
                <a:lnTo>
                  <a:pt x="60780" y="70270"/>
                </a:lnTo>
                <a:lnTo>
                  <a:pt x="60440" y="70240"/>
                </a:lnTo>
                <a:lnTo>
                  <a:pt x="60400" y="70200"/>
                </a:lnTo>
                <a:lnTo>
                  <a:pt x="60310" y="70000"/>
                </a:lnTo>
                <a:lnTo>
                  <a:pt x="60260" y="69960"/>
                </a:lnTo>
                <a:lnTo>
                  <a:pt x="60120" y="69910"/>
                </a:lnTo>
                <a:lnTo>
                  <a:pt x="60070" y="69860"/>
                </a:lnTo>
                <a:lnTo>
                  <a:pt x="60070" y="69770"/>
                </a:lnTo>
                <a:lnTo>
                  <a:pt x="60100" y="69680"/>
                </a:lnTo>
                <a:lnTo>
                  <a:pt x="60100" y="69610"/>
                </a:lnTo>
                <a:lnTo>
                  <a:pt x="60070" y="69500"/>
                </a:lnTo>
                <a:lnTo>
                  <a:pt x="60030" y="69500"/>
                </a:lnTo>
                <a:lnTo>
                  <a:pt x="59990" y="69540"/>
                </a:lnTo>
                <a:lnTo>
                  <a:pt x="59940" y="69560"/>
                </a:lnTo>
                <a:lnTo>
                  <a:pt x="59890" y="69530"/>
                </a:lnTo>
                <a:lnTo>
                  <a:pt x="59870" y="69500"/>
                </a:lnTo>
                <a:lnTo>
                  <a:pt x="59850" y="69340"/>
                </a:lnTo>
                <a:lnTo>
                  <a:pt x="59810" y="69250"/>
                </a:lnTo>
                <a:lnTo>
                  <a:pt x="59740" y="69220"/>
                </a:lnTo>
                <a:lnTo>
                  <a:pt x="59660" y="69220"/>
                </a:lnTo>
                <a:lnTo>
                  <a:pt x="59610" y="69180"/>
                </a:lnTo>
                <a:lnTo>
                  <a:pt x="59580" y="69110"/>
                </a:lnTo>
                <a:lnTo>
                  <a:pt x="59560" y="69030"/>
                </a:lnTo>
                <a:lnTo>
                  <a:pt x="59550" y="68870"/>
                </a:lnTo>
                <a:lnTo>
                  <a:pt x="59530" y="68780"/>
                </a:lnTo>
                <a:lnTo>
                  <a:pt x="59480" y="68700"/>
                </a:lnTo>
                <a:lnTo>
                  <a:pt x="59250" y="68480"/>
                </a:lnTo>
                <a:lnTo>
                  <a:pt x="59180" y="68450"/>
                </a:lnTo>
                <a:lnTo>
                  <a:pt x="59010" y="68420"/>
                </a:lnTo>
                <a:lnTo>
                  <a:pt x="58890" y="68390"/>
                </a:lnTo>
                <a:lnTo>
                  <a:pt x="58470" y="68120"/>
                </a:lnTo>
                <a:lnTo>
                  <a:pt x="58330" y="67990"/>
                </a:lnTo>
                <a:lnTo>
                  <a:pt x="58250" y="67940"/>
                </a:lnTo>
                <a:lnTo>
                  <a:pt x="58080" y="67880"/>
                </a:lnTo>
                <a:lnTo>
                  <a:pt x="58020" y="67890"/>
                </a:lnTo>
                <a:lnTo>
                  <a:pt x="57910" y="67910"/>
                </a:lnTo>
                <a:lnTo>
                  <a:pt x="57900" y="67960"/>
                </a:lnTo>
                <a:lnTo>
                  <a:pt x="57790" y="68130"/>
                </a:lnTo>
                <a:lnTo>
                  <a:pt x="57720" y="68070"/>
                </a:lnTo>
                <a:lnTo>
                  <a:pt x="57650" y="67980"/>
                </a:lnTo>
                <a:lnTo>
                  <a:pt x="57570" y="67930"/>
                </a:lnTo>
                <a:lnTo>
                  <a:pt x="57500" y="67910"/>
                </a:lnTo>
                <a:lnTo>
                  <a:pt x="57470" y="67920"/>
                </a:lnTo>
                <a:lnTo>
                  <a:pt x="57450" y="67960"/>
                </a:lnTo>
                <a:lnTo>
                  <a:pt x="57430" y="67990"/>
                </a:lnTo>
                <a:lnTo>
                  <a:pt x="57390" y="68000"/>
                </a:lnTo>
                <a:lnTo>
                  <a:pt x="57340" y="68010"/>
                </a:lnTo>
                <a:lnTo>
                  <a:pt x="57300" y="68030"/>
                </a:lnTo>
                <a:lnTo>
                  <a:pt x="57240" y="68110"/>
                </a:lnTo>
                <a:lnTo>
                  <a:pt x="57220" y="68160"/>
                </a:lnTo>
                <a:lnTo>
                  <a:pt x="57210" y="68250"/>
                </a:lnTo>
                <a:lnTo>
                  <a:pt x="57160" y="68330"/>
                </a:lnTo>
                <a:lnTo>
                  <a:pt x="57160" y="68390"/>
                </a:lnTo>
                <a:lnTo>
                  <a:pt x="57180" y="68490"/>
                </a:lnTo>
                <a:lnTo>
                  <a:pt x="57170" y="68540"/>
                </a:lnTo>
                <a:lnTo>
                  <a:pt x="57150" y="68610"/>
                </a:lnTo>
                <a:lnTo>
                  <a:pt x="57120" y="68670"/>
                </a:lnTo>
                <a:lnTo>
                  <a:pt x="57050" y="68720"/>
                </a:lnTo>
                <a:lnTo>
                  <a:pt x="56890" y="68790"/>
                </a:lnTo>
                <a:lnTo>
                  <a:pt x="56820" y="68860"/>
                </a:lnTo>
                <a:lnTo>
                  <a:pt x="56710" y="68970"/>
                </a:lnTo>
                <a:lnTo>
                  <a:pt x="56600" y="69060"/>
                </a:lnTo>
                <a:lnTo>
                  <a:pt x="56520" y="69180"/>
                </a:lnTo>
                <a:lnTo>
                  <a:pt x="56480" y="69210"/>
                </a:lnTo>
                <a:lnTo>
                  <a:pt x="56410" y="69250"/>
                </a:lnTo>
                <a:lnTo>
                  <a:pt x="56340" y="69280"/>
                </a:lnTo>
                <a:lnTo>
                  <a:pt x="56260" y="69290"/>
                </a:lnTo>
                <a:lnTo>
                  <a:pt x="56160" y="69290"/>
                </a:lnTo>
                <a:lnTo>
                  <a:pt x="55900" y="69210"/>
                </a:lnTo>
                <a:lnTo>
                  <a:pt x="55780" y="69140"/>
                </a:lnTo>
                <a:lnTo>
                  <a:pt x="55690" y="69070"/>
                </a:lnTo>
                <a:lnTo>
                  <a:pt x="55640" y="69000"/>
                </a:lnTo>
                <a:lnTo>
                  <a:pt x="55610" y="68920"/>
                </a:lnTo>
                <a:lnTo>
                  <a:pt x="55570" y="68860"/>
                </a:lnTo>
                <a:lnTo>
                  <a:pt x="55510" y="68820"/>
                </a:lnTo>
                <a:lnTo>
                  <a:pt x="55330" y="68770"/>
                </a:lnTo>
                <a:lnTo>
                  <a:pt x="55190" y="68590"/>
                </a:lnTo>
                <a:lnTo>
                  <a:pt x="54680" y="68140"/>
                </a:lnTo>
                <a:lnTo>
                  <a:pt x="54430" y="67850"/>
                </a:lnTo>
                <a:lnTo>
                  <a:pt x="54410" y="67730"/>
                </a:lnTo>
                <a:lnTo>
                  <a:pt x="54400" y="67610"/>
                </a:lnTo>
                <a:lnTo>
                  <a:pt x="54390" y="67540"/>
                </a:lnTo>
                <a:lnTo>
                  <a:pt x="54340" y="67380"/>
                </a:lnTo>
                <a:lnTo>
                  <a:pt x="54290" y="67300"/>
                </a:lnTo>
                <a:lnTo>
                  <a:pt x="54210" y="67210"/>
                </a:lnTo>
                <a:lnTo>
                  <a:pt x="54130" y="67060"/>
                </a:lnTo>
                <a:lnTo>
                  <a:pt x="54060" y="66980"/>
                </a:lnTo>
                <a:lnTo>
                  <a:pt x="53810" y="66780"/>
                </a:lnTo>
                <a:lnTo>
                  <a:pt x="53730" y="66700"/>
                </a:lnTo>
                <a:lnTo>
                  <a:pt x="53210" y="65950"/>
                </a:lnTo>
                <a:lnTo>
                  <a:pt x="53200" y="65880"/>
                </a:lnTo>
                <a:lnTo>
                  <a:pt x="53160" y="65750"/>
                </a:lnTo>
                <a:lnTo>
                  <a:pt x="53230" y="65660"/>
                </a:lnTo>
                <a:lnTo>
                  <a:pt x="53250" y="63210"/>
                </a:lnTo>
                <a:lnTo>
                  <a:pt x="53240" y="62560"/>
                </a:lnTo>
                <a:lnTo>
                  <a:pt x="53270" y="62350"/>
                </a:lnTo>
                <a:lnTo>
                  <a:pt x="53300" y="62310"/>
                </a:lnTo>
                <a:lnTo>
                  <a:pt x="53340" y="62220"/>
                </a:lnTo>
                <a:lnTo>
                  <a:pt x="53390" y="62160"/>
                </a:lnTo>
                <a:lnTo>
                  <a:pt x="53420" y="62120"/>
                </a:lnTo>
                <a:lnTo>
                  <a:pt x="53420" y="62080"/>
                </a:lnTo>
                <a:lnTo>
                  <a:pt x="53410" y="62040"/>
                </a:lnTo>
                <a:lnTo>
                  <a:pt x="53410" y="61990"/>
                </a:lnTo>
                <a:lnTo>
                  <a:pt x="53450" y="61940"/>
                </a:lnTo>
                <a:lnTo>
                  <a:pt x="53510" y="61900"/>
                </a:lnTo>
                <a:lnTo>
                  <a:pt x="53550" y="61890"/>
                </a:lnTo>
                <a:lnTo>
                  <a:pt x="53580" y="61890"/>
                </a:lnTo>
                <a:lnTo>
                  <a:pt x="53590" y="61930"/>
                </a:lnTo>
                <a:lnTo>
                  <a:pt x="53590" y="61970"/>
                </a:lnTo>
                <a:lnTo>
                  <a:pt x="53620" y="62010"/>
                </a:lnTo>
                <a:lnTo>
                  <a:pt x="53660" y="62010"/>
                </a:lnTo>
                <a:lnTo>
                  <a:pt x="53710" y="62000"/>
                </a:lnTo>
                <a:lnTo>
                  <a:pt x="53860" y="61900"/>
                </a:lnTo>
                <a:lnTo>
                  <a:pt x="53900" y="61900"/>
                </a:lnTo>
                <a:lnTo>
                  <a:pt x="53920" y="61930"/>
                </a:lnTo>
                <a:lnTo>
                  <a:pt x="53970" y="62030"/>
                </a:lnTo>
                <a:lnTo>
                  <a:pt x="54000" y="62060"/>
                </a:lnTo>
                <a:lnTo>
                  <a:pt x="54160" y="62040"/>
                </a:lnTo>
                <a:lnTo>
                  <a:pt x="54210" y="62050"/>
                </a:lnTo>
                <a:lnTo>
                  <a:pt x="54240" y="62070"/>
                </a:lnTo>
                <a:lnTo>
                  <a:pt x="54280" y="62080"/>
                </a:lnTo>
                <a:lnTo>
                  <a:pt x="54300" y="62050"/>
                </a:lnTo>
                <a:lnTo>
                  <a:pt x="54330" y="61890"/>
                </a:lnTo>
                <a:lnTo>
                  <a:pt x="54390" y="62010"/>
                </a:lnTo>
                <a:lnTo>
                  <a:pt x="54380" y="62060"/>
                </a:lnTo>
                <a:lnTo>
                  <a:pt x="54380" y="62120"/>
                </a:lnTo>
                <a:lnTo>
                  <a:pt x="54400" y="62160"/>
                </a:lnTo>
                <a:lnTo>
                  <a:pt x="54420" y="62170"/>
                </a:lnTo>
                <a:lnTo>
                  <a:pt x="54450" y="62140"/>
                </a:lnTo>
                <a:lnTo>
                  <a:pt x="54490" y="62100"/>
                </a:lnTo>
                <a:lnTo>
                  <a:pt x="54580" y="62100"/>
                </a:lnTo>
                <a:lnTo>
                  <a:pt x="54620" y="62120"/>
                </a:lnTo>
                <a:lnTo>
                  <a:pt x="54650" y="62170"/>
                </a:lnTo>
                <a:lnTo>
                  <a:pt x="54670" y="62170"/>
                </a:lnTo>
                <a:lnTo>
                  <a:pt x="54690" y="62140"/>
                </a:lnTo>
                <a:lnTo>
                  <a:pt x="54710" y="62090"/>
                </a:lnTo>
                <a:lnTo>
                  <a:pt x="54740" y="62050"/>
                </a:lnTo>
                <a:lnTo>
                  <a:pt x="54800" y="62050"/>
                </a:lnTo>
                <a:lnTo>
                  <a:pt x="54830" y="62070"/>
                </a:lnTo>
                <a:lnTo>
                  <a:pt x="54820" y="62150"/>
                </a:lnTo>
                <a:lnTo>
                  <a:pt x="54840" y="62180"/>
                </a:lnTo>
                <a:lnTo>
                  <a:pt x="54880" y="62170"/>
                </a:lnTo>
                <a:lnTo>
                  <a:pt x="54910" y="62130"/>
                </a:lnTo>
                <a:lnTo>
                  <a:pt x="54930" y="62100"/>
                </a:lnTo>
                <a:lnTo>
                  <a:pt x="54970" y="62080"/>
                </a:lnTo>
                <a:lnTo>
                  <a:pt x="55100" y="62130"/>
                </a:lnTo>
                <a:lnTo>
                  <a:pt x="55190" y="62110"/>
                </a:lnTo>
                <a:lnTo>
                  <a:pt x="55310" y="62100"/>
                </a:lnTo>
                <a:lnTo>
                  <a:pt x="55360" y="62070"/>
                </a:lnTo>
                <a:lnTo>
                  <a:pt x="55360" y="62030"/>
                </a:lnTo>
                <a:lnTo>
                  <a:pt x="55330" y="61990"/>
                </a:lnTo>
                <a:lnTo>
                  <a:pt x="55330" y="61960"/>
                </a:lnTo>
                <a:lnTo>
                  <a:pt x="55490" y="61870"/>
                </a:lnTo>
                <a:lnTo>
                  <a:pt x="55580" y="61910"/>
                </a:lnTo>
                <a:lnTo>
                  <a:pt x="55700" y="61890"/>
                </a:lnTo>
                <a:lnTo>
                  <a:pt x="55730" y="61900"/>
                </a:lnTo>
                <a:lnTo>
                  <a:pt x="55750" y="61940"/>
                </a:lnTo>
                <a:lnTo>
                  <a:pt x="55760" y="61980"/>
                </a:lnTo>
                <a:lnTo>
                  <a:pt x="55800" y="62010"/>
                </a:lnTo>
                <a:lnTo>
                  <a:pt x="55850" y="62010"/>
                </a:lnTo>
                <a:lnTo>
                  <a:pt x="55900" y="61990"/>
                </a:lnTo>
                <a:lnTo>
                  <a:pt x="55920" y="61950"/>
                </a:lnTo>
                <a:lnTo>
                  <a:pt x="55920" y="61870"/>
                </a:lnTo>
                <a:lnTo>
                  <a:pt x="55950" y="61850"/>
                </a:lnTo>
                <a:lnTo>
                  <a:pt x="55990" y="61860"/>
                </a:lnTo>
                <a:lnTo>
                  <a:pt x="56020" y="61880"/>
                </a:lnTo>
                <a:lnTo>
                  <a:pt x="56060" y="61910"/>
                </a:lnTo>
                <a:lnTo>
                  <a:pt x="56100" y="61900"/>
                </a:lnTo>
                <a:lnTo>
                  <a:pt x="56170" y="61830"/>
                </a:lnTo>
                <a:lnTo>
                  <a:pt x="56270" y="61750"/>
                </a:lnTo>
                <a:lnTo>
                  <a:pt x="56350" y="61720"/>
                </a:lnTo>
                <a:lnTo>
                  <a:pt x="56400" y="61730"/>
                </a:lnTo>
                <a:lnTo>
                  <a:pt x="56430" y="61750"/>
                </a:lnTo>
                <a:lnTo>
                  <a:pt x="56480" y="61760"/>
                </a:lnTo>
                <a:lnTo>
                  <a:pt x="56550" y="61720"/>
                </a:lnTo>
                <a:lnTo>
                  <a:pt x="56650" y="61630"/>
                </a:lnTo>
                <a:lnTo>
                  <a:pt x="56740" y="61590"/>
                </a:lnTo>
                <a:lnTo>
                  <a:pt x="56780" y="61540"/>
                </a:lnTo>
                <a:lnTo>
                  <a:pt x="56820" y="61490"/>
                </a:lnTo>
                <a:lnTo>
                  <a:pt x="56930" y="61470"/>
                </a:lnTo>
                <a:lnTo>
                  <a:pt x="56950" y="61430"/>
                </a:lnTo>
                <a:lnTo>
                  <a:pt x="56930" y="61380"/>
                </a:lnTo>
                <a:lnTo>
                  <a:pt x="56900" y="61350"/>
                </a:lnTo>
                <a:lnTo>
                  <a:pt x="56870" y="61320"/>
                </a:lnTo>
                <a:lnTo>
                  <a:pt x="56900" y="61240"/>
                </a:lnTo>
                <a:lnTo>
                  <a:pt x="56990" y="61190"/>
                </a:lnTo>
                <a:lnTo>
                  <a:pt x="57020" y="61140"/>
                </a:lnTo>
                <a:lnTo>
                  <a:pt x="57060" y="61070"/>
                </a:lnTo>
                <a:lnTo>
                  <a:pt x="57490" y="60820"/>
                </a:lnTo>
                <a:lnTo>
                  <a:pt x="57590" y="60790"/>
                </a:lnTo>
                <a:lnTo>
                  <a:pt x="57640" y="60800"/>
                </a:lnTo>
                <a:lnTo>
                  <a:pt x="57690" y="60870"/>
                </a:lnTo>
                <a:lnTo>
                  <a:pt x="57740" y="60900"/>
                </a:lnTo>
                <a:lnTo>
                  <a:pt x="57790" y="60970"/>
                </a:lnTo>
                <a:lnTo>
                  <a:pt x="57910" y="61010"/>
                </a:lnTo>
                <a:lnTo>
                  <a:pt x="57980" y="60930"/>
                </a:lnTo>
                <a:lnTo>
                  <a:pt x="58030" y="60820"/>
                </a:lnTo>
                <a:lnTo>
                  <a:pt x="58080" y="60760"/>
                </a:lnTo>
                <a:lnTo>
                  <a:pt x="58250" y="60730"/>
                </a:lnTo>
                <a:lnTo>
                  <a:pt x="58320" y="60760"/>
                </a:lnTo>
                <a:lnTo>
                  <a:pt x="58350" y="60930"/>
                </a:lnTo>
                <a:lnTo>
                  <a:pt x="58360" y="60970"/>
                </a:lnTo>
                <a:lnTo>
                  <a:pt x="58400" y="60990"/>
                </a:lnTo>
                <a:lnTo>
                  <a:pt x="58450" y="60970"/>
                </a:lnTo>
                <a:lnTo>
                  <a:pt x="58480" y="60760"/>
                </a:lnTo>
                <a:lnTo>
                  <a:pt x="58560" y="60700"/>
                </a:lnTo>
                <a:lnTo>
                  <a:pt x="58610" y="60730"/>
                </a:lnTo>
                <a:lnTo>
                  <a:pt x="58690" y="60870"/>
                </a:lnTo>
                <a:lnTo>
                  <a:pt x="58650" y="60870"/>
                </a:lnTo>
                <a:lnTo>
                  <a:pt x="58670" y="60880"/>
                </a:lnTo>
                <a:lnTo>
                  <a:pt x="58730" y="60910"/>
                </a:lnTo>
                <a:lnTo>
                  <a:pt x="58730" y="60760"/>
                </a:lnTo>
                <a:lnTo>
                  <a:pt x="58740" y="60650"/>
                </a:lnTo>
                <a:lnTo>
                  <a:pt x="58800" y="60590"/>
                </a:lnTo>
                <a:lnTo>
                  <a:pt x="58930" y="60590"/>
                </a:lnTo>
                <a:lnTo>
                  <a:pt x="58930" y="60560"/>
                </a:lnTo>
                <a:lnTo>
                  <a:pt x="58910" y="60540"/>
                </a:lnTo>
                <a:lnTo>
                  <a:pt x="58870" y="60520"/>
                </a:lnTo>
                <a:lnTo>
                  <a:pt x="58840" y="60490"/>
                </a:lnTo>
                <a:lnTo>
                  <a:pt x="58830" y="60470"/>
                </a:lnTo>
                <a:lnTo>
                  <a:pt x="58840" y="60420"/>
                </a:lnTo>
                <a:lnTo>
                  <a:pt x="58880" y="60420"/>
                </a:lnTo>
                <a:lnTo>
                  <a:pt x="58920" y="60440"/>
                </a:lnTo>
                <a:lnTo>
                  <a:pt x="58960" y="60450"/>
                </a:lnTo>
                <a:lnTo>
                  <a:pt x="59020" y="60460"/>
                </a:lnTo>
                <a:lnTo>
                  <a:pt x="59050" y="60470"/>
                </a:lnTo>
                <a:lnTo>
                  <a:pt x="59080" y="60470"/>
                </a:lnTo>
                <a:lnTo>
                  <a:pt x="59200" y="60380"/>
                </a:lnTo>
                <a:lnTo>
                  <a:pt x="59240" y="60360"/>
                </a:lnTo>
                <a:lnTo>
                  <a:pt x="59420" y="60340"/>
                </a:lnTo>
                <a:lnTo>
                  <a:pt x="59510" y="60320"/>
                </a:lnTo>
                <a:lnTo>
                  <a:pt x="59590" y="60280"/>
                </a:lnTo>
                <a:lnTo>
                  <a:pt x="59790" y="60100"/>
                </a:lnTo>
                <a:lnTo>
                  <a:pt x="59880" y="60090"/>
                </a:lnTo>
                <a:lnTo>
                  <a:pt x="60080" y="60210"/>
                </a:lnTo>
                <a:lnTo>
                  <a:pt x="60110" y="60100"/>
                </a:lnTo>
                <a:lnTo>
                  <a:pt x="60150" y="60040"/>
                </a:lnTo>
                <a:lnTo>
                  <a:pt x="60210" y="60030"/>
                </a:lnTo>
                <a:lnTo>
                  <a:pt x="60290" y="60110"/>
                </a:lnTo>
                <a:lnTo>
                  <a:pt x="60350" y="60280"/>
                </a:lnTo>
                <a:lnTo>
                  <a:pt x="60370" y="60310"/>
                </a:lnTo>
                <a:lnTo>
                  <a:pt x="60390" y="60210"/>
                </a:lnTo>
                <a:lnTo>
                  <a:pt x="60390" y="60100"/>
                </a:lnTo>
                <a:lnTo>
                  <a:pt x="60380" y="60050"/>
                </a:lnTo>
                <a:lnTo>
                  <a:pt x="60390" y="60020"/>
                </a:lnTo>
                <a:lnTo>
                  <a:pt x="60460" y="59970"/>
                </a:lnTo>
                <a:lnTo>
                  <a:pt x="60530" y="59930"/>
                </a:lnTo>
                <a:lnTo>
                  <a:pt x="60590" y="59910"/>
                </a:lnTo>
                <a:lnTo>
                  <a:pt x="60660" y="59920"/>
                </a:lnTo>
                <a:lnTo>
                  <a:pt x="60670" y="59920"/>
                </a:lnTo>
                <a:lnTo>
                  <a:pt x="60670" y="59800"/>
                </a:lnTo>
                <a:lnTo>
                  <a:pt x="60650" y="59710"/>
                </a:lnTo>
                <a:lnTo>
                  <a:pt x="60650" y="59620"/>
                </a:lnTo>
                <a:lnTo>
                  <a:pt x="60670" y="59550"/>
                </a:lnTo>
                <a:lnTo>
                  <a:pt x="60730" y="59520"/>
                </a:lnTo>
                <a:lnTo>
                  <a:pt x="60930" y="59480"/>
                </a:lnTo>
                <a:lnTo>
                  <a:pt x="61030" y="59450"/>
                </a:lnTo>
                <a:lnTo>
                  <a:pt x="61110" y="59470"/>
                </a:lnTo>
                <a:lnTo>
                  <a:pt x="61180" y="59590"/>
                </a:lnTo>
                <a:lnTo>
                  <a:pt x="61250" y="59650"/>
                </a:lnTo>
                <a:lnTo>
                  <a:pt x="61370" y="59680"/>
                </a:lnTo>
                <a:lnTo>
                  <a:pt x="61560" y="59700"/>
                </a:lnTo>
                <a:lnTo>
                  <a:pt x="61620" y="59750"/>
                </a:lnTo>
                <a:lnTo>
                  <a:pt x="61640" y="59730"/>
                </a:lnTo>
                <a:lnTo>
                  <a:pt x="61680" y="59790"/>
                </a:lnTo>
                <a:lnTo>
                  <a:pt x="61750" y="59790"/>
                </a:lnTo>
                <a:lnTo>
                  <a:pt x="61820" y="59770"/>
                </a:lnTo>
                <a:lnTo>
                  <a:pt x="61890" y="59760"/>
                </a:lnTo>
                <a:lnTo>
                  <a:pt x="61910" y="59750"/>
                </a:lnTo>
                <a:lnTo>
                  <a:pt x="61930" y="59730"/>
                </a:lnTo>
                <a:lnTo>
                  <a:pt x="61950" y="59730"/>
                </a:lnTo>
                <a:lnTo>
                  <a:pt x="62030" y="59710"/>
                </a:lnTo>
                <a:lnTo>
                  <a:pt x="62470" y="59630"/>
                </a:lnTo>
                <a:lnTo>
                  <a:pt x="62580" y="59580"/>
                </a:lnTo>
                <a:lnTo>
                  <a:pt x="62630" y="59520"/>
                </a:lnTo>
                <a:lnTo>
                  <a:pt x="62700" y="59480"/>
                </a:lnTo>
                <a:lnTo>
                  <a:pt x="62740" y="59480"/>
                </a:lnTo>
                <a:lnTo>
                  <a:pt x="62780" y="59530"/>
                </a:lnTo>
                <a:lnTo>
                  <a:pt x="62810" y="59680"/>
                </a:lnTo>
                <a:lnTo>
                  <a:pt x="62870" y="59700"/>
                </a:lnTo>
                <a:lnTo>
                  <a:pt x="62910" y="59650"/>
                </a:lnTo>
                <a:lnTo>
                  <a:pt x="62930" y="59560"/>
                </a:lnTo>
                <a:lnTo>
                  <a:pt x="62920" y="59410"/>
                </a:lnTo>
                <a:lnTo>
                  <a:pt x="62950" y="59370"/>
                </a:lnTo>
                <a:lnTo>
                  <a:pt x="62990" y="59380"/>
                </a:lnTo>
                <a:lnTo>
                  <a:pt x="63180" y="59560"/>
                </a:lnTo>
                <a:lnTo>
                  <a:pt x="63250" y="59580"/>
                </a:lnTo>
                <a:lnTo>
                  <a:pt x="63310" y="59550"/>
                </a:lnTo>
                <a:lnTo>
                  <a:pt x="63350" y="59510"/>
                </a:lnTo>
                <a:lnTo>
                  <a:pt x="63390" y="59470"/>
                </a:lnTo>
                <a:lnTo>
                  <a:pt x="63420" y="59470"/>
                </a:lnTo>
                <a:lnTo>
                  <a:pt x="63440" y="59500"/>
                </a:lnTo>
                <a:lnTo>
                  <a:pt x="63430" y="59630"/>
                </a:lnTo>
                <a:lnTo>
                  <a:pt x="63450" y="59690"/>
                </a:lnTo>
                <a:lnTo>
                  <a:pt x="63560" y="59710"/>
                </a:lnTo>
                <a:lnTo>
                  <a:pt x="63780" y="59610"/>
                </a:lnTo>
                <a:lnTo>
                  <a:pt x="63830" y="59550"/>
                </a:lnTo>
                <a:lnTo>
                  <a:pt x="63870" y="59510"/>
                </a:lnTo>
                <a:lnTo>
                  <a:pt x="63920" y="59490"/>
                </a:lnTo>
                <a:lnTo>
                  <a:pt x="63990" y="59490"/>
                </a:lnTo>
                <a:lnTo>
                  <a:pt x="64130" y="59470"/>
                </a:lnTo>
                <a:lnTo>
                  <a:pt x="64230" y="59490"/>
                </a:lnTo>
                <a:lnTo>
                  <a:pt x="64340" y="59520"/>
                </a:lnTo>
                <a:lnTo>
                  <a:pt x="64400" y="59510"/>
                </a:lnTo>
                <a:lnTo>
                  <a:pt x="64470" y="59400"/>
                </a:lnTo>
                <a:lnTo>
                  <a:pt x="64510" y="59400"/>
                </a:lnTo>
                <a:lnTo>
                  <a:pt x="64680" y="59510"/>
                </a:lnTo>
                <a:lnTo>
                  <a:pt x="64780" y="59550"/>
                </a:lnTo>
                <a:lnTo>
                  <a:pt x="64840" y="59540"/>
                </a:lnTo>
                <a:lnTo>
                  <a:pt x="64860" y="59490"/>
                </a:lnTo>
                <a:lnTo>
                  <a:pt x="64870" y="59440"/>
                </a:lnTo>
                <a:lnTo>
                  <a:pt x="64900" y="59410"/>
                </a:lnTo>
                <a:lnTo>
                  <a:pt x="64950" y="59410"/>
                </a:lnTo>
                <a:lnTo>
                  <a:pt x="64990" y="59450"/>
                </a:lnTo>
                <a:lnTo>
                  <a:pt x="65040" y="59490"/>
                </a:lnTo>
                <a:lnTo>
                  <a:pt x="65090" y="59480"/>
                </a:lnTo>
                <a:lnTo>
                  <a:pt x="65120" y="59430"/>
                </a:lnTo>
                <a:lnTo>
                  <a:pt x="65150" y="59300"/>
                </a:lnTo>
                <a:lnTo>
                  <a:pt x="65180" y="59250"/>
                </a:lnTo>
                <a:lnTo>
                  <a:pt x="65230" y="59250"/>
                </a:lnTo>
                <a:lnTo>
                  <a:pt x="65270" y="59290"/>
                </a:lnTo>
                <a:lnTo>
                  <a:pt x="65290" y="59360"/>
                </a:lnTo>
                <a:lnTo>
                  <a:pt x="65330" y="59420"/>
                </a:lnTo>
                <a:lnTo>
                  <a:pt x="65370" y="59460"/>
                </a:lnTo>
                <a:lnTo>
                  <a:pt x="65460" y="59460"/>
                </a:lnTo>
                <a:lnTo>
                  <a:pt x="65510" y="59470"/>
                </a:lnTo>
                <a:lnTo>
                  <a:pt x="65570" y="59510"/>
                </a:lnTo>
                <a:lnTo>
                  <a:pt x="65620" y="59510"/>
                </a:lnTo>
                <a:lnTo>
                  <a:pt x="65680" y="59490"/>
                </a:lnTo>
                <a:lnTo>
                  <a:pt x="65860" y="59360"/>
                </a:lnTo>
                <a:lnTo>
                  <a:pt x="65900" y="59370"/>
                </a:lnTo>
                <a:lnTo>
                  <a:pt x="65960" y="59410"/>
                </a:lnTo>
                <a:lnTo>
                  <a:pt x="66010" y="59450"/>
                </a:lnTo>
                <a:lnTo>
                  <a:pt x="66060" y="59460"/>
                </a:lnTo>
                <a:lnTo>
                  <a:pt x="66110" y="59440"/>
                </a:lnTo>
                <a:lnTo>
                  <a:pt x="66150" y="59400"/>
                </a:lnTo>
                <a:lnTo>
                  <a:pt x="66180" y="59410"/>
                </a:lnTo>
                <a:lnTo>
                  <a:pt x="66290" y="59460"/>
                </a:lnTo>
                <a:lnTo>
                  <a:pt x="66390" y="59440"/>
                </a:lnTo>
                <a:lnTo>
                  <a:pt x="66500" y="59420"/>
                </a:lnTo>
                <a:lnTo>
                  <a:pt x="66600" y="59480"/>
                </a:lnTo>
                <a:lnTo>
                  <a:pt x="66680" y="59480"/>
                </a:lnTo>
                <a:lnTo>
                  <a:pt x="66780" y="59510"/>
                </a:lnTo>
                <a:lnTo>
                  <a:pt x="66800" y="59550"/>
                </a:lnTo>
                <a:lnTo>
                  <a:pt x="66790" y="59600"/>
                </a:lnTo>
                <a:lnTo>
                  <a:pt x="66780" y="59650"/>
                </a:lnTo>
                <a:lnTo>
                  <a:pt x="66780" y="59700"/>
                </a:lnTo>
                <a:lnTo>
                  <a:pt x="66810" y="59720"/>
                </a:lnTo>
                <a:lnTo>
                  <a:pt x="66850" y="59710"/>
                </a:lnTo>
                <a:lnTo>
                  <a:pt x="66870" y="59660"/>
                </a:lnTo>
                <a:lnTo>
                  <a:pt x="66870" y="59600"/>
                </a:lnTo>
                <a:lnTo>
                  <a:pt x="66850" y="59510"/>
                </a:lnTo>
                <a:lnTo>
                  <a:pt x="66860" y="59460"/>
                </a:lnTo>
                <a:lnTo>
                  <a:pt x="66910" y="59450"/>
                </a:lnTo>
                <a:lnTo>
                  <a:pt x="66990" y="59520"/>
                </a:lnTo>
                <a:lnTo>
                  <a:pt x="67050" y="59610"/>
                </a:lnTo>
                <a:lnTo>
                  <a:pt x="67100" y="59640"/>
                </a:lnTo>
                <a:lnTo>
                  <a:pt x="67130" y="59610"/>
                </a:lnTo>
                <a:lnTo>
                  <a:pt x="67120" y="59550"/>
                </a:lnTo>
                <a:lnTo>
                  <a:pt x="67160" y="59500"/>
                </a:lnTo>
                <a:lnTo>
                  <a:pt x="67200" y="59500"/>
                </a:lnTo>
                <a:lnTo>
                  <a:pt x="67270" y="59560"/>
                </a:lnTo>
                <a:lnTo>
                  <a:pt x="67270" y="59620"/>
                </a:lnTo>
                <a:lnTo>
                  <a:pt x="67260" y="59680"/>
                </a:lnTo>
                <a:lnTo>
                  <a:pt x="67270" y="59710"/>
                </a:lnTo>
                <a:lnTo>
                  <a:pt x="67400" y="59640"/>
                </a:lnTo>
                <a:lnTo>
                  <a:pt x="67480" y="59640"/>
                </a:lnTo>
                <a:lnTo>
                  <a:pt x="67560" y="59690"/>
                </a:lnTo>
                <a:lnTo>
                  <a:pt x="67620" y="59810"/>
                </a:lnTo>
                <a:lnTo>
                  <a:pt x="67670" y="59830"/>
                </a:lnTo>
                <a:lnTo>
                  <a:pt x="67750" y="59810"/>
                </a:lnTo>
                <a:lnTo>
                  <a:pt x="67820" y="59770"/>
                </a:lnTo>
                <a:lnTo>
                  <a:pt x="67890" y="59730"/>
                </a:lnTo>
                <a:lnTo>
                  <a:pt x="67950" y="59710"/>
                </a:lnTo>
                <a:lnTo>
                  <a:pt x="67990" y="59720"/>
                </a:lnTo>
                <a:lnTo>
                  <a:pt x="68010" y="59760"/>
                </a:lnTo>
                <a:lnTo>
                  <a:pt x="68010" y="59820"/>
                </a:lnTo>
                <a:lnTo>
                  <a:pt x="68030" y="59870"/>
                </a:lnTo>
                <a:lnTo>
                  <a:pt x="68060" y="59880"/>
                </a:lnTo>
                <a:lnTo>
                  <a:pt x="68270" y="59710"/>
                </a:lnTo>
                <a:lnTo>
                  <a:pt x="68300" y="59670"/>
                </a:lnTo>
                <a:lnTo>
                  <a:pt x="68300" y="59620"/>
                </a:lnTo>
                <a:lnTo>
                  <a:pt x="68280" y="59560"/>
                </a:lnTo>
                <a:lnTo>
                  <a:pt x="68250" y="59510"/>
                </a:lnTo>
                <a:lnTo>
                  <a:pt x="68240" y="59470"/>
                </a:lnTo>
                <a:lnTo>
                  <a:pt x="68260" y="59440"/>
                </a:lnTo>
                <a:lnTo>
                  <a:pt x="68310" y="59440"/>
                </a:lnTo>
                <a:lnTo>
                  <a:pt x="68360" y="59470"/>
                </a:lnTo>
                <a:lnTo>
                  <a:pt x="68480" y="59620"/>
                </a:lnTo>
                <a:lnTo>
                  <a:pt x="68530" y="59620"/>
                </a:lnTo>
                <a:lnTo>
                  <a:pt x="68590" y="59560"/>
                </a:lnTo>
                <a:lnTo>
                  <a:pt x="68690" y="59560"/>
                </a:lnTo>
                <a:lnTo>
                  <a:pt x="68770" y="59580"/>
                </a:lnTo>
                <a:lnTo>
                  <a:pt x="69250" y="59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