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Guainía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Guain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80" y="65330"/>
                </a:moveTo>
                <a:lnTo>
                  <a:pt x="72580" y="65320"/>
                </a:lnTo>
                <a:lnTo>
                  <a:pt x="72560" y="65310"/>
                </a:lnTo>
                <a:lnTo>
                  <a:pt x="72400" y="65230"/>
                </a:lnTo>
                <a:lnTo>
                  <a:pt x="72170" y="65160"/>
                </a:lnTo>
                <a:lnTo>
                  <a:pt x="71930" y="65140"/>
                </a:lnTo>
                <a:lnTo>
                  <a:pt x="71780" y="65090"/>
                </a:lnTo>
                <a:lnTo>
                  <a:pt x="71520" y="64950"/>
                </a:lnTo>
                <a:lnTo>
                  <a:pt x="70980" y="64510"/>
                </a:lnTo>
                <a:lnTo>
                  <a:pt x="70950" y="64420"/>
                </a:lnTo>
                <a:lnTo>
                  <a:pt x="70960" y="64340"/>
                </a:lnTo>
                <a:lnTo>
                  <a:pt x="71170" y="63810"/>
                </a:lnTo>
                <a:lnTo>
                  <a:pt x="71230" y="63550"/>
                </a:lnTo>
                <a:lnTo>
                  <a:pt x="71250" y="63330"/>
                </a:lnTo>
                <a:lnTo>
                  <a:pt x="71260" y="63220"/>
                </a:lnTo>
                <a:lnTo>
                  <a:pt x="71410" y="63100"/>
                </a:lnTo>
                <a:lnTo>
                  <a:pt x="71610" y="62970"/>
                </a:lnTo>
                <a:lnTo>
                  <a:pt x="71650" y="62920"/>
                </a:lnTo>
                <a:lnTo>
                  <a:pt x="71780" y="62840"/>
                </a:lnTo>
                <a:lnTo>
                  <a:pt x="71810" y="62760"/>
                </a:lnTo>
                <a:lnTo>
                  <a:pt x="71800" y="62730"/>
                </a:lnTo>
                <a:lnTo>
                  <a:pt x="71780" y="62700"/>
                </a:lnTo>
                <a:lnTo>
                  <a:pt x="71680" y="62580"/>
                </a:lnTo>
                <a:lnTo>
                  <a:pt x="71590" y="62440"/>
                </a:lnTo>
                <a:lnTo>
                  <a:pt x="71520" y="62390"/>
                </a:lnTo>
                <a:lnTo>
                  <a:pt x="71460" y="62390"/>
                </a:lnTo>
                <a:lnTo>
                  <a:pt x="71400" y="62430"/>
                </a:lnTo>
                <a:lnTo>
                  <a:pt x="71320" y="62460"/>
                </a:lnTo>
                <a:lnTo>
                  <a:pt x="71170" y="62450"/>
                </a:lnTo>
                <a:lnTo>
                  <a:pt x="71110" y="62460"/>
                </a:lnTo>
                <a:lnTo>
                  <a:pt x="71090" y="62490"/>
                </a:lnTo>
                <a:lnTo>
                  <a:pt x="71090" y="62510"/>
                </a:lnTo>
                <a:lnTo>
                  <a:pt x="71060" y="62520"/>
                </a:lnTo>
                <a:lnTo>
                  <a:pt x="71020" y="62520"/>
                </a:lnTo>
                <a:lnTo>
                  <a:pt x="70970" y="62520"/>
                </a:lnTo>
                <a:lnTo>
                  <a:pt x="70820" y="62570"/>
                </a:lnTo>
                <a:lnTo>
                  <a:pt x="70700" y="62570"/>
                </a:lnTo>
                <a:lnTo>
                  <a:pt x="70640" y="62550"/>
                </a:lnTo>
                <a:lnTo>
                  <a:pt x="70610" y="62520"/>
                </a:lnTo>
                <a:lnTo>
                  <a:pt x="70580" y="62500"/>
                </a:lnTo>
                <a:lnTo>
                  <a:pt x="70510" y="62500"/>
                </a:lnTo>
                <a:lnTo>
                  <a:pt x="70420" y="62530"/>
                </a:lnTo>
                <a:lnTo>
                  <a:pt x="70340" y="62530"/>
                </a:lnTo>
                <a:lnTo>
                  <a:pt x="70300" y="62550"/>
                </a:lnTo>
                <a:lnTo>
                  <a:pt x="70300" y="62580"/>
                </a:lnTo>
                <a:lnTo>
                  <a:pt x="70300" y="62620"/>
                </a:lnTo>
                <a:lnTo>
                  <a:pt x="70290" y="62670"/>
                </a:lnTo>
                <a:lnTo>
                  <a:pt x="70240" y="62700"/>
                </a:lnTo>
                <a:lnTo>
                  <a:pt x="70170" y="62670"/>
                </a:lnTo>
                <a:lnTo>
                  <a:pt x="70050" y="62600"/>
                </a:lnTo>
                <a:lnTo>
                  <a:pt x="69990" y="62600"/>
                </a:lnTo>
                <a:lnTo>
                  <a:pt x="69710" y="62510"/>
                </a:lnTo>
                <a:lnTo>
                  <a:pt x="69640" y="62500"/>
                </a:lnTo>
                <a:lnTo>
                  <a:pt x="69570" y="62520"/>
                </a:lnTo>
                <a:lnTo>
                  <a:pt x="69500" y="62550"/>
                </a:lnTo>
                <a:lnTo>
                  <a:pt x="69470" y="62570"/>
                </a:lnTo>
                <a:lnTo>
                  <a:pt x="69280" y="62600"/>
                </a:lnTo>
                <a:lnTo>
                  <a:pt x="69270" y="62500"/>
                </a:lnTo>
                <a:lnTo>
                  <a:pt x="69230" y="62450"/>
                </a:lnTo>
                <a:lnTo>
                  <a:pt x="69180" y="62420"/>
                </a:lnTo>
                <a:lnTo>
                  <a:pt x="69150" y="62420"/>
                </a:lnTo>
                <a:lnTo>
                  <a:pt x="69040" y="62390"/>
                </a:lnTo>
                <a:lnTo>
                  <a:pt x="68790" y="62320"/>
                </a:lnTo>
                <a:lnTo>
                  <a:pt x="68690" y="62250"/>
                </a:lnTo>
                <a:lnTo>
                  <a:pt x="68630" y="62180"/>
                </a:lnTo>
                <a:lnTo>
                  <a:pt x="68560" y="62030"/>
                </a:lnTo>
                <a:lnTo>
                  <a:pt x="68350" y="61620"/>
                </a:lnTo>
                <a:lnTo>
                  <a:pt x="68100" y="61270"/>
                </a:lnTo>
                <a:lnTo>
                  <a:pt x="67990" y="61160"/>
                </a:lnTo>
                <a:lnTo>
                  <a:pt x="67880" y="61100"/>
                </a:lnTo>
                <a:lnTo>
                  <a:pt x="67760" y="61060"/>
                </a:lnTo>
                <a:lnTo>
                  <a:pt x="67510" y="60930"/>
                </a:lnTo>
                <a:lnTo>
                  <a:pt x="67220" y="60840"/>
                </a:lnTo>
                <a:lnTo>
                  <a:pt x="67170" y="60790"/>
                </a:lnTo>
                <a:lnTo>
                  <a:pt x="67180" y="60750"/>
                </a:lnTo>
                <a:lnTo>
                  <a:pt x="67240" y="60700"/>
                </a:lnTo>
                <a:lnTo>
                  <a:pt x="69250" y="59870"/>
                </a:lnTo>
                <a:lnTo>
                  <a:pt x="69410" y="59730"/>
                </a:lnTo>
                <a:lnTo>
                  <a:pt x="69840" y="59550"/>
                </a:lnTo>
                <a:lnTo>
                  <a:pt x="69960" y="59480"/>
                </a:lnTo>
                <a:lnTo>
                  <a:pt x="70020" y="59410"/>
                </a:lnTo>
                <a:lnTo>
                  <a:pt x="70030" y="59350"/>
                </a:lnTo>
                <a:lnTo>
                  <a:pt x="70050" y="59290"/>
                </a:lnTo>
                <a:lnTo>
                  <a:pt x="70090" y="59230"/>
                </a:lnTo>
                <a:lnTo>
                  <a:pt x="70350" y="59070"/>
                </a:lnTo>
                <a:lnTo>
                  <a:pt x="70380" y="58970"/>
                </a:lnTo>
                <a:lnTo>
                  <a:pt x="70380" y="58860"/>
                </a:lnTo>
                <a:lnTo>
                  <a:pt x="70360" y="58750"/>
                </a:lnTo>
                <a:lnTo>
                  <a:pt x="70310" y="58670"/>
                </a:lnTo>
                <a:lnTo>
                  <a:pt x="70300" y="58620"/>
                </a:lnTo>
                <a:lnTo>
                  <a:pt x="70320" y="58590"/>
                </a:lnTo>
                <a:lnTo>
                  <a:pt x="70370" y="58570"/>
                </a:lnTo>
                <a:lnTo>
                  <a:pt x="70430" y="58540"/>
                </a:lnTo>
                <a:lnTo>
                  <a:pt x="70450" y="58500"/>
                </a:lnTo>
                <a:lnTo>
                  <a:pt x="70440" y="58450"/>
                </a:lnTo>
                <a:lnTo>
                  <a:pt x="70400" y="58420"/>
                </a:lnTo>
                <a:lnTo>
                  <a:pt x="70350" y="58400"/>
                </a:lnTo>
                <a:lnTo>
                  <a:pt x="70280" y="58390"/>
                </a:lnTo>
                <a:lnTo>
                  <a:pt x="70230" y="58380"/>
                </a:lnTo>
                <a:lnTo>
                  <a:pt x="70210" y="58350"/>
                </a:lnTo>
                <a:lnTo>
                  <a:pt x="70240" y="58320"/>
                </a:lnTo>
                <a:lnTo>
                  <a:pt x="70280" y="58290"/>
                </a:lnTo>
                <a:lnTo>
                  <a:pt x="70320" y="58250"/>
                </a:lnTo>
                <a:lnTo>
                  <a:pt x="70410" y="58100"/>
                </a:lnTo>
                <a:lnTo>
                  <a:pt x="70520" y="57970"/>
                </a:lnTo>
                <a:lnTo>
                  <a:pt x="70590" y="57910"/>
                </a:lnTo>
                <a:lnTo>
                  <a:pt x="70710" y="57840"/>
                </a:lnTo>
                <a:lnTo>
                  <a:pt x="70730" y="57800"/>
                </a:lnTo>
                <a:lnTo>
                  <a:pt x="70750" y="57780"/>
                </a:lnTo>
                <a:lnTo>
                  <a:pt x="70770" y="57780"/>
                </a:lnTo>
                <a:lnTo>
                  <a:pt x="70840" y="57840"/>
                </a:lnTo>
                <a:lnTo>
                  <a:pt x="70880" y="57860"/>
                </a:lnTo>
                <a:lnTo>
                  <a:pt x="70950" y="57830"/>
                </a:lnTo>
                <a:lnTo>
                  <a:pt x="70960" y="57770"/>
                </a:lnTo>
                <a:lnTo>
                  <a:pt x="70940" y="57710"/>
                </a:lnTo>
                <a:lnTo>
                  <a:pt x="70950" y="57640"/>
                </a:lnTo>
                <a:lnTo>
                  <a:pt x="70970" y="57620"/>
                </a:lnTo>
                <a:lnTo>
                  <a:pt x="70990" y="57620"/>
                </a:lnTo>
                <a:lnTo>
                  <a:pt x="71010" y="57660"/>
                </a:lnTo>
                <a:lnTo>
                  <a:pt x="71030" y="57710"/>
                </a:lnTo>
                <a:lnTo>
                  <a:pt x="71040" y="57750"/>
                </a:lnTo>
                <a:lnTo>
                  <a:pt x="71070" y="57770"/>
                </a:lnTo>
                <a:lnTo>
                  <a:pt x="71120" y="57740"/>
                </a:lnTo>
                <a:lnTo>
                  <a:pt x="71140" y="57680"/>
                </a:lnTo>
                <a:lnTo>
                  <a:pt x="71130" y="57600"/>
                </a:lnTo>
                <a:lnTo>
                  <a:pt x="71050" y="57460"/>
                </a:lnTo>
                <a:lnTo>
                  <a:pt x="71060" y="57370"/>
                </a:lnTo>
                <a:lnTo>
                  <a:pt x="71100" y="57340"/>
                </a:lnTo>
                <a:lnTo>
                  <a:pt x="71150" y="57330"/>
                </a:lnTo>
                <a:lnTo>
                  <a:pt x="71180" y="57330"/>
                </a:lnTo>
                <a:lnTo>
                  <a:pt x="71190" y="57300"/>
                </a:lnTo>
                <a:lnTo>
                  <a:pt x="71170" y="57260"/>
                </a:lnTo>
                <a:lnTo>
                  <a:pt x="71130" y="57200"/>
                </a:lnTo>
                <a:lnTo>
                  <a:pt x="71060" y="57140"/>
                </a:lnTo>
                <a:lnTo>
                  <a:pt x="71020" y="57080"/>
                </a:lnTo>
                <a:lnTo>
                  <a:pt x="71010" y="57010"/>
                </a:lnTo>
                <a:lnTo>
                  <a:pt x="71080" y="56930"/>
                </a:lnTo>
                <a:lnTo>
                  <a:pt x="71120" y="56880"/>
                </a:lnTo>
                <a:lnTo>
                  <a:pt x="71140" y="56810"/>
                </a:lnTo>
                <a:lnTo>
                  <a:pt x="71170" y="56790"/>
                </a:lnTo>
                <a:lnTo>
                  <a:pt x="71170" y="56660"/>
                </a:lnTo>
                <a:lnTo>
                  <a:pt x="71380" y="56660"/>
                </a:lnTo>
                <a:lnTo>
                  <a:pt x="71430" y="56620"/>
                </a:lnTo>
                <a:lnTo>
                  <a:pt x="71470" y="56400"/>
                </a:lnTo>
                <a:lnTo>
                  <a:pt x="71500" y="56320"/>
                </a:lnTo>
                <a:lnTo>
                  <a:pt x="71390" y="56160"/>
                </a:lnTo>
                <a:lnTo>
                  <a:pt x="71360" y="56110"/>
                </a:lnTo>
                <a:lnTo>
                  <a:pt x="71460" y="56080"/>
                </a:lnTo>
                <a:lnTo>
                  <a:pt x="71600" y="56080"/>
                </a:lnTo>
                <a:lnTo>
                  <a:pt x="71720" y="56090"/>
                </a:lnTo>
                <a:lnTo>
                  <a:pt x="71780" y="56130"/>
                </a:lnTo>
                <a:lnTo>
                  <a:pt x="71800" y="56160"/>
                </a:lnTo>
                <a:lnTo>
                  <a:pt x="71850" y="56190"/>
                </a:lnTo>
                <a:lnTo>
                  <a:pt x="71910" y="56200"/>
                </a:lnTo>
                <a:lnTo>
                  <a:pt x="71960" y="56210"/>
                </a:lnTo>
                <a:lnTo>
                  <a:pt x="72100" y="56010"/>
                </a:lnTo>
                <a:lnTo>
                  <a:pt x="72150" y="55950"/>
                </a:lnTo>
                <a:lnTo>
                  <a:pt x="72220" y="55910"/>
                </a:lnTo>
                <a:lnTo>
                  <a:pt x="72310" y="55900"/>
                </a:lnTo>
                <a:lnTo>
                  <a:pt x="72360" y="55920"/>
                </a:lnTo>
                <a:lnTo>
                  <a:pt x="72400" y="55970"/>
                </a:lnTo>
                <a:lnTo>
                  <a:pt x="72420" y="56030"/>
                </a:lnTo>
                <a:lnTo>
                  <a:pt x="72440" y="56060"/>
                </a:lnTo>
                <a:lnTo>
                  <a:pt x="72450" y="56080"/>
                </a:lnTo>
                <a:lnTo>
                  <a:pt x="72490" y="56040"/>
                </a:lnTo>
                <a:lnTo>
                  <a:pt x="72540" y="55940"/>
                </a:lnTo>
                <a:lnTo>
                  <a:pt x="72620" y="55930"/>
                </a:lnTo>
                <a:lnTo>
                  <a:pt x="72970" y="55940"/>
                </a:lnTo>
                <a:lnTo>
                  <a:pt x="73100" y="55920"/>
                </a:lnTo>
                <a:lnTo>
                  <a:pt x="73190" y="55890"/>
                </a:lnTo>
                <a:lnTo>
                  <a:pt x="73270" y="55890"/>
                </a:lnTo>
                <a:lnTo>
                  <a:pt x="73370" y="55970"/>
                </a:lnTo>
                <a:lnTo>
                  <a:pt x="73460" y="56050"/>
                </a:lnTo>
                <a:lnTo>
                  <a:pt x="73510" y="56070"/>
                </a:lnTo>
                <a:lnTo>
                  <a:pt x="73540" y="56020"/>
                </a:lnTo>
                <a:lnTo>
                  <a:pt x="73560" y="55760"/>
                </a:lnTo>
                <a:lnTo>
                  <a:pt x="73590" y="55710"/>
                </a:lnTo>
                <a:lnTo>
                  <a:pt x="73660" y="55710"/>
                </a:lnTo>
                <a:lnTo>
                  <a:pt x="73750" y="55630"/>
                </a:lnTo>
                <a:lnTo>
                  <a:pt x="73770" y="55430"/>
                </a:lnTo>
                <a:lnTo>
                  <a:pt x="73760" y="55380"/>
                </a:lnTo>
                <a:lnTo>
                  <a:pt x="73720" y="55340"/>
                </a:lnTo>
                <a:lnTo>
                  <a:pt x="73740" y="55290"/>
                </a:lnTo>
                <a:lnTo>
                  <a:pt x="73790" y="55260"/>
                </a:lnTo>
                <a:lnTo>
                  <a:pt x="73880" y="55250"/>
                </a:lnTo>
                <a:lnTo>
                  <a:pt x="73960" y="55260"/>
                </a:lnTo>
                <a:lnTo>
                  <a:pt x="74070" y="55260"/>
                </a:lnTo>
                <a:lnTo>
                  <a:pt x="74190" y="55240"/>
                </a:lnTo>
                <a:lnTo>
                  <a:pt x="74340" y="55170"/>
                </a:lnTo>
                <a:lnTo>
                  <a:pt x="74440" y="55140"/>
                </a:lnTo>
                <a:lnTo>
                  <a:pt x="74520" y="55170"/>
                </a:lnTo>
                <a:lnTo>
                  <a:pt x="74570" y="55220"/>
                </a:lnTo>
                <a:lnTo>
                  <a:pt x="74620" y="55270"/>
                </a:lnTo>
                <a:lnTo>
                  <a:pt x="74660" y="55290"/>
                </a:lnTo>
                <a:lnTo>
                  <a:pt x="74700" y="55270"/>
                </a:lnTo>
                <a:lnTo>
                  <a:pt x="74790" y="55240"/>
                </a:lnTo>
                <a:lnTo>
                  <a:pt x="74890" y="55220"/>
                </a:lnTo>
                <a:lnTo>
                  <a:pt x="75090" y="55160"/>
                </a:lnTo>
                <a:lnTo>
                  <a:pt x="75190" y="55160"/>
                </a:lnTo>
                <a:lnTo>
                  <a:pt x="75280" y="55220"/>
                </a:lnTo>
                <a:lnTo>
                  <a:pt x="75320" y="55220"/>
                </a:lnTo>
                <a:lnTo>
                  <a:pt x="75320" y="55150"/>
                </a:lnTo>
                <a:lnTo>
                  <a:pt x="75360" y="55090"/>
                </a:lnTo>
                <a:lnTo>
                  <a:pt x="75430" y="55070"/>
                </a:lnTo>
                <a:lnTo>
                  <a:pt x="75490" y="55110"/>
                </a:lnTo>
                <a:lnTo>
                  <a:pt x="75530" y="55170"/>
                </a:lnTo>
                <a:lnTo>
                  <a:pt x="75570" y="55220"/>
                </a:lnTo>
                <a:lnTo>
                  <a:pt x="75630" y="55220"/>
                </a:lnTo>
                <a:lnTo>
                  <a:pt x="75690" y="55210"/>
                </a:lnTo>
                <a:lnTo>
                  <a:pt x="75720" y="55220"/>
                </a:lnTo>
                <a:lnTo>
                  <a:pt x="75780" y="55290"/>
                </a:lnTo>
                <a:lnTo>
                  <a:pt x="75870" y="55320"/>
                </a:lnTo>
                <a:lnTo>
                  <a:pt x="75900" y="55350"/>
                </a:lnTo>
                <a:lnTo>
                  <a:pt x="75910" y="55380"/>
                </a:lnTo>
                <a:lnTo>
                  <a:pt x="75900" y="55450"/>
                </a:lnTo>
                <a:lnTo>
                  <a:pt x="75910" y="55460"/>
                </a:lnTo>
                <a:lnTo>
                  <a:pt x="75950" y="55460"/>
                </a:lnTo>
                <a:lnTo>
                  <a:pt x="76070" y="55370"/>
                </a:lnTo>
                <a:lnTo>
                  <a:pt x="76130" y="55350"/>
                </a:lnTo>
                <a:lnTo>
                  <a:pt x="76180" y="55380"/>
                </a:lnTo>
                <a:lnTo>
                  <a:pt x="76220" y="55400"/>
                </a:lnTo>
                <a:lnTo>
                  <a:pt x="76270" y="55440"/>
                </a:lnTo>
                <a:lnTo>
                  <a:pt x="76310" y="55450"/>
                </a:lnTo>
                <a:lnTo>
                  <a:pt x="76290" y="55590"/>
                </a:lnTo>
                <a:lnTo>
                  <a:pt x="76320" y="55610"/>
                </a:lnTo>
                <a:lnTo>
                  <a:pt x="76340" y="55650"/>
                </a:lnTo>
                <a:lnTo>
                  <a:pt x="76390" y="55680"/>
                </a:lnTo>
                <a:lnTo>
                  <a:pt x="76460" y="55660"/>
                </a:lnTo>
                <a:lnTo>
                  <a:pt x="76510" y="55610"/>
                </a:lnTo>
                <a:lnTo>
                  <a:pt x="76580" y="55500"/>
                </a:lnTo>
                <a:lnTo>
                  <a:pt x="76640" y="55450"/>
                </a:lnTo>
                <a:lnTo>
                  <a:pt x="76700" y="55480"/>
                </a:lnTo>
                <a:lnTo>
                  <a:pt x="77030" y="55520"/>
                </a:lnTo>
                <a:lnTo>
                  <a:pt x="77100" y="55480"/>
                </a:lnTo>
                <a:lnTo>
                  <a:pt x="77090" y="55280"/>
                </a:lnTo>
                <a:lnTo>
                  <a:pt x="77120" y="55200"/>
                </a:lnTo>
                <a:lnTo>
                  <a:pt x="77160" y="55180"/>
                </a:lnTo>
                <a:lnTo>
                  <a:pt x="77190" y="55180"/>
                </a:lnTo>
                <a:lnTo>
                  <a:pt x="77220" y="55190"/>
                </a:lnTo>
                <a:lnTo>
                  <a:pt x="77260" y="55200"/>
                </a:lnTo>
                <a:lnTo>
                  <a:pt x="77260" y="55220"/>
                </a:lnTo>
                <a:lnTo>
                  <a:pt x="77260" y="55240"/>
                </a:lnTo>
                <a:lnTo>
                  <a:pt x="77270" y="55260"/>
                </a:lnTo>
                <a:lnTo>
                  <a:pt x="77290" y="55280"/>
                </a:lnTo>
                <a:lnTo>
                  <a:pt x="77310" y="55280"/>
                </a:lnTo>
                <a:lnTo>
                  <a:pt x="77380" y="55280"/>
                </a:lnTo>
                <a:lnTo>
                  <a:pt x="77550" y="55190"/>
                </a:lnTo>
                <a:lnTo>
                  <a:pt x="77610" y="55170"/>
                </a:lnTo>
                <a:lnTo>
                  <a:pt x="77660" y="55200"/>
                </a:lnTo>
                <a:lnTo>
                  <a:pt x="77720" y="55280"/>
                </a:lnTo>
                <a:lnTo>
                  <a:pt x="77830" y="55270"/>
                </a:lnTo>
                <a:lnTo>
                  <a:pt x="77830" y="55180"/>
                </a:lnTo>
                <a:lnTo>
                  <a:pt x="77800" y="55080"/>
                </a:lnTo>
                <a:lnTo>
                  <a:pt x="77870" y="55030"/>
                </a:lnTo>
                <a:lnTo>
                  <a:pt x="77920" y="55030"/>
                </a:lnTo>
                <a:lnTo>
                  <a:pt x="78020" y="55060"/>
                </a:lnTo>
                <a:lnTo>
                  <a:pt x="78080" y="55060"/>
                </a:lnTo>
                <a:lnTo>
                  <a:pt x="78140" y="55040"/>
                </a:lnTo>
                <a:lnTo>
                  <a:pt x="78160" y="54980"/>
                </a:lnTo>
                <a:lnTo>
                  <a:pt x="78150" y="54910"/>
                </a:lnTo>
                <a:lnTo>
                  <a:pt x="78160" y="54850"/>
                </a:lnTo>
                <a:lnTo>
                  <a:pt x="78200" y="54840"/>
                </a:lnTo>
                <a:lnTo>
                  <a:pt x="78310" y="54820"/>
                </a:lnTo>
                <a:lnTo>
                  <a:pt x="78420" y="54730"/>
                </a:lnTo>
                <a:lnTo>
                  <a:pt x="78480" y="54740"/>
                </a:lnTo>
                <a:lnTo>
                  <a:pt x="78570" y="54780"/>
                </a:lnTo>
                <a:lnTo>
                  <a:pt x="78650" y="54810"/>
                </a:lnTo>
                <a:lnTo>
                  <a:pt x="78810" y="54790"/>
                </a:lnTo>
                <a:lnTo>
                  <a:pt x="78870" y="54760"/>
                </a:lnTo>
                <a:lnTo>
                  <a:pt x="78920" y="54710"/>
                </a:lnTo>
                <a:lnTo>
                  <a:pt x="78970" y="54670"/>
                </a:lnTo>
                <a:lnTo>
                  <a:pt x="79030" y="54680"/>
                </a:lnTo>
                <a:lnTo>
                  <a:pt x="79090" y="54720"/>
                </a:lnTo>
                <a:lnTo>
                  <a:pt x="79140" y="54730"/>
                </a:lnTo>
                <a:lnTo>
                  <a:pt x="79170" y="54710"/>
                </a:lnTo>
                <a:lnTo>
                  <a:pt x="79210" y="54630"/>
                </a:lnTo>
                <a:lnTo>
                  <a:pt x="79270" y="54550"/>
                </a:lnTo>
                <a:lnTo>
                  <a:pt x="79350" y="54490"/>
                </a:lnTo>
                <a:lnTo>
                  <a:pt x="79420" y="54470"/>
                </a:lnTo>
                <a:lnTo>
                  <a:pt x="79480" y="54460"/>
                </a:lnTo>
                <a:lnTo>
                  <a:pt x="79510" y="54450"/>
                </a:lnTo>
                <a:lnTo>
                  <a:pt x="79530" y="54400"/>
                </a:lnTo>
                <a:lnTo>
                  <a:pt x="79590" y="54360"/>
                </a:lnTo>
                <a:lnTo>
                  <a:pt x="79650" y="54340"/>
                </a:lnTo>
                <a:lnTo>
                  <a:pt x="79690" y="54340"/>
                </a:lnTo>
                <a:lnTo>
                  <a:pt x="79640" y="54270"/>
                </a:lnTo>
                <a:lnTo>
                  <a:pt x="79620" y="54210"/>
                </a:lnTo>
                <a:lnTo>
                  <a:pt x="79650" y="54140"/>
                </a:lnTo>
                <a:lnTo>
                  <a:pt x="79760" y="54120"/>
                </a:lnTo>
                <a:lnTo>
                  <a:pt x="79980" y="54120"/>
                </a:lnTo>
                <a:lnTo>
                  <a:pt x="80020" y="54090"/>
                </a:lnTo>
                <a:lnTo>
                  <a:pt x="80040" y="54010"/>
                </a:lnTo>
                <a:lnTo>
                  <a:pt x="80070" y="53920"/>
                </a:lnTo>
                <a:lnTo>
                  <a:pt x="80130" y="53860"/>
                </a:lnTo>
                <a:lnTo>
                  <a:pt x="80100" y="53800"/>
                </a:lnTo>
                <a:lnTo>
                  <a:pt x="80040" y="53720"/>
                </a:lnTo>
                <a:lnTo>
                  <a:pt x="80040" y="53640"/>
                </a:lnTo>
                <a:lnTo>
                  <a:pt x="80110" y="53600"/>
                </a:lnTo>
                <a:lnTo>
                  <a:pt x="80220" y="53600"/>
                </a:lnTo>
                <a:lnTo>
                  <a:pt x="80440" y="53640"/>
                </a:lnTo>
                <a:lnTo>
                  <a:pt x="80550" y="53680"/>
                </a:lnTo>
                <a:lnTo>
                  <a:pt x="80580" y="53790"/>
                </a:lnTo>
                <a:lnTo>
                  <a:pt x="80590" y="53910"/>
                </a:lnTo>
                <a:lnTo>
                  <a:pt x="80630" y="53990"/>
                </a:lnTo>
                <a:lnTo>
                  <a:pt x="80830" y="53880"/>
                </a:lnTo>
                <a:lnTo>
                  <a:pt x="80960" y="53830"/>
                </a:lnTo>
                <a:lnTo>
                  <a:pt x="81010" y="53900"/>
                </a:lnTo>
                <a:lnTo>
                  <a:pt x="80990" y="53950"/>
                </a:lnTo>
                <a:lnTo>
                  <a:pt x="80960" y="54000"/>
                </a:lnTo>
                <a:lnTo>
                  <a:pt x="80950" y="54050"/>
                </a:lnTo>
                <a:lnTo>
                  <a:pt x="80980" y="54090"/>
                </a:lnTo>
                <a:lnTo>
                  <a:pt x="81050" y="54110"/>
                </a:lnTo>
                <a:lnTo>
                  <a:pt x="81110" y="54070"/>
                </a:lnTo>
                <a:lnTo>
                  <a:pt x="81230" y="53930"/>
                </a:lnTo>
                <a:lnTo>
                  <a:pt x="81270" y="53880"/>
                </a:lnTo>
                <a:lnTo>
                  <a:pt x="81330" y="53750"/>
                </a:lnTo>
                <a:lnTo>
                  <a:pt x="81370" y="53690"/>
                </a:lnTo>
                <a:lnTo>
                  <a:pt x="81440" y="53670"/>
                </a:lnTo>
                <a:lnTo>
                  <a:pt x="81490" y="53720"/>
                </a:lnTo>
                <a:lnTo>
                  <a:pt x="81560" y="53850"/>
                </a:lnTo>
                <a:lnTo>
                  <a:pt x="81660" y="53920"/>
                </a:lnTo>
                <a:lnTo>
                  <a:pt x="81730" y="53890"/>
                </a:lnTo>
                <a:lnTo>
                  <a:pt x="81840" y="53710"/>
                </a:lnTo>
                <a:lnTo>
                  <a:pt x="81870" y="53780"/>
                </a:lnTo>
                <a:lnTo>
                  <a:pt x="81880" y="53960"/>
                </a:lnTo>
                <a:lnTo>
                  <a:pt x="81910" y="54020"/>
                </a:lnTo>
                <a:lnTo>
                  <a:pt x="81970" y="54030"/>
                </a:lnTo>
                <a:lnTo>
                  <a:pt x="82040" y="54000"/>
                </a:lnTo>
                <a:lnTo>
                  <a:pt x="82160" y="53910"/>
                </a:lnTo>
                <a:lnTo>
                  <a:pt x="82340" y="54020"/>
                </a:lnTo>
                <a:lnTo>
                  <a:pt x="82530" y="54090"/>
                </a:lnTo>
                <a:lnTo>
                  <a:pt x="82730" y="54080"/>
                </a:lnTo>
                <a:lnTo>
                  <a:pt x="82940" y="53930"/>
                </a:lnTo>
                <a:lnTo>
                  <a:pt x="83180" y="53590"/>
                </a:lnTo>
                <a:lnTo>
                  <a:pt x="83250" y="53540"/>
                </a:lnTo>
                <a:lnTo>
                  <a:pt x="83340" y="53500"/>
                </a:lnTo>
                <a:lnTo>
                  <a:pt x="83370" y="53520"/>
                </a:lnTo>
                <a:lnTo>
                  <a:pt x="83420" y="53640"/>
                </a:lnTo>
                <a:lnTo>
                  <a:pt x="83430" y="53950"/>
                </a:lnTo>
                <a:lnTo>
                  <a:pt x="83460" y="54060"/>
                </a:lnTo>
                <a:lnTo>
                  <a:pt x="83660" y="54410"/>
                </a:lnTo>
                <a:lnTo>
                  <a:pt x="83710" y="54540"/>
                </a:lnTo>
                <a:lnTo>
                  <a:pt x="83710" y="54550"/>
                </a:lnTo>
                <a:lnTo>
                  <a:pt x="83700" y="54570"/>
                </a:lnTo>
                <a:lnTo>
                  <a:pt x="83700" y="54580"/>
                </a:lnTo>
                <a:lnTo>
                  <a:pt x="83700" y="54590"/>
                </a:lnTo>
                <a:lnTo>
                  <a:pt x="83710" y="54610"/>
                </a:lnTo>
                <a:lnTo>
                  <a:pt x="83700" y="54630"/>
                </a:lnTo>
                <a:lnTo>
                  <a:pt x="83710" y="54640"/>
                </a:lnTo>
                <a:lnTo>
                  <a:pt x="83710" y="54650"/>
                </a:lnTo>
                <a:lnTo>
                  <a:pt x="83710" y="54660"/>
                </a:lnTo>
                <a:lnTo>
                  <a:pt x="83720" y="54670"/>
                </a:lnTo>
                <a:lnTo>
                  <a:pt x="83730" y="54680"/>
                </a:lnTo>
                <a:lnTo>
                  <a:pt x="83740" y="54790"/>
                </a:lnTo>
                <a:lnTo>
                  <a:pt x="83770" y="54910"/>
                </a:lnTo>
                <a:lnTo>
                  <a:pt x="83860" y="55020"/>
                </a:lnTo>
                <a:lnTo>
                  <a:pt x="83960" y="55060"/>
                </a:lnTo>
                <a:lnTo>
                  <a:pt x="84050" y="55070"/>
                </a:lnTo>
                <a:lnTo>
                  <a:pt x="84150" y="55050"/>
                </a:lnTo>
                <a:lnTo>
                  <a:pt x="84250" y="55040"/>
                </a:lnTo>
                <a:lnTo>
                  <a:pt x="84440" y="55130"/>
                </a:lnTo>
                <a:lnTo>
                  <a:pt x="84590" y="55320"/>
                </a:lnTo>
                <a:lnTo>
                  <a:pt x="84710" y="55660"/>
                </a:lnTo>
                <a:lnTo>
                  <a:pt x="84700" y="55670"/>
                </a:lnTo>
                <a:lnTo>
                  <a:pt x="84700" y="55690"/>
                </a:lnTo>
                <a:lnTo>
                  <a:pt x="84710" y="55710"/>
                </a:lnTo>
                <a:lnTo>
                  <a:pt x="84720" y="55770"/>
                </a:lnTo>
                <a:lnTo>
                  <a:pt x="84720" y="55790"/>
                </a:lnTo>
                <a:lnTo>
                  <a:pt x="84720" y="55800"/>
                </a:lnTo>
                <a:lnTo>
                  <a:pt x="84740" y="55810"/>
                </a:lnTo>
                <a:lnTo>
                  <a:pt x="84760" y="55820"/>
                </a:lnTo>
                <a:lnTo>
                  <a:pt x="84770" y="55830"/>
                </a:lnTo>
                <a:lnTo>
                  <a:pt x="84780" y="55840"/>
                </a:lnTo>
                <a:lnTo>
                  <a:pt x="84790" y="55860"/>
                </a:lnTo>
                <a:lnTo>
                  <a:pt x="84790" y="55880"/>
                </a:lnTo>
                <a:lnTo>
                  <a:pt x="84790" y="55900"/>
                </a:lnTo>
                <a:lnTo>
                  <a:pt x="84790" y="55910"/>
                </a:lnTo>
                <a:lnTo>
                  <a:pt x="84790" y="55920"/>
                </a:lnTo>
                <a:lnTo>
                  <a:pt x="84800" y="55930"/>
                </a:lnTo>
                <a:lnTo>
                  <a:pt x="84810" y="55950"/>
                </a:lnTo>
                <a:lnTo>
                  <a:pt x="84820" y="55960"/>
                </a:lnTo>
                <a:lnTo>
                  <a:pt x="84830" y="55970"/>
                </a:lnTo>
                <a:lnTo>
                  <a:pt x="84840" y="55970"/>
                </a:lnTo>
                <a:lnTo>
                  <a:pt x="84910" y="56160"/>
                </a:lnTo>
                <a:lnTo>
                  <a:pt x="84910" y="56170"/>
                </a:lnTo>
                <a:lnTo>
                  <a:pt x="84910" y="56180"/>
                </a:lnTo>
                <a:lnTo>
                  <a:pt x="84910" y="56210"/>
                </a:lnTo>
                <a:lnTo>
                  <a:pt x="84910" y="56220"/>
                </a:lnTo>
                <a:lnTo>
                  <a:pt x="84910" y="56230"/>
                </a:lnTo>
                <a:lnTo>
                  <a:pt x="84920" y="56260"/>
                </a:lnTo>
                <a:lnTo>
                  <a:pt x="84920" y="56290"/>
                </a:lnTo>
                <a:lnTo>
                  <a:pt x="84930" y="56310"/>
                </a:lnTo>
                <a:lnTo>
                  <a:pt x="84940" y="56340"/>
                </a:lnTo>
                <a:lnTo>
                  <a:pt x="84950" y="56360"/>
                </a:lnTo>
                <a:lnTo>
                  <a:pt x="84960" y="56370"/>
                </a:lnTo>
                <a:lnTo>
                  <a:pt x="84970" y="56380"/>
                </a:lnTo>
                <a:lnTo>
                  <a:pt x="84990" y="56390"/>
                </a:lnTo>
                <a:lnTo>
                  <a:pt x="85020" y="56390"/>
                </a:lnTo>
                <a:lnTo>
                  <a:pt x="85040" y="56390"/>
                </a:lnTo>
                <a:lnTo>
                  <a:pt x="85070" y="56390"/>
                </a:lnTo>
                <a:lnTo>
                  <a:pt x="85080" y="56400"/>
                </a:lnTo>
                <a:lnTo>
                  <a:pt x="85100" y="56400"/>
                </a:lnTo>
                <a:lnTo>
                  <a:pt x="85110" y="56410"/>
                </a:lnTo>
                <a:lnTo>
                  <a:pt x="85140" y="56430"/>
                </a:lnTo>
                <a:lnTo>
                  <a:pt x="85150" y="56440"/>
                </a:lnTo>
                <a:lnTo>
                  <a:pt x="85170" y="56450"/>
                </a:lnTo>
                <a:lnTo>
                  <a:pt x="85190" y="56460"/>
                </a:lnTo>
                <a:lnTo>
                  <a:pt x="85210" y="56460"/>
                </a:lnTo>
                <a:lnTo>
                  <a:pt x="85230" y="56470"/>
                </a:lnTo>
                <a:lnTo>
                  <a:pt x="85260" y="56490"/>
                </a:lnTo>
                <a:lnTo>
                  <a:pt x="85270" y="56510"/>
                </a:lnTo>
                <a:lnTo>
                  <a:pt x="85280" y="56530"/>
                </a:lnTo>
                <a:lnTo>
                  <a:pt x="85290" y="56560"/>
                </a:lnTo>
                <a:lnTo>
                  <a:pt x="85290" y="56590"/>
                </a:lnTo>
                <a:lnTo>
                  <a:pt x="85300" y="56610"/>
                </a:lnTo>
                <a:lnTo>
                  <a:pt x="85310" y="56630"/>
                </a:lnTo>
                <a:lnTo>
                  <a:pt x="85320" y="56650"/>
                </a:lnTo>
                <a:lnTo>
                  <a:pt x="85330" y="56660"/>
                </a:lnTo>
                <a:lnTo>
                  <a:pt x="85340" y="56670"/>
                </a:lnTo>
                <a:lnTo>
                  <a:pt x="85350" y="56690"/>
                </a:lnTo>
                <a:lnTo>
                  <a:pt x="85360" y="56710"/>
                </a:lnTo>
                <a:lnTo>
                  <a:pt x="85360" y="56720"/>
                </a:lnTo>
                <a:lnTo>
                  <a:pt x="85370" y="56740"/>
                </a:lnTo>
                <a:lnTo>
                  <a:pt x="85380" y="56750"/>
                </a:lnTo>
                <a:lnTo>
                  <a:pt x="85380" y="56770"/>
                </a:lnTo>
                <a:lnTo>
                  <a:pt x="85390" y="56770"/>
                </a:lnTo>
                <a:lnTo>
                  <a:pt x="85390" y="56790"/>
                </a:lnTo>
                <a:lnTo>
                  <a:pt x="85390" y="56810"/>
                </a:lnTo>
                <a:lnTo>
                  <a:pt x="85400" y="56840"/>
                </a:lnTo>
                <a:lnTo>
                  <a:pt x="85360" y="56900"/>
                </a:lnTo>
                <a:lnTo>
                  <a:pt x="85340" y="56910"/>
                </a:lnTo>
                <a:lnTo>
                  <a:pt x="85330" y="56930"/>
                </a:lnTo>
                <a:lnTo>
                  <a:pt x="85320" y="56940"/>
                </a:lnTo>
                <a:lnTo>
                  <a:pt x="85320" y="56950"/>
                </a:lnTo>
                <a:lnTo>
                  <a:pt x="85330" y="56960"/>
                </a:lnTo>
                <a:lnTo>
                  <a:pt x="85270" y="57040"/>
                </a:lnTo>
                <a:lnTo>
                  <a:pt x="85120" y="57230"/>
                </a:lnTo>
                <a:lnTo>
                  <a:pt x="85110" y="57240"/>
                </a:lnTo>
                <a:lnTo>
                  <a:pt x="85100" y="57240"/>
                </a:lnTo>
                <a:lnTo>
                  <a:pt x="85090" y="57240"/>
                </a:lnTo>
                <a:lnTo>
                  <a:pt x="85070" y="57250"/>
                </a:lnTo>
                <a:lnTo>
                  <a:pt x="85060" y="57260"/>
                </a:lnTo>
                <a:lnTo>
                  <a:pt x="85040" y="57290"/>
                </a:lnTo>
                <a:lnTo>
                  <a:pt x="85040" y="57310"/>
                </a:lnTo>
                <a:lnTo>
                  <a:pt x="85040" y="57330"/>
                </a:lnTo>
                <a:lnTo>
                  <a:pt x="84970" y="57420"/>
                </a:lnTo>
                <a:lnTo>
                  <a:pt x="84910" y="57470"/>
                </a:lnTo>
                <a:lnTo>
                  <a:pt x="84850" y="57490"/>
                </a:lnTo>
                <a:lnTo>
                  <a:pt x="84740" y="57510"/>
                </a:lnTo>
                <a:lnTo>
                  <a:pt x="84680" y="57540"/>
                </a:lnTo>
                <a:lnTo>
                  <a:pt x="84590" y="57630"/>
                </a:lnTo>
                <a:lnTo>
                  <a:pt x="84370" y="57830"/>
                </a:lnTo>
                <a:lnTo>
                  <a:pt x="84150" y="58030"/>
                </a:lnTo>
                <a:lnTo>
                  <a:pt x="83940" y="58230"/>
                </a:lnTo>
                <a:lnTo>
                  <a:pt x="83720" y="58430"/>
                </a:lnTo>
                <a:lnTo>
                  <a:pt x="83500" y="58630"/>
                </a:lnTo>
                <a:lnTo>
                  <a:pt x="83290" y="58830"/>
                </a:lnTo>
                <a:lnTo>
                  <a:pt x="83070" y="59030"/>
                </a:lnTo>
                <a:lnTo>
                  <a:pt x="82850" y="59230"/>
                </a:lnTo>
                <a:lnTo>
                  <a:pt x="82790" y="59290"/>
                </a:lnTo>
                <a:lnTo>
                  <a:pt x="82720" y="59350"/>
                </a:lnTo>
                <a:lnTo>
                  <a:pt x="82600" y="59460"/>
                </a:lnTo>
                <a:lnTo>
                  <a:pt x="82600" y="59820"/>
                </a:lnTo>
                <a:lnTo>
                  <a:pt x="82600" y="59840"/>
                </a:lnTo>
                <a:lnTo>
                  <a:pt x="82610" y="59840"/>
                </a:lnTo>
                <a:lnTo>
                  <a:pt x="82620" y="59840"/>
                </a:lnTo>
                <a:lnTo>
                  <a:pt x="82620" y="59850"/>
                </a:lnTo>
                <a:lnTo>
                  <a:pt x="82630" y="59850"/>
                </a:lnTo>
                <a:lnTo>
                  <a:pt x="82640" y="59850"/>
                </a:lnTo>
                <a:lnTo>
                  <a:pt x="82640" y="59840"/>
                </a:lnTo>
                <a:lnTo>
                  <a:pt x="82650" y="59840"/>
                </a:lnTo>
                <a:lnTo>
                  <a:pt x="82650" y="59830"/>
                </a:lnTo>
                <a:lnTo>
                  <a:pt x="82670" y="59830"/>
                </a:lnTo>
                <a:lnTo>
                  <a:pt x="82680" y="59830"/>
                </a:lnTo>
                <a:lnTo>
                  <a:pt x="82690" y="59830"/>
                </a:lnTo>
                <a:lnTo>
                  <a:pt x="82700" y="59830"/>
                </a:lnTo>
                <a:lnTo>
                  <a:pt x="82710" y="59830"/>
                </a:lnTo>
                <a:lnTo>
                  <a:pt x="82720" y="59830"/>
                </a:lnTo>
                <a:lnTo>
                  <a:pt x="82730" y="59820"/>
                </a:lnTo>
                <a:lnTo>
                  <a:pt x="82730" y="59810"/>
                </a:lnTo>
                <a:lnTo>
                  <a:pt x="82740" y="59810"/>
                </a:lnTo>
                <a:lnTo>
                  <a:pt x="82740" y="59800"/>
                </a:lnTo>
                <a:lnTo>
                  <a:pt x="82740" y="59790"/>
                </a:lnTo>
                <a:lnTo>
                  <a:pt x="82750" y="59780"/>
                </a:lnTo>
                <a:lnTo>
                  <a:pt x="82750" y="59770"/>
                </a:lnTo>
                <a:lnTo>
                  <a:pt x="82760" y="59760"/>
                </a:lnTo>
                <a:lnTo>
                  <a:pt x="82760" y="59750"/>
                </a:lnTo>
                <a:lnTo>
                  <a:pt x="82750" y="59750"/>
                </a:lnTo>
                <a:lnTo>
                  <a:pt x="82750" y="59740"/>
                </a:lnTo>
                <a:lnTo>
                  <a:pt x="82760" y="59730"/>
                </a:lnTo>
                <a:lnTo>
                  <a:pt x="82760" y="59720"/>
                </a:lnTo>
                <a:lnTo>
                  <a:pt x="82770" y="59720"/>
                </a:lnTo>
                <a:lnTo>
                  <a:pt x="82770" y="59710"/>
                </a:lnTo>
                <a:lnTo>
                  <a:pt x="82780" y="59700"/>
                </a:lnTo>
                <a:lnTo>
                  <a:pt x="82780" y="59690"/>
                </a:lnTo>
                <a:lnTo>
                  <a:pt x="82790" y="59680"/>
                </a:lnTo>
                <a:lnTo>
                  <a:pt x="82790" y="59670"/>
                </a:lnTo>
                <a:lnTo>
                  <a:pt x="82800" y="59660"/>
                </a:lnTo>
                <a:lnTo>
                  <a:pt x="82810" y="59650"/>
                </a:lnTo>
                <a:lnTo>
                  <a:pt x="82880" y="59630"/>
                </a:lnTo>
                <a:lnTo>
                  <a:pt x="82890" y="59630"/>
                </a:lnTo>
                <a:lnTo>
                  <a:pt x="82910" y="59640"/>
                </a:lnTo>
                <a:lnTo>
                  <a:pt x="82920" y="59640"/>
                </a:lnTo>
                <a:lnTo>
                  <a:pt x="82930" y="59650"/>
                </a:lnTo>
                <a:lnTo>
                  <a:pt x="82950" y="59650"/>
                </a:lnTo>
                <a:lnTo>
                  <a:pt x="82960" y="59650"/>
                </a:lnTo>
                <a:lnTo>
                  <a:pt x="82980" y="59650"/>
                </a:lnTo>
                <a:lnTo>
                  <a:pt x="82990" y="59650"/>
                </a:lnTo>
                <a:lnTo>
                  <a:pt x="83010" y="59650"/>
                </a:lnTo>
                <a:lnTo>
                  <a:pt x="83020" y="59650"/>
                </a:lnTo>
                <a:lnTo>
                  <a:pt x="83030" y="59650"/>
                </a:lnTo>
                <a:lnTo>
                  <a:pt x="83040" y="59650"/>
                </a:lnTo>
                <a:lnTo>
                  <a:pt x="83040" y="59640"/>
                </a:lnTo>
                <a:lnTo>
                  <a:pt x="83050" y="59640"/>
                </a:lnTo>
                <a:lnTo>
                  <a:pt x="83060" y="59630"/>
                </a:lnTo>
                <a:lnTo>
                  <a:pt x="83070" y="59630"/>
                </a:lnTo>
                <a:lnTo>
                  <a:pt x="83080" y="59630"/>
                </a:lnTo>
                <a:lnTo>
                  <a:pt x="83090" y="59630"/>
                </a:lnTo>
                <a:lnTo>
                  <a:pt x="83110" y="59630"/>
                </a:lnTo>
                <a:lnTo>
                  <a:pt x="83120" y="59620"/>
                </a:lnTo>
                <a:lnTo>
                  <a:pt x="83130" y="59610"/>
                </a:lnTo>
                <a:lnTo>
                  <a:pt x="83140" y="59610"/>
                </a:lnTo>
                <a:lnTo>
                  <a:pt x="83150" y="59600"/>
                </a:lnTo>
                <a:lnTo>
                  <a:pt x="83160" y="59600"/>
                </a:lnTo>
                <a:lnTo>
                  <a:pt x="83170" y="59600"/>
                </a:lnTo>
                <a:lnTo>
                  <a:pt x="83180" y="59600"/>
                </a:lnTo>
                <a:lnTo>
                  <a:pt x="83190" y="59600"/>
                </a:lnTo>
                <a:lnTo>
                  <a:pt x="83200" y="59600"/>
                </a:lnTo>
                <a:lnTo>
                  <a:pt x="83210" y="59600"/>
                </a:lnTo>
                <a:lnTo>
                  <a:pt x="83220" y="59600"/>
                </a:lnTo>
                <a:lnTo>
                  <a:pt x="83250" y="59640"/>
                </a:lnTo>
                <a:lnTo>
                  <a:pt x="83240" y="59650"/>
                </a:lnTo>
                <a:lnTo>
                  <a:pt x="83230" y="59660"/>
                </a:lnTo>
                <a:lnTo>
                  <a:pt x="83230" y="59670"/>
                </a:lnTo>
                <a:lnTo>
                  <a:pt x="83240" y="59690"/>
                </a:lnTo>
                <a:lnTo>
                  <a:pt x="83240" y="59700"/>
                </a:lnTo>
                <a:lnTo>
                  <a:pt x="83250" y="59700"/>
                </a:lnTo>
                <a:lnTo>
                  <a:pt x="83260" y="59700"/>
                </a:lnTo>
                <a:lnTo>
                  <a:pt x="83270" y="59710"/>
                </a:lnTo>
                <a:lnTo>
                  <a:pt x="83280" y="59720"/>
                </a:lnTo>
                <a:lnTo>
                  <a:pt x="83300" y="59720"/>
                </a:lnTo>
                <a:lnTo>
                  <a:pt x="83320" y="59730"/>
                </a:lnTo>
                <a:lnTo>
                  <a:pt x="83340" y="59730"/>
                </a:lnTo>
                <a:lnTo>
                  <a:pt x="83350" y="59730"/>
                </a:lnTo>
                <a:lnTo>
                  <a:pt x="83360" y="59730"/>
                </a:lnTo>
                <a:lnTo>
                  <a:pt x="83370" y="59740"/>
                </a:lnTo>
                <a:lnTo>
                  <a:pt x="83400" y="59750"/>
                </a:lnTo>
                <a:lnTo>
                  <a:pt x="83420" y="59760"/>
                </a:lnTo>
                <a:lnTo>
                  <a:pt x="83440" y="59760"/>
                </a:lnTo>
                <a:lnTo>
                  <a:pt x="83460" y="59760"/>
                </a:lnTo>
                <a:lnTo>
                  <a:pt x="83480" y="59770"/>
                </a:lnTo>
                <a:lnTo>
                  <a:pt x="83490" y="59770"/>
                </a:lnTo>
                <a:lnTo>
                  <a:pt x="83500" y="59780"/>
                </a:lnTo>
                <a:lnTo>
                  <a:pt x="83520" y="59780"/>
                </a:lnTo>
                <a:lnTo>
                  <a:pt x="83540" y="59780"/>
                </a:lnTo>
                <a:lnTo>
                  <a:pt x="83550" y="59780"/>
                </a:lnTo>
                <a:lnTo>
                  <a:pt x="83560" y="59780"/>
                </a:lnTo>
                <a:lnTo>
                  <a:pt x="83570" y="59780"/>
                </a:lnTo>
                <a:lnTo>
                  <a:pt x="83580" y="59780"/>
                </a:lnTo>
                <a:lnTo>
                  <a:pt x="83590" y="59790"/>
                </a:lnTo>
                <a:lnTo>
                  <a:pt x="83600" y="59790"/>
                </a:lnTo>
                <a:lnTo>
                  <a:pt x="83610" y="59800"/>
                </a:lnTo>
                <a:lnTo>
                  <a:pt x="83620" y="59800"/>
                </a:lnTo>
                <a:lnTo>
                  <a:pt x="83630" y="59800"/>
                </a:lnTo>
                <a:lnTo>
                  <a:pt x="83640" y="59810"/>
                </a:lnTo>
                <a:lnTo>
                  <a:pt x="83650" y="59810"/>
                </a:lnTo>
                <a:lnTo>
                  <a:pt x="83660" y="59800"/>
                </a:lnTo>
                <a:lnTo>
                  <a:pt x="83670" y="59800"/>
                </a:lnTo>
                <a:lnTo>
                  <a:pt x="83680" y="59800"/>
                </a:lnTo>
                <a:lnTo>
                  <a:pt x="83690" y="59790"/>
                </a:lnTo>
                <a:lnTo>
                  <a:pt x="83700" y="59780"/>
                </a:lnTo>
                <a:lnTo>
                  <a:pt x="83700" y="59770"/>
                </a:lnTo>
                <a:lnTo>
                  <a:pt x="83710" y="59760"/>
                </a:lnTo>
                <a:lnTo>
                  <a:pt x="83720" y="59750"/>
                </a:lnTo>
                <a:lnTo>
                  <a:pt x="83730" y="59740"/>
                </a:lnTo>
                <a:lnTo>
                  <a:pt x="83740" y="59740"/>
                </a:lnTo>
                <a:lnTo>
                  <a:pt x="83760" y="59730"/>
                </a:lnTo>
                <a:lnTo>
                  <a:pt x="83780" y="59730"/>
                </a:lnTo>
                <a:lnTo>
                  <a:pt x="83790" y="59720"/>
                </a:lnTo>
                <a:lnTo>
                  <a:pt x="83800" y="59720"/>
                </a:lnTo>
                <a:lnTo>
                  <a:pt x="83890" y="59790"/>
                </a:lnTo>
                <a:lnTo>
                  <a:pt x="83960" y="59910"/>
                </a:lnTo>
                <a:lnTo>
                  <a:pt x="84000" y="60000"/>
                </a:lnTo>
                <a:lnTo>
                  <a:pt x="84030" y="60230"/>
                </a:lnTo>
                <a:lnTo>
                  <a:pt x="84060" y="60340"/>
                </a:lnTo>
                <a:lnTo>
                  <a:pt x="84090" y="60370"/>
                </a:lnTo>
                <a:lnTo>
                  <a:pt x="84090" y="60390"/>
                </a:lnTo>
                <a:lnTo>
                  <a:pt x="84090" y="60420"/>
                </a:lnTo>
                <a:lnTo>
                  <a:pt x="84090" y="60440"/>
                </a:lnTo>
                <a:lnTo>
                  <a:pt x="84090" y="60450"/>
                </a:lnTo>
                <a:lnTo>
                  <a:pt x="84090" y="60460"/>
                </a:lnTo>
                <a:lnTo>
                  <a:pt x="84100" y="60470"/>
                </a:lnTo>
                <a:lnTo>
                  <a:pt x="84100" y="60490"/>
                </a:lnTo>
                <a:lnTo>
                  <a:pt x="84110" y="60500"/>
                </a:lnTo>
                <a:lnTo>
                  <a:pt x="84120" y="60500"/>
                </a:lnTo>
                <a:lnTo>
                  <a:pt x="84120" y="60510"/>
                </a:lnTo>
                <a:lnTo>
                  <a:pt x="84130" y="60520"/>
                </a:lnTo>
                <a:lnTo>
                  <a:pt x="84140" y="60530"/>
                </a:lnTo>
                <a:lnTo>
                  <a:pt x="84150" y="60530"/>
                </a:lnTo>
                <a:lnTo>
                  <a:pt x="84160" y="60530"/>
                </a:lnTo>
                <a:lnTo>
                  <a:pt x="84170" y="60530"/>
                </a:lnTo>
                <a:lnTo>
                  <a:pt x="84180" y="60520"/>
                </a:lnTo>
                <a:lnTo>
                  <a:pt x="84180" y="60510"/>
                </a:lnTo>
                <a:lnTo>
                  <a:pt x="84190" y="60500"/>
                </a:lnTo>
                <a:lnTo>
                  <a:pt x="84200" y="60490"/>
                </a:lnTo>
                <a:lnTo>
                  <a:pt x="84210" y="60480"/>
                </a:lnTo>
                <a:lnTo>
                  <a:pt x="84230" y="60470"/>
                </a:lnTo>
                <a:lnTo>
                  <a:pt x="84230" y="60460"/>
                </a:lnTo>
                <a:lnTo>
                  <a:pt x="84240" y="60460"/>
                </a:lnTo>
                <a:lnTo>
                  <a:pt x="84250" y="60450"/>
                </a:lnTo>
                <a:lnTo>
                  <a:pt x="84260" y="60450"/>
                </a:lnTo>
                <a:lnTo>
                  <a:pt x="84280" y="60450"/>
                </a:lnTo>
                <a:lnTo>
                  <a:pt x="84290" y="60440"/>
                </a:lnTo>
                <a:lnTo>
                  <a:pt x="84300" y="60440"/>
                </a:lnTo>
                <a:lnTo>
                  <a:pt x="84310" y="60430"/>
                </a:lnTo>
                <a:lnTo>
                  <a:pt x="84320" y="60430"/>
                </a:lnTo>
                <a:lnTo>
                  <a:pt x="84330" y="60430"/>
                </a:lnTo>
                <a:lnTo>
                  <a:pt x="84340" y="60430"/>
                </a:lnTo>
                <a:lnTo>
                  <a:pt x="84350" y="60440"/>
                </a:lnTo>
                <a:lnTo>
                  <a:pt x="84360" y="60440"/>
                </a:lnTo>
                <a:lnTo>
                  <a:pt x="84370" y="60450"/>
                </a:lnTo>
                <a:lnTo>
                  <a:pt x="84380" y="60450"/>
                </a:lnTo>
                <a:lnTo>
                  <a:pt x="84390" y="60460"/>
                </a:lnTo>
                <a:lnTo>
                  <a:pt x="84400" y="60460"/>
                </a:lnTo>
                <a:lnTo>
                  <a:pt x="84410" y="60470"/>
                </a:lnTo>
                <a:lnTo>
                  <a:pt x="84420" y="60470"/>
                </a:lnTo>
                <a:lnTo>
                  <a:pt x="84430" y="60460"/>
                </a:lnTo>
                <a:lnTo>
                  <a:pt x="84440" y="60460"/>
                </a:lnTo>
                <a:lnTo>
                  <a:pt x="84450" y="60460"/>
                </a:lnTo>
                <a:lnTo>
                  <a:pt x="84460" y="60460"/>
                </a:lnTo>
                <a:lnTo>
                  <a:pt x="84480" y="60460"/>
                </a:lnTo>
                <a:lnTo>
                  <a:pt x="84490" y="60460"/>
                </a:lnTo>
                <a:lnTo>
                  <a:pt x="84520" y="60490"/>
                </a:lnTo>
                <a:lnTo>
                  <a:pt x="84530" y="60520"/>
                </a:lnTo>
                <a:lnTo>
                  <a:pt x="84540" y="60530"/>
                </a:lnTo>
                <a:lnTo>
                  <a:pt x="84570" y="60630"/>
                </a:lnTo>
                <a:lnTo>
                  <a:pt x="84580" y="60650"/>
                </a:lnTo>
                <a:lnTo>
                  <a:pt x="84580" y="60660"/>
                </a:lnTo>
                <a:lnTo>
                  <a:pt x="84590" y="60670"/>
                </a:lnTo>
                <a:lnTo>
                  <a:pt x="84590" y="60680"/>
                </a:lnTo>
                <a:lnTo>
                  <a:pt x="84590" y="60690"/>
                </a:lnTo>
                <a:lnTo>
                  <a:pt x="84600" y="60700"/>
                </a:lnTo>
                <a:lnTo>
                  <a:pt x="84610" y="60710"/>
                </a:lnTo>
                <a:lnTo>
                  <a:pt x="84620" y="60710"/>
                </a:lnTo>
                <a:lnTo>
                  <a:pt x="84630" y="60710"/>
                </a:lnTo>
                <a:lnTo>
                  <a:pt x="84640" y="60700"/>
                </a:lnTo>
                <a:lnTo>
                  <a:pt x="84740" y="60750"/>
                </a:lnTo>
                <a:lnTo>
                  <a:pt x="84760" y="60780"/>
                </a:lnTo>
                <a:lnTo>
                  <a:pt x="84780" y="60830"/>
                </a:lnTo>
                <a:lnTo>
                  <a:pt x="84860" y="60920"/>
                </a:lnTo>
                <a:lnTo>
                  <a:pt x="84880" y="60940"/>
                </a:lnTo>
                <a:lnTo>
                  <a:pt x="84950" y="60960"/>
                </a:lnTo>
                <a:lnTo>
                  <a:pt x="84980" y="61010"/>
                </a:lnTo>
                <a:lnTo>
                  <a:pt x="85010" y="61060"/>
                </a:lnTo>
                <a:lnTo>
                  <a:pt x="85040" y="61120"/>
                </a:lnTo>
                <a:lnTo>
                  <a:pt x="85090" y="61150"/>
                </a:lnTo>
                <a:lnTo>
                  <a:pt x="85200" y="61220"/>
                </a:lnTo>
                <a:lnTo>
                  <a:pt x="85250" y="61260"/>
                </a:lnTo>
                <a:lnTo>
                  <a:pt x="85270" y="61300"/>
                </a:lnTo>
                <a:lnTo>
                  <a:pt x="85270" y="61310"/>
                </a:lnTo>
                <a:lnTo>
                  <a:pt x="85270" y="61320"/>
                </a:lnTo>
                <a:lnTo>
                  <a:pt x="85280" y="61330"/>
                </a:lnTo>
                <a:lnTo>
                  <a:pt x="85290" y="61340"/>
                </a:lnTo>
                <a:lnTo>
                  <a:pt x="85290" y="61350"/>
                </a:lnTo>
                <a:lnTo>
                  <a:pt x="85300" y="61360"/>
                </a:lnTo>
                <a:lnTo>
                  <a:pt x="85300" y="61370"/>
                </a:lnTo>
                <a:lnTo>
                  <a:pt x="85310" y="61380"/>
                </a:lnTo>
                <a:lnTo>
                  <a:pt x="85320" y="61390"/>
                </a:lnTo>
                <a:lnTo>
                  <a:pt x="85340" y="61400"/>
                </a:lnTo>
                <a:lnTo>
                  <a:pt x="85350" y="61410"/>
                </a:lnTo>
                <a:lnTo>
                  <a:pt x="85360" y="61410"/>
                </a:lnTo>
                <a:lnTo>
                  <a:pt x="85360" y="61420"/>
                </a:lnTo>
                <a:lnTo>
                  <a:pt x="85370" y="61430"/>
                </a:lnTo>
                <a:lnTo>
                  <a:pt x="85380" y="61440"/>
                </a:lnTo>
                <a:lnTo>
                  <a:pt x="85380" y="61450"/>
                </a:lnTo>
                <a:lnTo>
                  <a:pt x="85380" y="61460"/>
                </a:lnTo>
                <a:lnTo>
                  <a:pt x="85390" y="61470"/>
                </a:lnTo>
                <a:lnTo>
                  <a:pt x="85400" y="61470"/>
                </a:lnTo>
                <a:lnTo>
                  <a:pt x="85400" y="61480"/>
                </a:lnTo>
                <a:lnTo>
                  <a:pt x="85410" y="61480"/>
                </a:lnTo>
                <a:lnTo>
                  <a:pt x="85420" y="61490"/>
                </a:lnTo>
                <a:lnTo>
                  <a:pt x="85430" y="61490"/>
                </a:lnTo>
                <a:lnTo>
                  <a:pt x="85430" y="61500"/>
                </a:lnTo>
                <a:lnTo>
                  <a:pt x="85440" y="61510"/>
                </a:lnTo>
                <a:lnTo>
                  <a:pt x="85440" y="61520"/>
                </a:lnTo>
                <a:lnTo>
                  <a:pt x="85440" y="61530"/>
                </a:lnTo>
                <a:lnTo>
                  <a:pt x="85440" y="61540"/>
                </a:lnTo>
                <a:lnTo>
                  <a:pt x="85440" y="61550"/>
                </a:lnTo>
                <a:lnTo>
                  <a:pt x="85450" y="61570"/>
                </a:lnTo>
                <a:lnTo>
                  <a:pt x="85450" y="61580"/>
                </a:lnTo>
                <a:lnTo>
                  <a:pt x="85460" y="61590"/>
                </a:lnTo>
                <a:lnTo>
                  <a:pt x="85470" y="61600"/>
                </a:lnTo>
                <a:lnTo>
                  <a:pt x="85470" y="61610"/>
                </a:lnTo>
                <a:lnTo>
                  <a:pt x="85480" y="61610"/>
                </a:lnTo>
                <a:lnTo>
                  <a:pt x="85490" y="61620"/>
                </a:lnTo>
                <a:lnTo>
                  <a:pt x="85500" y="61620"/>
                </a:lnTo>
                <a:lnTo>
                  <a:pt x="85520" y="61620"/>
                </a:lnTo>
                <a:lnTo>
                  <a:pt x="85520" y="61630"/>
                </a:lnTo>
                <a:lnTo>
                  <a:pt x="85530" y="61630"/>
                </a:lnTo>
                <a:lnTo>
                  <a:pt x="85530" y="61640"/>
                </a:lnTo>
                <a:lnTo>
                  <a:pt x="85540" y="61640"/>
                </a:lnTo>
                <a:lnTo>
                  <a:pt x="85550" y="61650"/>
                </a:lnTo>
                <a:lnTo>
                  <a:pt x="85560" y="61660"/>
                </a:lnTo>
                <a:lnTo>
                  <a:pt x="85570" y="61670"/>
                </a:lnTo>
                <a:lnTo>
                  <a:pt x="85580" y="61670"/>
                </a:lnTo>
                <a:lnTo>
                  <a:pt x="85600" y="61670"/>
                </a:lnTo>
                <a:lnTo>
                  <a:pt x="85610" y="61660"/>
                </a:lnTo>
                <a:lnTo>
                  <a:pt x="85630" y="61660"/>
                </a:lnTo>
                <a:lnTo>
                  <a:pt x="85640" y="61660"/>
                </a:lnTo>
                <a:lnTo>
                  <a:pt x="85650" y="61670"/>
                </a:lnTo>
                <a:lnTo>
                  <a:pt x="85660" y="61670"/>
                </a:lnTo>
                <a:lnTo>
                  <a:pt x="85670" y="61680"/>
                </a:lnTo>
                <a:lnTo>
                  <a:pt x="85670" y="61690"/>
                </a:lnTo>
                <a:lnTo>
                  <a:pt x="85680" y="61690"/>
                </a:lnTo>
                <a:lnTo>
                  <a:pt x="85680" y="61700"/>
                </a:lnTo>
                <a:lnTo>
                  <a:pt x="85690" y="61710"/>
                </a:lnTo>
                <a:lnTo>
                  <a:pt x="85690" y="61720"/>
                </a:lnTo>
                <a:lnTo>
                  <a:pt x="85710" y="61730"/>
                </a:lnTo>
                <a:lnTo>
                  <a:pt x="85720" y="61740"/>
                </a:lnTo>
                <a:lnTo>
                  <a:pt x="85730" y="61750"/>
                </a:lnTo>
                <a:lnTo>
                  <a:pt x="85740" y="61750"/>
                </a:lnTo>
                <a:lnTo>
                  <a:pt x="85750" y="61760"/>
                </a:lnTo>
                <a:lnTo>
                  <a:pt x="85750" y="61770"/>
                </a:lnTo>
                <a:lnTo>
                  <a:pt x="85760" y="61770"/>
                </a:lnTo>
                <a:lnTo>
                  <a:pt x="85770" y="61780"/>
                </a:lnTo>
                <a:lnTo>
                  <a:pt x="85780" y="61780"/>
                </a:lnTo>
                <a:lnTo>
                  <a:pt x="85790" y="61790"/>
                </a:lnTo>
                <a:lnTo>
                  <a:pt x="85800" y="61790"/>
                </a:lnTo>
                <a:lnTo>
                  <a:pt x="85820" y="61800"/>
                </a:lnTo>
                <a:lnTo>
                  <a:pt x="85830" y="61810"/>
                </a:lnTo>
                <a:lnTo>
                  <a:pt x="85840" y="61810"/>
                </a:lnTo>
                <a:lnTo>
                  <a:pt x="85850" y="61820"/>
                </a:lnTo>
                <a:lnTo>
                  <a:pt x="85860" y="61830"/>
                </a:lnTo>
                <a:lnTo>
                  <a:pt x="85860" y="61840"/>
                </a:lnTo>
                <a:lnTo>
                  <a:pt x="85870" y="61850"/>
                </a:lnTo>
                <a:lnTo>
                  <a:pt x="85880" y="61850"/>
                </a:lnTo>
                <a:lnTo>
                  <a:pt x="85880" y="61860"/>
                </a:lnTo>
                <a:lnTo>
                  <a:pt x="85890" y="61870"/>
                </a:lnTo>
                <a:lnTo>
                  <a:pt x="85890" y="61880"/>
                </a:lnTo>
                <a:lnTo>
                  <a:pt x="85890" y="61900"/>
                </a:lnTo>
                <a:lnTo>
                  <a:pt x="85890" y="61910"/>
                </a:lnTo>
                <a:lnTo>
                  <a:pt x="85890" y="61920"/>
                </a:lnTo>
                <a:lnTo>
                  <a:pt x="85910" y="61930"/>
                </a:lnTo>
                <a:lnTo>
                  <a:pt x="85920" y="61940"/>
                </a:lnTo>
                <a:lnTo>
                  <a:pt x="85930" y="61960"/>
                </a:lnTo>
                <a:lnTo>
                  <a:pt x="85940" y="61980"/>
                </a:lnTo>
                <a:lnTo>
                  <a:pt x="85940" y="61990"/>
                </a:lnTo>
                <a:lnTo>
                  <a:pt x="85950" y="61990"/>
                </a:lnTo>
                <a:lnTo>
                  <a:pt x="85960" y="62000"/>
                </a:lnTo>
                <a:lnTo>
                  <a:pt x="85970" y="62010"/>
                </a:lnTo>
                <a:lnTo>
                  <a:pt x="85990" y="62030"/>
                </a:lnTo>
                <a:lnTo>
                  <a:pt x="86000" y="62050"/>
                </a:lnTo>
                <a:lnTo>
                  <a:pt x="86010" y="62060"/>
                </a:lnTo>
                <a:lnTo>
                  <a:pt x="86020" y="62070"/>
                </a:lnTo>
                <a:lnTo>
                  <a:pt x="86030" y="62090"/>
                </a:lnTo>
                <a:lnTo>
                  <a:pt x="86030" y="62100"/>
                </a:lnTo>
                <a:lnTo>
                  <a:pt x="86030" y="62110"/>
                </a:lnTo>
                <a:lnTo>
                  <a:pt x="86030" y="62120"/>
                </a:lnTo>
                <a:lnTo>
                  <a:pt x="86020" y="62130"/>
                </a:lnTo>
                <a:lnTo>
                  <a:pt x="86010" y="62140"/>
                </a:lnTo>
                <a:lnTo>
                  <a:pt x="86000" y="62160"/>
                </a:lnTo>
                <a:lnTo>
                  <a:pt x="85990" y="62180"/>
                </a:lnTo>
                <a:lnTo>
                  <a:pt x="85990" y="62190"/>
                </a:lnTo>
                <a:lnTo>
                  <a:pt x="85980" y="62200"/>
                </a:lnTo>
                <a:lnTo>
                  <a:pt x="85980" y="62210"/>
                </a:lnTo>
                <a:lnTo>
                  <a:pt x="85970" y="62220"/>
                </a:lnTo>
                <a:lnTo>
                  <a:pt x="85960" y="62220"/>
                </a:lnTo>
                <a:lnTo>
                  <a:pt x="85960" y="62230"/>
                </a:lnTo>
                <a:lnTo>
                  <a:pt x="85950" y="62230"/>
                </a:lnTo>
                <a:lnTo>
                  <a:pt x="85940" y="62240"/>
                </a:lnTo>
                <a:lnTo>
                  <a:pt x="85930" y="62250"/>
                </a:lnTo>
                <a:lnTo>
                  <a:pt x="85920" y="62250"/>
                </a:lnTo>
                <a:lnTo>
                  <a:pt x="85920" y="62260"/>
                </a:lnTo>
                <a:lnTo>
                  <a:pt x="85910" y="62260"/>
                </a:lnTo>
                <a:lnTo>
                  <a:pt x="85900" y="62270"/>
                </a:lnTo>
                <a:lnTo>
                  <a:pt x="85890" y="62270"/>
                </a:lnTo>
                <a:lnTo>
                  <a:pt x="85890" y="62280"/>
                </a:lnTo>
                <a:lnTo>
                  <a:pt x="85880" y="62290"/>
                </a:lnTo>
                <a:lnTo>
                  <a:pt x="85880" y="62300"/>
                </a:lnTo>
                <a:lnTo>
                  <a:pt x="85870" y="62310"/>
                </a:lnTo>
                <a:lnTo>
                  <a:pt x="85870" y="62320"/>
                </a:lnTo>
                <a:lnTo>
                  <a:pt x="85870" y="62330"/>
                </a:lnTo>
                <a:lnTo>
                  <a:pt x="85870" y="62340"/>
                </a:lnTo>
                <a:lnTo>
                  <a:pt x="85870" y="62350"/>
                </a:lnTo>
                <a:lnTo>
                  <a:pt x="85870" y="62360"/>
                </a:lnTo>
                <a:lnTo>
                  <a:pt x="85880" y="62370"/>
                </a:lnTo>
                <a:lnTo>
                  <a:pt x="85880" y="62380"/>
                </a:lnTo>
                <a:lnTo>
                  <a:pt x="85890" y="62380"/>
                </a:lnTo>
                <a:lnTo>
                  <a:pt x="85890" y="62390"/>
                </a:lnTo>
                <a:lnTo>
                  <a:pt x="85890" y="62400"/>
                </a:lnTo>
                <a:lnTo>
                  <a:pt x="85890" y="62410"/>
                </a:lnTo>
                <a:lnTo>
                  <a:pt x="85890" y="62420"/>
                </a:lnTo>
                <a:lnTo>
                  <a:pt x="85880" y="62440"/>
                </a:lnTo>
                <a:lnTo>
                  <a:pt x="85880" y="62450"/>
                </a:lnTo>
                <a:lnTo>
                  <a:pt x="85880" y="62470"/>
                </a:lnTo>
                <a:lnTo>
                  <a:pt x="85880" y="62480"/>
                </a:lnTo>
                <a:lnTo>
                  <a:pt x="85870" y="62490"/>
                </a:lnTo>
                <a:lnTo>
                  <a:pt x="85860" y="62500"/>
                </a:lnTo>
                <a:lnTo>
                  <a:pt x="85860" y="62510"/>
                </a:lnTo>
                <a:lnTo>
                  <a:pt x="85850" y="62520"/>
                </a:lnTo>
                <a:lnTo>
                  <a:pt x="85850" y="62540"/>
                </a:lnTo>
                <a:lnTo>
                  <a:pt x="85850" y="62550"/>
                </a:lnTo>
                <a:lnTo>
                  <a:pt x="85850" y="62560"/>
                </a:lnTo>
                <a:lnTo>
                  <a:pt x="85860" y="62570"/>
                </a:lnTo>
                <a:lnTo>
                  <a:pt x="85860" y="62580"/>
                </a:lnTo>
                <a:lnTo>
                  <a:pt x="85870" y="62600"/>
                </a:lnTo>
                <a:lnTo>
                  <a:pt x="85890" y="62620"/>
                </a:lnTo>
                <a:lnTo>
                  <a:pt x="85890" y="62630"/>
                </a:lnTo>
                <a:lnTo>
                  <a:pt x="85900" y="62640"/>
                </a:lnTo>
                <a:lnTo>
                  <a:pt x="85910" y="62650"/>
                </a:lnTo>
                <a:lnTo>
                  <a:pt x="85910" y="62660"/>
                </a:lnTo>
                <a:lnTo>
                  <a:pt x="85920" y="62670"/>
                </a:lnTo>
                <a:lnTo>
                  <a:pt x="85930" y="62680"/>
                </a:lnTo>
                <a:lnTo>
                  <a:pt x="85940" y="62690"/>
                </a:lnTo>
                <a:lnTo>
                  <a:pt x="85940" y="62700"/>
                </a:lnTo>
                <a:lnTo>
                  <a:pt x="85940" y="62710"/>
                </a:lnTo>
                <a:lnTo>
                  <a:pt x="85950" y="62710"/>
                </a:lnTo>
                <a:lnTo>
                  <a:pt x="85950" y="62720"/>
                </a:lnTo>
                <a:lnTo>
                  <a:pt x="85950" y="62740"/>
                </a:lnTo>
                <a:lnTo>
                  <a:pt x="85950" y="62750"/>
                </a:lnTo>
                <a:lnTo>
                  <a:pt x="85950" y="62760"/>
                </a:lnTo>
                <a:lnTo>
                  <a:pt x="85950" y="62780"/>
                </a:lnTo>
                <a:lnTo>
                  <a:pt x="85960" y="62790"/>
                </a:lnTo>
                <a:lnTo>
                  <a:pt x="85970" y="62800"/>
                </a:lnTo>
                <a:lnTo>
                  <a:pt x="85980" y="62820"/>
                </a:lnTo>
                <a:lnTo>
                  <a:pt x="85980" y="62830"/>
                </a:lnTo>
                <a:lnTo>
                  <a:pt x="85980" y="62840"/>
                </a:lnTo>
                <a:lnTo>
                  <a:pt x="85980" y="62860"/>
                </a:lnTo>
                <a:lnTo>
                  <a:pt x="85980" y="62870"/>
                </a:lnTo>
                <a:lnTo>
                  <a:pt x="85990" y="62880"/>
                </a:lnTo>
                <a:lnTo>
                  <a:pt x="85990" y="62900"/>
                </a:lnTo>
                <a:lnTo>
                  <a:pt x="86000" y="62920"/>
                </a:lnTo>
                <a:lnTo>
                  <a:pt x="86010" y="62940"/>
                </a:lnTo>
                <a:lnTo>
                  <a:pt x="86020" y="62960"/>
                </a:lnTo>
                <a:lnTo>
                  <a:pt x="86020" y="62970"/>
                </a:lnTo>
                <a:lnTo>
                  <a:pt x="86030" y="62980"/>
                </a:lnTo>
                <a:lnTo>
                  <a:pt x="86030" y="62990"/>
                </a:lnTo>
                <a:lnTo>
                  <a:pt x="86040" y="63000"/>
                </a:lnTo>
                <a:lnTo>
                  <a:pt x="86050" y="63010"/>
                </a:lnTo>
                <a:lnTo>
                  <a:pt x="86050" y="63020"/>
                </a:lnTo>
                <a:lnTo>
                  <a:pt x="86060" y="63020"/>
                </a:lnTo>
                <a:lnTo>
                  <a:pt x="86060" y="63030"/>
                </a:lnTo>
                <a:lnTo>
                  <a:pt x="86060" y="63040"/>
                </a:lnTo>
                <a:lnTo>
                  <a:pt x="86070" y="63040"/>
                </a:lnTo>
                <a:lnTo>
                  <a:pt x="86070" y="63050"/>
                </a:lnTo>
                <a:lnTo>
                  <a:pt x="86080" y="63060"/>
                </a:lnTo>
                <a:lnTo>
                  <a:pt x="86080" y="63070"/>
                </a:lnTo>
                <a:lnTo>
                  <a:pt x="86090" y="63080"/>
                </a:lnTo>
                <a:lnTo>
                  <a:pt x="86090" y="63090"/>
                </a:lnTo>
                <a:lnTo>
                  <a:pt x="86100" y="63100"/>
                </a:lnTo>
                <a:lnTo>
                  <a:pt x="86110" y="63110"/>
                </a:lnTo>
                <a:lnTo>
                  <a:pt x="86120" y="63120"/>
                </a:lnTo>
                <a:lnTo>
                  <a:pt x="86130" y="63130"/>
                </a:lnTo>
                <a:lnTo>
                  <a:pt x="86140" y="63140"/>
                </a:lnTo>
                <a:lnTo>
                  <a:pt x="86140" y="63150"/>
                </a:lnTo>
                <a:lnTo>
                  <a:pt x="86150" y="63160"/>
                </a:lnTo>
                <a:lnTo>
                  <a:pt x="86150" y="63170"/>
                </a:lnTo>
                <a:lnTo>
                  <a:pt x="86160" y="63170"/>
                </a:lnTo>
                <a:lnTo>
                  <a:pt x="86160" y="63180"/>
                </a:lnTo>
                <a:lnTo>
                  <a:pt x="86170" y="63180"/>
                </a:lnTo>
                <a:lnTo>
                  <a:pt x="86170" y="63190"/>
                </a:lnTo>
                <a:lnTo>
                  <a:pt x="86180" y="63190"/>
                </a:lnTo>
                <a:lnTo>
                  <a:pt x="86190" y="63200"/>
                </a:lnTo>
                <a:lnTo>
                  <a:pt x="86210" y="63200"/>
                </a:lnTo>
                <a:lnTo>
                  <a:pt x="86220" y="63210"/>
                </a:lnTo>
                <a:lnTo>
                  <a:pt x="86230" y="63210"/>
                </a:lnTo>
                <a:lnTo>
                  <a:pt x="86240" y="63200"/>
                </a:lnTo>
                <a:lnTo>
                  <a:pt x="86250" y="63200"/>
                </a:lnTo>
                <a:lnTo>
                  <a:pt x="86250" y="63190"/>
                </a:lnTo>
                <a:lnTo>
                  <a:pt x="86260" y="63190"/>
                </a:lnTo>
                <a:lnTo>
                  <a:pt x="86280" y="63200"/>
                </a:lnTo>
                <a:lnTo>
                  <a:pt x="86360" y="63240"/>
                </a:lnTo>
                <a:lnTo>
                  <a:pt x="86390" y="63320"/>
                </a:lnTo>
                <a:lnTo>
                  <a:pt x="86410" y="63600"/>
                </a:lnTo>
                <a:lnTo>
                  <a:pt x="86390" y="63680"/>
                </a:lnTo>
                <a:lnTo>
                  <a:pt x="86370" y="63720"/>
                </a:lnTo>
                <a:lnTo>
                  <a:pt x="86290" y="63830"/>
                </a:lnTo>
                <a:lnTo>
                  <a:pt x="86300" y="63890"/>
                </a:lnTo>
                <a:lnTo>
                  <a:pt x="86340" y="63940"/>
                </a:lnTo>
                <a:lnTo>
                  <a:pt x="86350" y="63960"/>
                </a:lnTo>
                <a:lnTo>
                  <a:pt x="86360" y="63970"/>
                </a:lnTo>
                <a:lnTo>
                  <a:pt x="86370" y="63980"/>
                </a:lnTo>
                <a:lnTo>
                  <a:pt x="86410" y="64050"/>
                </a:lnTo>
                <a:lnTo>
                  <a:pt x="86510" y="64110"/>
                </a:lnTo>
                <a:lnTo>
                  <a:pt x="86530" y="64150"/>
                </a:lnTo>
                <a:lnTo>
                  <a:pt x="86540" y="64210"/>
                </a:lnTo>
                <a:lnTo>
                  <a:pt x="86630" y="64380"/>
                </a:lnTo>
                <a:lnTo>
                  <a:pt x="86780" y="64770"/>
                </a:lnTo>
                <a:lnTo>
                  <a:pt x="86780" y="64780"/>
                </a:lnTo>
                <a:lnTo>
                  <a:pt x="86780" y="64800"/>
                </a:lnTo>
                <a:lnTo>
                  <a:pt x="86780" y="64810"/>
                </a:lnTo>
                <a:lnTo>
                  <a:pt x="86790" y="64830"/>
                </a:lnTo>
                <a:lnTo>
                  <a:pt x="86790" y="64840"/>
                </a:lnTo>
                <a:lnTo>
                  <a:pt x="86790" y="64850"/>
                </a:lnTo>
                <a:lnTo>
                  <a:pt x="86790" y="64860"/>
                </a:lnTo>
                <a:lnTo>
                  <a:pt x="86790" y="64870"/>
                </a:lnTo>
                <a:lnTo>
                  <a:pt x="86800" y="64890"/>
                </a:lnTo>
                <a:lnTo>
                  <a:pt x="86800" y="64900"/>
                </a:lnTo>
                <a:lnTo>
                  <a:pt x="86800" y="64920"/>
                </a:lnTo>
                <a:lnTo>
                  <a:pt x="86810" y="64930"/>
                </a:lnTo>
                <a:lnTo>
                  <a:pt x="86810" y="64940"/>
                </a:lnTo>
                <a:lnTo>
                  <a:pt x="86820" y="64950"/>
                </a:lnTo>
                <a:lnTo>
                  <a:pt x="86820" y="64960"/>
                </a:lnTo>
                <a:lnTo>
                  <a:pt x="86830" y="64970"/>
                </a:lnTo>
                <a:lnTo>
                  <a:pt x="86840" y="64970"/>
                </a:lnTo>
                <a:lnTo>
                  <a:pt x="86850" y="64990"/>
                </a:lnTo>
                <a:lnTo>
                  <a:pt x="86870" y="65000"/>
                </a:lnTo>
                <a:lnTo>
                  <a:pt x="86870" y="65010"/>
                </a:lnTo>
                <a:lnTo>
                  <a:pt x="86910" y="65110"/>
                </a:lnTo>
                <a:lnTo>
                  <a:pt x="86910" y="65120"/>
                </a:lnTo>
                <a:lnTo>
                  <a:pt x="86910" y="65130"/>
                </a:lnTo>
                <a:lnTo>
                  <a:pt x="86910" y="65150"/>
                </a:lnTo>
                <a:lnTo>
                  <a:pt x="86910" y="65160"/>
                </a:lnTo>
                <a:lnTo>
                  <a:pt x="86910" y="65170"/>
                </a:lnTo>
                <a:lnTo>
                  <a:pt x="86920" y="65180"/>
                </a:lnTo>
                <a:lnTo>
                  <a:pt x="86930" y="65190"/>
                </a:lnTo>
                <a:lnTo>
                  <a:pt x="86950" y="65210"/>
                </a:lnTo>
                <a:lnTo>
                  <a:pt x="87070" y="65540"/>
                </a:lnTo>
                <a:lnTo>
                  <a:pt x="87080" y="65650"/>
                </a:lnTo>
                <a:lnTo>
                  <a:pt x="87080" y="65870"/>
                </a:lnTo>
                <a:lnTo>
                  <a:pt x="87100" y="65970"/>
                </a:lnTo>
                <a:lnTo>
                  <a:pt x="87150" y="66080"/>
                </a:lnTo>
                <a:lnTo>
                  <a:pt x="87260" y="66260"/>
                </a:lnTo>
                <a:lnTo>
                  <a:pt x="87310" y="66370"/>
                </a:lnTo>
                <a:lnTo>
                  <a:pt x="87330" y="66480"/>
                </a:lnTo>
                <a:lnTo>
                  <a:pt x="87290" y="66690"/>
                </a:lnTo>
                <a:lnTo>
                  <a:pt x="87310" y="66760"/>
                </a:lnTo>
                <a:lnTo>
                  <a:pt x="87360" y="66810"/>
                </a:lnTo>
                <a:lnTo>
                  <a:pt x="87420" y="66860"/>
                </a:lnTo>
                <a:lnTo>
                  <a:pt x="87470" y="66910"/>
                </a:lnTo>
                <a:lnTo>
                  <a:pt x="87520" y="67010"/>
                </a:lnTo>
                <a:lnTo>
                  <a:pt x="87560" y="67140"/>
                </a:lnTo>
                <a:lnTo>
                  <a:pt x="87570" y="67260"/>
                </a:lnTo>
                <a:lnTo>
                  <a:pt x="87480" y="67450"/>
                </a:lnTo>
                <a:lnTo>
                  <a:pt x="87500" y="67570"/>
                </a:lnTo>
                <a:lnTo>
                  <a:pt x="87610" y="67780"/>
                </a:lnTo>
                <a:lnTo>
                  <a:pt x="87410" y="67820"/>
                </a:lnTo>
                <a:lnTo>
                  <a:pt x="87080" y="67910"/>
                </a:lnTo>
                <a:lnTo>
                  <a:pt x="86640" y="68040"/>
                </a:lnTo>
                <a:lnTo>
                  <a:pt x="86540" y="68020"/>
                </a:lnTo>
                <a:lnTo>
                  <a:pt x="86490" y="67890"/>
                </a:lnTo>
                <a:lnTo>
                  <a:pt x="86480" y="67630"/>
                </a:lnTo>
                <a:lnTo>
                  <a:pt x="86600" y="66170"/>
                </a:lnTo>
                <a:lnTo>
                  <a:pt x="86550" y="65850"/>
                </a:lnTo>
                <a:lnTo>
                  <a:pt x="86380" y="65310"/>
                </a:lnTo>
                <a:lnTo>
                  <a:pt x="86180" y="64920"/>
                </a:lnTo>
                <a:lnTo>
                  <a:pt x="85630" y="64190"/>
                </a:lnTo>
                <a:lnTo>
                  <a:pt x="85510" y="63970"/>
                </a:lnTo>
                <a:lnTo>
                  <a:pt x="85350" y="63570"/>
                </a:lnTo>
                <a:lnTo>
                  <a:pt x="85250" y="63390"/>
                </a:lnTo>
                <a:lnTo>
                  <a:pt x="85120" y="63260"/>
                </a:lnTo>
                <a:lnTo>
                  <a:pt x="85040" y="63220"/>
                </a:lnTo>
                <a:lnTo>
                  <a:pt x="84820" y="63140"/>
                </a:lnTo>
                <a:lnTo>
                  <a:pt x="84750" y="63140"/>
                </a:lnTo>
                <a:lnTo>
                  <a:pt x="84700" y="63160"/>
                </a:lnTo>
                <a:lnTo>
                  <a:pt x="84610" y="63250"/>
                </a:lnTo>
                <a:lnTo>
                  <a:pt x="84570" y="63280"/>
                </a:lnTo>
                <a:lnTo>
                  <a:pt x="84390" y="63300"/>
                </a:lnTo>
                <a:lnTo>
                  <a:pt x="84300" y="63350"/>
                </a:lnTo>
                <a:lnTo>
                  <a:pt x="84160" y="63470"/>
                </a:lnTo>
                <a:lnTo>
                  <a:pt x="83970" y="63570"/>
                </a:lnTo>
                <a:lnTo>
                  <a:pt x="83580" y="63980"/>
                </a:lnTo>
                <a:lnTo>
                  <a:pt x="82970" y="64790"/>
                </a:lnTo>
                <a:lnTo>
                  <a:pt x="82820" y="64940"/>
                </a:lnTo>
                <a:lnTo>
                  <a:pt x="82610" y="65050"/>
                </a:lnTo>
                <a:lnTo>
                  <a:pt x="82450" y="65110"/>
                </a:lnTo>
                <a:lnTo>
                  <a:pt x="82270" y="65150"/>
                </a:lnTo>
                <a:lnTo>
                  <a:pt x="82090" y="65160"/>
                </a:lnTo>
                <a:lnTo>
                  <a:pt x="81920" y="65110"/>
                </a:lnTo>
                <a:lnTo>
                  <a:pt x="81750" y="64970"/>
                </a:lnTo>
                <a:lnTo>
                  <a:pt x="81610" y="64770"/>
                </a:lnTo>
                <a:lnTo>
                  <a:pt x="81510" y="64550"/>
                </a:lnTo>
                <a:lnTo>
                  <a:pt x="81400" y="64230"/>
                </a:lnTo>
                <a:lnTo>
                  <a:pt x="81350" y="64140"/>
                </a:lnTo>
                <a:lnTo>
                  <a:pt x="81270" y="64070"/>
                </a:lnTo>
                <a:lnTo>
                  <a:pt x="81150" y="64020"/>
                </a:lnTo>
                <a:lnTo>
                  <a:pt x="81050" y="64000"/>
                </a:lnTo>
                <a:lnTo>
                  <a:pt x="81010" y="63980"/>
                </a:lnTo>
                <a:lnTo>
                  <a:pt x="80970" y="63940"/>
                </a:lnTo>
                <a:lnTo>
                  <a:pt x="80960" y="63900"/>
                </a:lnTo>
                <a:lnTo>
                  <a:pt x="80960" y="63800"/>
                </a:lnTo>
                <a:lnTo>
                  <a:pt x="80930" y="63770"/>
                </a:lnTo>
                <a:lnTo>
                  <a:pt x="80890" y="63800"/>
                </a:lnTo>
                <a:lnTo>
                  <a:pt x="80590" y="64560"/>
                </a:lnTo>
                <a:lnTo>
                  <a:pt x="80490" y="64710"/>
                </a:lnTo>
                <a:lnTo>
                  <a:pt x="80520" y="64730"/>
                </a:lnTo>
                <a:lnTo>
                  <a:pt x="80650" y="64750"/>
                </a:lnTo>
                <a:lnTo>
                  <a:pt x="80700" y="64810"/>
                </a:lnTo>
                <a:lnTo>
                  <a:pt x="80690" y="64920"/>
                </a:lnTo>
                <a:lnTo>
                  <a:pt x="80700" y="65010"/>
                </a:lnTo>
                <a:lnTo>
                  <a:pt x="80890" y="65020"/>
                </a:lnTo>
                <a:lnTo>
                  <a:pt x="80930" y="65040"/>
                </a:lnTo>
                <a:lnTo>
                  <a:pt x="80940" y="65090"/>
                </a:lnTo>
                <a:lnTo>
                  <a:pt x="80940" y="65150"/>
                </a:lnTo>
                <a:lnTo>
                  <a:pt x="80950" y="65180"/>
                </a:lnTo>
                <a:lnTo>
                  <a:pt x="80990" y="65210"/>
                </a:lnTo>
                <a:lnTo>
                  <a:pt x="81080" y="65260"/>
                </a:lnTo>
                <a:lnTo>
                  <a:pt x="80700" y="65260"/>
                </a:lnTo>
                <a:lnTo>
                  <a:pt x="80460" y="65260"/>
                </a:lnTo>
                <a:lnTo>
                  <a:pt x="79820" y="65260"/>
                </a:lnTo>
                <a:lnTo>
                  <a:pt x="78910" y="65260"/>
                </a:lnTo>
                <a:lnTo>
                  <a:pt x="77880" y="65260"/>
                </a:lnTo>
                <a:lnTo>
                  <a:pt x="76840" y="65260"/>
                </a:lnTo>
                <a:lnTo>
                  <a:pt x="75940" y="65260"/>
                </a:lnTo>
                <a:lnTo>
                  <a:pt x="75300" y="65260"/>
                </a:lnTo>
                <a:lnTo>
                  <a:pt x="75060" y="65260"/>
                </a:lnTo>
                <a:lnTo>
                  <a:pt x="74850" y="65240"/>
                </a:lnTo>
                <a:lnTo>
                  <a:pt x="74470" y="65070"/>
                </a:lnTo>
                <a:lnTo>
                  <a:pt x="74100" y="65000"/>
                </a:lnTo>
                <a:lnTo>
                  <a:pt x="73900" y="65010"/>
                </a:lnTo>
                <a:lnTo>
                  <a:pt x="73560" y="65170"/>
                </a:lnTo>
                <a:lnTo>
                  <a:pt x="73350" y="65180"/>
                </a:lnTo>
                <a:lnTo>
                  <a:pt x="73240" y="65170"/>
                </a:lnTo>
                <a:lnTo>
                  <a:pt x="73150" y="65170"/>
                </a:lnTo>
                <a:lnTo>
                  <a:pt x="73060" y="65190"/>
                </a:lnTo>
                <a:lnTo>
                  <a:pt x="72850" y="65300"/>
                </a:lnTo>
                <a:lnTo>
                  <a:pt x="72750" y="65330"/>
                </a:lnTo>
                <a:lnTo>
                  <a:pt x="72580" y="6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