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Distrito Capital de Bogotá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Distrito Capital de Bogot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30" y="53660"/>
                </a:moveTo>
                <a:lnTo>
                  <a:pt x="50460" y="53600"/>
                </a:lnTo>
                <a:lnTo>
                  <a:pt x="50380" y="53650"/>
                </a:lnTo>
                <a:lnTo>
                  <a:pt x="50280" y="53860"/>
                </a:lnTo>
                <a:lnTo>
                  <a:pt x="50220" y="53960"/>
                </a:lnTo>
                <a:lnTo>
                  <a:pt x="50090" y="54120"/>
                </a:lnTo>
                <a:lnTo>
                  <a:pt x="50000" y="54210"/>
                </a:lnTo>
                <a:lnTo>
                  <a:pt x="49950" y="54270"/>
                </a:lnTo>
                <a:lnTo>
                  <a:pt x="49950" y="54320"/>
                </a:lnTo>
                <a:lnTo>
                  <a:pt x="49950" y="54380"/>
                </a:lnTo>
                <a:lnTo>
                  <a:pt x="49910" y="54500"/>
                </a:lnTo>
                <a:lnTo>
                  <a:pt x="49810" y="54660"/>
                </a:lnTo>
                <a:lnTo>
                  <a:pt x="49480" y="55060"/>
                </a:lnTo>
                <a:lnTo>
                  <a:pt x="49420" y="55210"/>
                </a:lnTo>
                <a:lnTo>
                  <a:pt x="49380" y="55260"/>
                </a:lnTo>
                <a:lnTo>
                  <a:pt x="49370" y="55280"/>
                </a:lnTo>
                <a:lnTo>
                  <a:pt x="49350" y="55330"/>
                </a:lnTo>
                <a:lnTo>
                  <a:pt x="49310" y="55350"/>
                </a:lnTo>
                <a:lnTo>
                  <a:pt x="49160" y="55340"/>
                </a:lnTo>
                <a:lnTo>
                  <a:pt x="49020" y="55200"/>
                </a:lnTo>
                <a:lnTo>
                  <a:pt x="49380" y="54690"/>
                </a:lnTo>
                <a:lnTo>
                  <a:pt x="49510" y="54450"/>
                </a:lnTo>
                <a:lnTo>
                  <a:pt x="49640" y="54160"/>
                </a:lnTo>
                <a:lnTo>
                  <a:pt x="49670" y="54060"/>
                </a:lnTo>
                <a:lnTo>
                  <a:pt x="49690" y="53980"/>
                </a:lnTo>
                <a:lnTo>
                  <a:pt x="49690" y="53920"/>
                </a:lnTo>
                <a:lnTo>
                  <a:pt x="49680" y="53860"/>
                </a:lnTo>
                <a:lnTo>
                  <a:pt x="49640" y="53760"/>
                </a:lnTo>
                <a:lnTo>
                  <a:pt x="49640" y="53690"/>
                </a:lnTo>
                <a:lnTo>
                  <a:pt x="49640" y="53640"/>
                </a:lnTo>
                <a:lnTo>
                  <a:pt x="49630" y="53530"/>
                </a:lnTo>
                <a:lnTo>
                  <a:pt x="49780" y="53130"/>
                </a:lnTo>
                <a:lnTo>
                  <a:pt x="49810" y="53090"/>
                </a:lnTo>
                <a:lnTo>
                  <a:pt x="49850" y="53060"/>
                </a:lnTo>
                <a:lnTo>
                  <a:pt x="49960" y="53130"/>
                </a:lnTo>
                <a:lnTo>
                  <a:pt x="50010" y="53160"/>
                </a:lnTo>
                <a:lnTo>
                  <a:pt x="50140" y="53200"/>
                </a:lnTo>
                <a:lnTo>
                  <a:pt x="50170" y="53180"/>
                </a:lnTo>
                <a:lnTo>
                  <a:pt x="50190" y="53140"/>
                </a:lnTo>
                <a:lnTo>
                  <a:pt x="50250" y="52920"/>
                </a:lnTo>
                <a:lnTo>
                  <a:pt x="50250" y="52700"/>
                </a:lnTo>
                <a:lnTo>
                  <a:pt x="50350" y="52580"/>
                </a:lnTo>
                <a:lnTo>
                  <a:pt x="50400" y="52480"/>
                </a:lnTo>
                <a:lnTo>
                  <a:pt x="50430" y="52400"/>
                </a:lnTo>
                <a:lnTo>
                  <a:pt x="50440" y="52320"/>
                </a:lnTo>
                <a:lnTo>
                  <a:pt x="50450" y="52240"/>
                </a:lnTo>
                <a:lnTo>
                  <a:pt x="50490" y="51970"/>
                </a:lnTo>
                <a:lnTo>
                  <a:pt x="50540" y="51780"/>
                </a:lnTo>
                <a:lnTo>
                  <a:pt x="50550" y="51700"/>
                </a:lnTo>
                <a:lnTo>
                  <a:pt x="50530" y="51660"/>
                </a:lnTo>
                <a:lnTo>
                  <a:pt x="50420" y="51670"/>
                </a:lnTo>
                <a:lnTo>
                  <a:pt x="50610" y="51160"/>
                </a:lnTo>
                <a:lnTo>
                  <a:pt x="50620" y="50950"/>
                </a:lnTo>
                <a:lnTo>
                  <a:pt x="50560" y="50740"/>
                </a:lnTo>
                <a:lnTo>
                  <a:pt x="50530" y="50690"/>
                </a:lnTo>
                <a:lnTo>
                  <a:pt x="50500" y="50660"/>
                </a:lnTo>
                <a:lnTo>
                  <a:pt x="50470" y="50650"/>
                </a:lnTo>
                <a:lnTo>
                  <a:pt x="50440" y="50620"/>
                </a:lnTo>
                <a:lnTo>
                  <a:pt x="50380" y="50500"/>
                </a:lnTo>
                <a:lnTo>
                  <a:pt x="50510" y="50400"/>
                </a:lnTo>
                <a:lnTo>
                  <a:pt x="50640" y="50340"/>
                </a:lnTo>
                <a:lnTo>
                  <a:pt x="50680" y="50310"/>
                </a:lnTo>
                <a:lnTo>
                  <a:pt x="50700" y="50270"/>
                </a:lnTo>
                <a:lnTo>
                  <a:pt x="50700" y="50240"/>
                </a:lnTo>
                <a:lnTo>
                  <a:pt x="50680" y="50230"/>
                </a:lnTo>
                <a:lnTo>
                  <a:pt x="50660" y="50230"/>
                </a:lnTo>
                <a:lnTo>
                  <a:pt x="50640" y="50230"/>
                </a:lnTo>
                <a:lnTo>
                  <a:pt x="50630" y="50230"/>
                </a:lnTo>
                <a:lnTo>
                  <a:pt x="50640" y="50210"/>
                </a:lnTo>
                <a:lnTo>
                  <a:pt x="50640" y="50190"/>
                </a:lnTo>
                <a:lnTo>
                  <a:pt x="50630" y="50150"/>
                </a:lnTo>
                <a:lnTo>
                  <a:pt x="50720" y="50080"/>
                </a:lnTo>
                <a:lnTo>
                  <a:pt x="50750" y="50010"/>
                </a:lnTo>
                <a:lnTo>
                  <a:pt x="50840" y="49990"/>
                </a:lnTo>
                <a:lnTo>
                  <a:pt x="50850" y="49960"/>
                </a:lnTo>
                <a:lnTo>
                  <a:pt x="50950" y="49710"/>
                </a:lnTo>
                <a:lnTo>
                  <a:pt x="50990" y="49680"/>
                </a:lnTo>
                <a:lnTo>
                  <a:pt x="51060" y="49640"/>
                </a:lnTo>
                <a:lnTo>
                  <a:pt x="51090" y="49600"/>
                </a:lnTo>
                <a:lnTo>
                  <a:pt x="51100" y="49570"/>
                </a:lnTo>
                <a:lnTo>
                  <a:pt x="51100" y="49510"/>
                </a:lnTo>
                <a:lnTo>
                  <a:pt x="51100" y="49490"/>
                </a:lnTo>
                <a:lnTo>
                  <a:pt x="51080" y="49470"/>
                </a:lnTo>
                <a:lnTo>
                  <a:pt x="51100" y="49450"/>
                </a:lnTo>
                <a:lnTo>
                  <a:pt x="51180" y="49490"/>
                </a:lnTo>
                <a:lnTo>
                  <a:pt x="51220" y="49480"/>
                </a:lnTo>
                <a:lnTo>
                  <a:pt x="51320" y="49500"/>
                </a:lnTo>
                <a:lnTo>
                  <a:pt x="51460" y="49560"/>
                </a:lnTo>
                <a:lnTo>
                  <a:pt x="51430" y="49680"/>
                </a:lnTo>
                <a:lnTo>
                  <a:pt x="51420" y="49780"/>
                </a:lnTo>
                <a:lnTo>
                  <a:pt x="51430" y="50190"/>
                </a:lnTo>
                <a:lnTo>
                  <a:pt x="51450" y="50240"/>
                </a:lnTo>
                <a:lnTo>
                  <a:pt x="51430" y="50290"/>
                </a:lnTo>
                <a:lnTo>
                  <a:pt x="51380" y="50330"/>
                </a:lnTo>
                <a:lnTo>
                  <a:pt x="51370" y="50360"/>
                </a:lnTo>
                <a:lnTo>
                  <a:pt x="51360" y="50390"/>
                </a:lnTo>
                <a:lnTo>
                  <a:pt x="51370" y="50430"/>
                </a:lnTo>
                <a:lnTo>
                  <a:pt x="51440" y="50490"/>
                </a:lnTo>
                <a:lnTo>
                  <a:pt x="51540" y="50490"/>
                </a:lnTo>
                <a:lnTo>
                  <a:pt x="51450" y="50820"/>
                </a:lnTo>
                <a:lnTo>
                  <a:pt x="51370" y="50860"/>
                </a:lnTo>
                <a:lnTo>
                  <a:pt x="51340" y="50890"/>
                </a:lnTo>
                <a:lnTo>
                  <a:pt x="51190" y="51130"/>
                </a:lnTo>
                <a:lnTo>
                  <a:pt x="51130" y="51220"/>
                </a:lnTo>
                <a:lnTo>
                  <a:pt x="51070" y="51330"/>
                </a:lnTo>
                <a:lnTo>
                  <a:pt x="50980" y="51400"/>
                </a:lnTo>
                <a:lnTo>
                  <a:pt x="50950" y="51450"/>
                </a:lnTo>
                <a:lnTo>
                  <a:pt x="50930" y="51510"/>
                </a:lnTo>
                <a:lnTo>
                  <a:pt x="50930" y="51640"/>
                </a:lnTo>
                <a:lnTo>
                  <a:pt x="50970" y="51770"/>
                </a:lnTo>
                <a:lnTo>
                  <a:pt x="50990" y="51810"/>
                </a:lnTo>
                <a:lnTo>
                  <a:pt x="50970" y="51960"/>
                </a:lnTo>
                <a:lnTo>
                  <a:pt x="50760" y="52290"/>
                </a:lnTo>
                <a:lnTo>
                  <a:pt x="50740" y="52360"/>
                </a:lnTo>
                <a:lnTo>
                  <a:pt x="50740" y="52440"/>
                </a:lnTo>
                <a:lnTo>
                  <a:pt x="50810" y="52640"/>
                </a:lnTo>
                <a:lnTo>
                  <a:pt x="50930" y="52780"/>
                </a:lnTo>
                <a:lnTo>
                  <a:pt x="50990" y="52870"/>
                </a:lnTo>
                <a:lnTo>
                  <a:pt x="51040" y="52980"/>
                </a:lnTo>
                <a:lnTo>
                  <a:pt x="51040" y="53030"/>
                </a:lnTo>
                <a:lnTo>
                  <a:pt x="50990" y="53100"/>
                </a:lnTo>
                <a:lnTo>
                  <a:pt x="50950" y="53140"/>
                </a:lnTo>
                <a:lnTo>
                  <a:pt x="50900" y="53180"/>
                </a:lnTo>
                <a:lnTo>
                  <a:pt x="50860" y="53210"/>
                </a:lnTo>
                <a:lnTo>
                  <a:pt x="50840" y="53250"/>
                </a:lnTo>
                <a:lnTo>
                  <a:pt x="50830" y="53410"/>
                </a:lnTo>
                <a:lnTo>
                  <a:pt x="50730" y="53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