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Córdoba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Colombia • State Map | Fully Editable Vector Shape</a:t>
            </a:r>
          </a:p>
        </p:txBody>
      </p:sp>
      <p:sp>
        <p:nvSpPr>
          <p:cNvPr id="101" name="Córdob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290" y="32360"/>
                </a:moveTo>
                <a:lnTo>
                  <a:pt x="47200" y="32380"/>
                </a:lnTo>
                <a:lnTo>
                  <a:pt x="47110" y="32440"/>
                </a:lnTo>
                <a:lnTo>
                  <a:pt x="47030" y="32530"/>
                </a:lnTo>
                <a:lnTo>
                  <a:pt x="46900" y="32740"/>
                </a:lnTo>
                <a:lnTo>
                  <a:pt x="46740" y="32950"/>
                </a:lnTo>
                <a:lnTo>
                  <a:pt x="46460" y="32940"/>
                </a:lnTo>
                <a:lnTo>
                  <a:pt x="46360" y="32940"/>
                </a:lnTo>
                <a:lnTo>
                  <a:pt x="46290" y="32960"/>
                </a:lnTo>
                <a:lnTo>
                  <a:pt x="46210" y="33000"/>
                </a:lnTo>
                <a:lnTo>
                  <a:pt x="46140" y="33020"/>
                </a:lnTo>
                <a:lnTo>
                  <a:pt x="46080" y="33010"/>
                </a:lnTo>
                <a:lnTo>
                  <a:pt x="45990" y="32980"/>
                </a:lnTo>
                <a:lnTo>
                  <a:pt x="45870" y="32980"/>
                </a:lnTo>
                <a:lnTo>
                  <a:pt x="45490" y="33020"/>
                </a:lnTo>
                <a:lnTo>
                  <a:pt x="45360" y="33050"/>
                </a:lnTo>
                <a:lnTo>
                  <a:pt x="45290" y="33090"/>
                </a:lnTo>
                <a:lnTo>
                  <a:pt x="45180" y="33250"/>
                </a:lnTo>
                <a:lnTo>
                  <a:pt x="45120" y="33340"/>
                </a:lnTo>
                <a:lnTo>
                  <a:pt x="44810" y="33670"/>
                </a:lnTo>
                <a:lnTo>
                  <a:pt x="44620" y="33920"/>
                </a:lnTo>
                <a:lnTo>
                  <a:pt x="44470" y="34040"/>
                </a:lnTo>
                <a:lnTo>
                  <a:pt x="44220" y="34220"/>
                </a:lnTo>
                <a:lnTo>
                  <a:pt x="44130" y="34300"/>
                </a:lnTo>
                <a:lnTo>
                  <a:pt x="43970" y="34660"/>
                </a:lnTo>
                <a:lnTo>
                  <a:pt x="43840" y="34740"/>
                </a:lnTo>
                <a:lnTo>
                  <a:pt x="43750" y="34820"/>
                </a:lnTo>
                <a:lnTo>
                  <a:pt x="43680" y="34910"/>
                </a:lnTo>
                <a:lnTo>
                  <a:pt x="43590" y="35330"/>
                </a:lnTo>
                <a:lnTo>
                  <a:pt x="43460" y="35520"/>
                </a:lnTo>
                <a:lnTo>
                  <a:pt x="43370" y="35590"/>
                </a:lnTo>
                <a:lnTo>
                  <a:pt x="43180" y="35660"/>
                </a:lnTo>
                <a:lnTo>
                  <a:pt x="42880" y="35720"/>
                </a:lnTo>
                <a:lnTo>
                  <a:pt x="42700" y="35780"/>
                </a:lnTo>
                <a:lnTo>
                  <a:pt x="42550" y="35880"/>
                </a:lnTo>
                <a:lnTo>
                  <a:pt x="42200" y="36390"/>
                </a:lnTo>
                <a:lnTo>
                  <a:pt x="42180" y="36470"/>
                </a:lnTo>
                <a:lnTo>
                  <a:pt x="42170" y="36520"/>
                </a:lnTo>
                <a:lnTo>
                  <a:pt x="42110" y="36560"/>
                </a:lnTo>
                <a:lnTo>
                  <a:pt x="42050" y="36570"/>
                </a:lnTo>
                <a:lnTo>
                  <a:pt x="41560" y="36550"/>
                </a:lnTo>
                <a:lnTo>
                  <a:pt x="41230" y="36540"/>
                </a:lnTo>
                <a:lnTo>
                  <a:pt x="39320" y="36490"/>
                </a:lnTo>
                <a:lnTo>
                  <a:pt x="39180" y="36060"/>
                </a:lnTo>
                <a:lnTo>
                  <a:pt x="38870" y="35370"/>
                </a:lnTo>
                <a:lnTo>
                  <a:pt x="38830" y="35140"/>
                </a:lnTo>
                <a:lnTo>
                  <a:pt x="38830" y="34650"/>
                </a:lnTo>
                <a:lnTo>
                  <a:pt x="39010" y="33960"/>
                </a:lnTo>
                <a:lnTo>
                  <a:pt x="39190" y="33670"/>
                </a:lnTo>
                <a:lnTo>
                  <a:pt x="39260" y="33430"/>
                </a:lnTo>
                <a:lnTo>
                  <a:pt x="39270" y="33290"/>
                </a:lnTo>
                <a:lnTo>
                  <a:pt x="39260" y="32820"/>
                </a:lnTo>
                <a:lnTo>
                  <a:pt x="39360" y="32650"/>
                </a:lnTo>
                <a:lnTo>
                  <a:pt x="39510" y="32420"/>
                </a:lnTo>
                <a:lnTo>
                  <a:pt x="39780" y="31880"/>
                </a:lnTo>
                <a:lnTo>
                  <a:pt x="40020" y="31540"/>
                </a:lnTo>
                <a:lnTo>
                  <a:pt x="40290" y="31220"/>
                </a:lnTo>
                <a:lnTo>
                  <a:pt x="40300" y="31000"/>
                </a:lnTo>
                <a:lnTo>
                  <a:pt x="40290" y="30780"/>
                </a:lnTo>
                <a:lnTo>
                  <a:pt x="40230" y="30370"/>
                </a:lnTo>
                <a:lnTo>
                  <a:pt x="40140" y="30240"/>
                </a:lnTo>
                <a:lnTo>
                  <a:pt x="40060" y="30110"/>
                </a:lnTo>
                <a:lnTo>
                  <a:pt x="39980" y="30040"/>
                </a:lnTo>
                <a:lnTo>
                  <a:pt x="39710" y="29940"/>
                </a:lnTo>
                <a:lnTo>
                  <a:pt x="39630" y="29870"/>
                </a:lnTo>
                <a:lnTo>
                  <a:pt x="39540" y="29710"/>
                </a:lnTo>
                <a:lnTo>
                  <a:pt x="39420" y="29540"/>
                </a:lnTo>
                <a:lnTo>
                  <a:pt x="39330" y="29130"/>
                </a:lnTo>
                <a:lnTo>
                  <a:pt x="39300" y="29020"/>
                </a:lnTo>
                <a:lnTo>
                  <a:pt x="39160" y="28890"/>
                </a:lnTo>
                <a:lnTo>
                  <a:pt x="39130" y="28870"/>
                </a:lnTo>
                <a:lnTo>
                  <a:pt x="39220" y="28790"/>
                </a:lnTo>
                <a:lnTo>
                  <a:pt x="39220" y="28760"/>
                </a:lnTo>
                <a:lnTo>
                  <a:pt x="39180" y="28700"/>
                </a:lnTo>
                <a:lnTo>
                  <a:pt x="39220" y="28660"/>
                </a:lnTo>
                <a:lnTo>
                  <a:pt x="39530" y="28580"/>
                </a:lnTo>
                <a:lnTo>
                  <a:pt x="39650" y="28510"/>
                </a:lnTo>
                <a:lnTo>
                  <a:pt x="39740" y="28500"/>
                </a:lnTo>
                <a:lnTo>
                  <a:pt x="39790" y="28470"/>
                </a:lnTo>
                <a:lnTo>
                  <a:pt x="39810" y="28420"/>
                </a:lnTo>
                <a:lnTo>
                  <a:pt x="39860" y="28360"/>
                </a:lnTo>
                <a:lnTo>
                  <a:pt x="40050" y="28220"/>
                </a:lnTo>
                <a:lnTo>
                  <a:pt x="40090" y="28160"/>
                </a:lnTo>
                <a:lnTo>
                  <a:pt x="40040" y="27980"/>
                </a:lnTo>
                <a:lnTo>
                  <a:pt x="40090" y="27840"/>
                </a:lnTo>
                <a:lnTo>
                  <a:pt x="40190" y="27720"/>
                </a:lnTo>
                <a:lnTo>
                  <a:pt x="40360" y="27570"/>
                </a:lnTo>
                <a:lnTo>
                  <a:pt x="40410" y="27510"/>
                </a:lnTo>
                <a:lnTo>
                  <a:pt x="40440" y="27430"/>
                </a:lnTo>
                <a:lnTo>
                  <a:pt x="40500" y="27010"/>
                </a:lnTo>
                <a:lnTo>
                  <a:pt x="40530" y="26930"/>
                </a:lnTo>
                <a:lnTo>
                  <a:pt x="40560" y="26930"/>
                </a:lnTo>
                <a:lnTo>
                  <a:pt x="40710" y="26870"/>
                </a:lnTo>
                <a:lnTo>
                  <a:pt x="40730" y="26860"/>
                </a:lnTo>
                <a:lnTo>
                  <a:pt x="40790" y="26840"/>
                </a:lnTo>
                <a:lnTo>
                  <a:pt x="40820" y="26780"/>
                </a:lnTo>
                <a:lnTo>
                  <a:pt x="40810" y="26690"/>
                </a:lnTo>
                <a:lnTo>
                  <a:pt x="40820" y="26600"/>
                </a:lnTo>
                <a:lnTo>
                  <a:pt x="40840" y="26550"/>
                </a:lnTo>
                <a:lnTo>
                  <a:pt x="40900" y="26490"/>
                </a:lnTo>
                <a:lnTo>
                  <a:pt x="40950" y="26460"/>
                </a:lnTo>
                <a:lnTo>
                  <a:pt x="40990" y="26440"/>
                </a:lnTo>
                <a:lnTo>
                  <a:pt x="41200" y="26370"/>
                </a:lnTo>
                <a:lnTo>
                  <a:pt x="41360" y="26320"/>
                </a:lnTo>
                <a:lnTo>
                  <a:pt x="41500" y="26240"/>
                </a:lnTo>
                <a:lnTo>
                  <a:pt x="41620" y="26140"/>
                </a:lnTo>
                <a:lnTo>
                  <a:pt x="41630" y="26010"/>
                </a:lnTo>
                <a:lnTo>
                  <a:pt x="41670" y="25940"/>
                </a:lnTo>
                <a:lnTo>
                  <a:pt x="41780" y="25950"/>
                </a:lnTo>
                <a:lnTo>
                  <a:pt x="41840" y="26000"/>
                </a:lnTo>
                <a:lnTo>
                  <a:pt x="42010" y="25990"/>
                </a:lnTo>
                <a:lnTo>
                  <a:pt x="42180" y="25960"/>
                </a:lnTo>
                <a:lnTo>
                  <a:pt x="42300" y="25910"/>
                </a:lnTo>
                <a:lnTo>
                  <a:pt x="42340" y="25920"/>
                </a:lnTo>
                <a:lnTo>
                  <a:pt x="42380" y="25950"/>
                </a:lnTo>
                <a:lnTo>
                  <a:pt x="42410" y="25990"/>
                </a:lnTo>
                <a:lnTo>
                  <a:pt x="42410" y="26050"/>
                </a:lnTo>
                <a:lnTo>
                  <a:pt x="42340" y="26020"/>
                </a:lnTo>
                <a:lnTo>
                  <a:pt x="42260" y="26010"/>
                </a:lnTo>
                <a:lnTo>
                  <a:pt x="42190" y="26030"/>
                </a:lnTo>
                <a:lnTo>
                  <a:pt x="42130" y="26090"/>
                </a:lnTo>
                <a:lnTo>
                  <a:pt x="42170" y="26110"/>
                </a:lnTo>
                <a:lnTo>
                  <a:pt x="42200" y="26120"/>
                </a:lnTo>
                <a:lnTo>
                  <a:pt x="42230" y="26110"/>
                </a:lnTo>
                <a:lnTo>
                  <a:pt x="42270" y="26090"/>
                </a:lnTo>
                <a:lnTo>
                  <a:pt x="42300" y="26120"/>
                </a:lnTo>
                <a:lnTo>
                  <a:pt x="42320" y="26130"/>
                </a:lnTo>
                <a:lnTo>
                  <a:pt x="42330" y="26150"/>
                </a:lnTo>
                <a:lnTo>
                  <a:pt x="42340" y="26190"/>
                </a:lnTo>
                <a:lnTo>
                  <a:pt x="42490" y="26080"/>
                </a:lnTo>
                <a:lnTo>
                  <a:pt x="42590" y="26040"/>
                </a:lnTo>
                <a:lnTo>
                  <a:pt x="42710" y="26020"/>
                </a:lnTo>
                <a:lnTo>
                  <a:pt x="42820" y="26030"/>
                </a:lnTo>
                <a:lnTo>
                  <a:pt x="42910" y="26060"/>
                </a:lnTo>
                <a:lnTo>
                  <a:pt x="42910" y="26070"/>
                </a:lnTo>
                <a:lnTo>
                  <a:pt x="42910" y="26380"/>
                </a:lnTo>
                <a:lnTo>
                  <a:pt x="43040" y="26430"/>
                </a:lnTo>
                <a:lnTo>
                  <a:pt x="43090" y="26460"/>
                </a:lnTo>
                <a:lnTo>
                  <a:pt x="43240" y="26500"/>
                </a:lnTo>
                <a:lnTo>
                  <a:pt x="43510" y="26630"/>
                </a:lnTo>
                <a:lnTo>
                  <a:pt x="43580" y="26730"/>
                </a:lnTo>
                <a:lnTo>
                  <a:pt x="43670" y="26830"/>
                </a:lnTo>
                <a:lnTo>
                  <a:pt x="43860" y="26870"/>
                </a:lnTo>
                <a:lnTo>
                  <a:pt x="43880" y="26910"/>
                </a:lnTo>
                <a:lnTo>
                  <a:pt x="43900" y="26930"/>
                </a:lnTo>
                <a:lnTo>
                  <a:pt x="43940" y="26920"/>
                </a:lnTo>
                <a:lnTo>
                  <a:pt x="44010" y="26930"/>
                </a:lnTo>
                <a:lnTo>
                  <a:pt x="44090" y="26980"/>
                </a:lnTo>
                <a:lnTo>
                  <a:pt x="44130" y="27200"/>
                </a:lnTo>
                <a:lnTo>
                  <a:pt x="44270" y="27420"/>
                </a:lnTo>
                <a:lnTo>
                  <a:pt x="45150" y="27830"/>
                </a:lnTo>
                <a:lnTo>
                  <a:pt x="45370" y="27990"/>
                </a:lnTo>
                <a:lnTo>
                  <a:pt x="45320" y="28080"/>
                </a:lnTo>
                <a:lnTo>
                  <a:pt x="45340" y="28120"/>
                </a:lnTo>
                <a:lnTo>
                  <a:pt x="45430" y="28250"/>
                </a:lnTo>
                <a:lnTo>
                  <a:pt x="45450" y="28290"/>
                </a:lnTo>
                <a:lnTo>
                  <a:pt x="45430" y="28320"/>
                </a:lnTo>
                <a:lnTo>
                  <a:pt x="45410" y="28340"/>
                </a:lnTo>
                <a:lnTo>
                  <a:pt x="45390" y="28590"/>
                </a:lnTo>
                <a:lnTo>
                  <a:pt x="45330" y="28630"/>
                </a:lnTo>
                <a:lnTo>
                  <a:pt x="45080" y="28700"/>
                </a:lnTo>
                <a:lnTo>
                  <a:pt x="45010" y="28710"/>
                </a:lnTo>
                <a:lnTo>
                  <a:pt x="44950" y="28730"/>
                </a:lnTo>
                <a:lnTo>
                  <a:pt x="44880" y="28780"/>
                </a:lnTo>
                <a:lnTo>
                  <a:pt x="44770" y="28890"/>
                </a:lnTo>
                <a:lnTo>
                  <a:pt x="44720" y="28920"/>
                </a:lnTo>
                <a:lnTo>
                  <a:pt x="44680" y="28960"/>
                </a:lnTo>
                <a:lnTo>
                  <a:pt x="44640" y="29010"/>
                </a:lnTo>
                <a:lnTo>
                  <a:pt x="44630" y="29210"/>
                </a:lnTo>
                <a:lnTo>
                  <a:pt x="44720" y="29530"/>
                </a:lnTo>
                <a:lnTo>
                  <a:pt x="44690" y="29660"/>
                </a:lnTo>
                <a:lnTo>
                  <a:pt x="44700" y="29740"/>
                </a:lnTo>
                <a:lnTo>
                  <a:pt x="44710" y="29850"/>
                </a:lnTo>
                <a:lnTo>
                  <a:pt x="44810" y="30170"/>
                </a:lnTo>
                <a:lnTo>
                  <a:pt x="44810" y="30390"/>
                </a:lnTo>
                <a:lnTo>
                  <a:pt x="44830" y="30650"/>
                </a:lnTo>
                <a:lnTo>
                  <a:pt x="44870" y="30740"/>
                </a:lnTo>
                <a:lnTo>
                  <a:pt x="44900" y="30810"/>
                </a:lnTo>
                <a:lnTo>
                  <a:pt x="44960" y="30860"/>
                </a:lnTo>
                <a:lnTo>
                  <a:pt x="45170" y="30960"/>
                </a:lnTo>
                <a:lnTo>
                  <a:pt x="45330" y="31070"/>
                </a:lnTo>
                <a:lnTo>
                  <a:pt x="45520" y="31260"/>
                </a:lnTo>
                <a:lnTo>
                  <a:pt x="46060" y="31000"/>
                </a:lnTo>
                <a:lnTo>
                  <a:pt x="46280" y="30940"/>
                </a:lnTo>
                <a:lnTo>
                  <a:pt x="46550" y="30840"/>
                </a:lnTo>
                <a:lnTo>
                  <a:pt x="46670" y="30830"/>
                </a:lnTo>
                <a:lnTo>
                  <a:pt x="46740" y="30830"/>
                </a:lnTo>
                <a:lnTo>
                  <a:pt x="46840" y="30920"/>
                </a:lnTo>
                <a:lnTo>
                  <a:pt x="47030" y="31060"/>
                </a:lnTo>
                <a:lnTo>
                  <a:pt x="47170" y="31300"/>
                </a:lnTo>
                <a:lnTo>
                  <a:pt x="47290" y="31410"/>
                </a:lnTo>
                <a:lnTo>
                  <a:pt x="47350" y="31460"/>
                </a:lnTo>
                <a:lnTo>
                  <a:pt x="47420" y="31530"/>
                </a:lnTo>
                <a:lnTo>
                  <a:pt x="47440" y="31600"/>
                </a:lnTo>
                <a:lnTo>
                  <a:pt x="47440" y="31890"/>
                </a:lnTo>
                <a:lnTo>
                  <a:pt x="47460" y="31980"/>
                </a:lnTo>
                <a:lnTo>
                  <a:pt x="47470" y="32010"/>
                </a:lnTo>
                <a:lnTo>
                  <a:pt x="47460" y="32040"/>
                </a:lnTo>
                <a:lnTo>
                  <a:pt x="47380" y="32120"/>
                </a:lnTo>
                <a:lnTo>
                  <a:pt x="47350" y="32160"/>
                </a:lnTo>
                <a:lnTo>
                  <a:pt x="47330" y="32210"/>
                </a:lnTo>
                <a:lnTo>
                  <a:pt x="47320" y="32280"/>
                </a:lnTo>
                <a:lnTo>
                  <a:pt x="47290" y="32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