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Cundinamarca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Cundinamar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240" y="44790"/>
                </a:moveTo>
                <a:lnTo>
                  <a:pt x="48320" y="44750"/>
                </a:lnTo>
                <a:lnTo>
                  <a:pt x="48600" y="44700"/>
                </a:lnTo>
                <a:lnTo>
                  <a:pt x="48720" y="44650"/>
                </a:lnTo>
                <a:lnTo>
                  <a:pt x="48780" y="44600"/>
                </a:lnTo>
                <a:lnTo>
                  <a:pt x="48810" y="44600"/>
                </a:lnTo>
                <a:lnTo>
                  <a:pt x="48900" y="44610"/>
                </a:lnTo>
                <a:lnTo>
                  <a:pt x="48980" y="44640"/>
                </a:lnTo>
                <a:lnTo>
                  <a:pt x="49050" y="44670"/>
                </a:lnTo>
                <a:lnTo>
                  <a:pt x="49280" y="44710"/>
                </a:lnTo>
                <a:lnTo>
                  <a:pt x="49410" y="44680"/>
                </a:lnTo>
                <a:lnTo>
                  <a:pt x="49460" y="44640"/>
                </a:lnTo>
                <a:lnTo>
                  <a:pt x="49530" y="44590"/>
                </a:lnTo>
                <a:lnTo>
                  <a:pt x="49680" y="44460"/>
                </a:lnTo>
                <a:lnTo>
                  <a:pt x="49760" y="44410"/>
                </a:lnTo>
                <a:lnTo>
                  <a:pt x="49800" y="44420"/>
                </a:lnTo>
                <a:lnTo>
                  <a:pt x="49830" y="44450"/>
                </a:lnTo>
                <a:lnTo>
                  <a:pt x="49850" y="44480"/>
                </a:lnTo>
                <a:lnTo>
                  <a:pt x="49850" y="44510"/>
                </a:lnTo>
                <a:lnTo>
                  <a:pt x="49860" y="44530"/>
                </a:lnTo>
                <a:lnTo>
                  <a:pt x="49880" y="44550"/>
                </a:lnTo>
                <a:lnTo>
                  <a:pt x="49900" y="44560"/>
                </a:lnTo>
                <a:lnTo>
                  <a:pt x="49920" y="44570"/>
                </a:lnTo>
                <a:lnTo>
                  <a:pt x="49930" y="44580"/>
                </a:lnTo>
                <a:lnTo>
                  <a:pt x="49930" y="44600"/>
                </a:lnTo>
                <a:lnTo>
                  <a:pt x="49930" y="44630"/>
                </a:lnTo>
                <a:lnTo>
                  <a:pt x="49930" y="44680"/>
                </a:lnTo>
                <a:lnTo>
                  <a:pt x="49940" y="44730"/>
                </a:lnTo>
                <a:lnTo>
                  <a:pt x="49980" y="44780"/>
                </a:lnTo>
                <a:lnTo>
                  <a:pt x="49980" y="44820"/>
                </a:lnTo>
                <a:lnTo>
                  <a:pt x="49990" y="44880"/>
                </a:lnTo>
                <a:lnTo>
                  <a:pt x="49980" y="44970"/>
                </a:lnTo>
                <a:lnTo>
                  <a:pt x="50010" y="45050"/>
                </a:lnTo>
                <a:lnTo>
                  <a:pt x="50050" y="45100"/>
                </a:lnTo>
                <a:lnTo>
                  <a:pt x="50060" y="45150"/>
                </a:lnTo>
                <a:lnTo>
                  <a:pt x="50040" y="45210"/>
                </a:lnTo>
                <a:lnTo>
                  <a:pt x="49990" y="45270"/>
                </a:lnTo>
                <a:lnTo>
                  <a:pt x="49930" y="45380"/>
                </a:lnTo>
                <a:lnTo>
                  <a:pt x="49920" y="45440"/>
                </a:lnTo>
                <a:lnTo>
                  <a:pt x="49930" y="45500"/>
                </a:lnTo>
                <a:lnTo>
                  <a:pt x="50000" y="45640"/>
                </a:lnTo>
                <a:lnTo>
                  <a:pt x="50220" y="45850"/>
                </a:lnTo>
                <a:lnTo>
                  <a:pt x="50250" y="45950"/>
                </a:lnTo>
                <a:lnTo>
                  <a:pt x="50250" y="45990"/>
                </a:lnTo>
                <a:lnTo>
                  <a:pt x="50240" y="46080"/>
                </a:lnTo>
                <a:lnTo>
                  <a:pt x="50250" y="46120"/>
                </a:lnTo>
                <a:lnTo>
                  <a:pt x="50280" y="46160"/>
                </a:lnTo>
                <a:lnTo>
                  <a:pt x="50340" y="46150"/>
                </a:lnTo>
                <a:lnTo>
                  <a:pt x="50460" y="46150"/>
                </a:lnTo>
                <a:lnTo>
                  <a:pt x="50620" y="46250"/>
                </a:lnTo>
                <a:lnTo>
                  <a:pt x="50710" y="46290"/>
                </a:lnTo>
                <a:lnTo>
                  <a:pt x="50770" y="46310"/>
                </a:lnTo>
                <a:lnTo>
                  <a:pt x="51020" y="46300"/>
                </a:lnTo>
                <a:lnTo>
                  <a:pt x="51020" y="46400"/>
                </a:lnTo>
                <a:lnTo>
                  <a:pt x="51070" y="46480"/>
                </a:lnTo>
                <a:lnTo>
                  <a:pt x="51120" y="46530"/>
                </a:lnTo>
                <a:lnTo>
                  <a:pt x="51200" y="46570"/>
                </a:lnTo>
                <a:lnTo>
                  <a:pt x="51280" y="46580"/>
                </a:lnTo>
                <a:lnTo>
                  <a:pt x="51520" y="46710"/>
                </a:lnTo>
                <a:lnTo>
                  <a:pt x="51850" y="46410"/>
                </a:lnTo>
                <a:lnTo>
                  <a:pt x="51990" y="46370"/>
                </a:lnTo>
                <a:lnTo>
                  <a:pt x="52030" y="46260"/>
                </a:lnTo>
                <a:lnTo>
                  <a:pt x="52030" y="46170"/>
                </a:lnTo>
                <a:lnTo>
                  <a:pt x="52310" y="45880"/>
                </a:lnTo>
                <a:lnTo>
                  <a:pt x="52420" y="45780"/>
                </a:lnTo>
                <a:lnTo>
                  <a:pt x="52470" y="45760"/>
                </a:lnTo>
                <a:lnTo>
                  <a:pt x="52510" y="45750"/>
                </a:lnTo>
                <a:lnTo>
                  <a:pt x="52540" y="45750"/>
                </a:lnTo>
                <a:lnTo>
                  <a:pt x="52570" y="45780"/>
                </a:lnTo>
                <a:lnTo>
                  <a:pt x="52570" y="46030"/>
                </a:lnTo>
                <a:lnTo>
                  <a:pt x="52840" y="46160"/>
                </a:lnTo>
                <a:lnTo>
                  <a:pt x="52940" y="46140"/>
                </a:lnTo>
                <a:lnTo>
                  <a:pt x="53060" y="46250"/>
                </a:lnTo>
                <a:lnTo>
                  <a:pt x="53140" y="46280"/>
                </a:lnTo>
                <a:lnTo>
                  <a:pt x="53200" y="46280"/>
                </a:lnTo>
                <a:lnTo>
                  <a:pt x="53240" y="46270"/>
                </a:lnTo>
                <a:lnTo>
                  <a:pt x="53270" y="46270"/>
                </a:lnTo>
                <a:lnTo>
                  <a:pt x="53280" y="46320"/>
                </a:lnTo>
                <a:lnTo>
                  <a:pt x="53330" y="46430"/>
                </a:lnTo>
                <a:lnTo>
                  <a:pt x="53540" y="46620"/>
                </a:lnTo>
                <a:lnTo>
                  <a:pt x="53590" y="46650"/>
                </a:lnTo>
                <a:lnTo>
                  <a:pt x="53590" y="46660"/>
                </a:lnTo>
                <a:lnTo>
                  <a:pt x="53590" y="46700"/>
                </a:lnTo>
                <a:lnTo>
                  <a:pt x="53630" y="46750"/>
                </a:lnTo>
                <a:lnTo>
                  <a:pt x="53600" y="46810"/>
                </a:lnTo>
                <a:lnTo>
                  <a:pt x="53580" y="46880"/>
                </a:lnTo>
                <a:lnTo>
                  <a:pt x="53570" y="46940"/>
                </a:lnTo>
                <a:lnTo>
                  <a:pt x="53590" y="47010"/>
                </a:lnTo>
                <a:lnTo>
                  <a:pt x="53620" y="47070"/>
                </a:lnTo>
                <a:lnTo>
                  <a:pt x="53750" y="47170"/>
                </a:lnTo>
                <a:lnTo>
                  <a:pt x="53840" y="47240"/>
                </a:lnTo>
                <a:lnTo>
                  <a:pt x="53860" y="47280"/>
                </a:lnTo>
                <a:lnTo>
                  <a:pt x="53940" y="47410"/>
                </a:lnTo>
                <a:lnTo>
                  <a:pt x="53920" y="47540"/>
                </a:lnTo>
                <a:lnTo>
                  <a:pt x="53960" y="47680"/>
                </a:lnTo>
                <a:lnTo>
                  <a:pt x="54080" y="47900"/>
                </a:lnTo>
                <a:lnTo>
                  <a:pt x="54100" y="47950"/>
                </a:lnTo>
                <a:lnTo>
                  <a:pt x="54080" y="48030"/>
                </a:lnTo>
                <a:lnTo>
                  <a:pt x="54090" y="48140"/>
                </a:lnTo>
                <a:lnTo>
                  <a:pt x="54170" y="48280"/>
                </a:lnTo>
                <a:lnTo>
                  <a:pt x="54160" y="48350"/>
                </a:lnTo>
                <a:lnTo>
                  <a:pt x="53960" y="48500"/>
                </a:lnTo>
                <a:lnTo>
                  <a:pt x="53980" y="48660"/>
                </a:lnTo>
                <a:lnTo>
                  <a:pt x="53820" y="48960"/>
                </a:lnTo>
                <a:lnTo>
                  <a:pt x="53820" y="49030"/>
                </a:lnTo>
                <a:lnTo>
                  <a:pt x="53930" y="49190"/>
                </a:lnTo>
                <a:lnTo>
                  <a:pt x="54350" y="49190"/>
                </a:lnTo>
                <a:lnTo>
                  <a:pt x="54500" y="49240"/>
                </a:lnTo>
                <a:lnTo>
                  <a:pt x="54540" y="49270"/>
                </a:lnTo>
                <a:lnTo>
                  <a:pt x="54620" y="49390"/>
                </a:lnTo>
                <a:lnTo>
                  <a:pt x="54690" y="49480"/>
                </a:lnTo>
                <a:lnTo>
                  <a:pt x="54730" y="49530"/>
                </a:lnTo>
                <a:lnTo>
                  <a:pt x="54710" y="49610"/>
                </a:lnTo>
                <a:lnTo>
                  <a:pt x="54720" y="49650"/>
                </a:lnTo>
                <a:lnTo>
                  <a:pt x="54910" y="49720"/>
                </a:lnTo>
                <a:lnTo>
                  <a:pt x="55020" y="49890"/>
                </a:lnTo>
                <a:lnTo>
                  <a:pt x="55040" y="49950"/>
                </a:lnTo>
                <a:lnTo>
                  <a:pt x="55080" y="49990"/>
                </a:lnTo>
                <a:lnTo>
                  <a:pt x="55140" y="50000"/>
                </a:lnTo>
                <a:lnTo>
                  <a:pt x="55230" y="49970"/>
                </a:lnTo>
                <a:lnTo>
                  <a:pt x="55280" y="49970"/>
                </a:lnTo>
                <a:lnTo>
                  <a:pt x="55330" y="49970"/>
                </a:lnTo>
                <a:lnTo>
                  <a:pt x="55380" y="49990"/>
                </a:lnTo>
                <a:lnTo>
                  <a:pt x="55420" y="50020"/>
                </a:lnTo>
                <a:lnTo>
                  <a:pt x="55440" y="50170"/>
                </a:lnTo>
                <a:lnTo>
                  <a:pt x="55480" y="50260"/>
                </a:lnTo>
                <a:lnTo>
                  <a:pt x="55590" y="50260"/>
                </a:lnTo>
                <a:lnTo>
                  <a:pt x="55800" y="50340"/>
                </a:lnTo>
                <a:lnTo>
                  <a:pt x="56010" y="50330"/>
                </a:lnTo>
                <a:lnTo>
                  <a:pt x="56070" y="50290"/>
                </a:lnTo>
                <a:lnTo>
                  <a:pt x="56110" y="50250"/>
                </a:lnTo>
                <a:lnTo>
                  <a:pt x="56130" y="50210"/>
                </a:lnTo>
                <a:lnTo>
                  <a:pt x="56190" y="50110"/>
                </a:lnTo>
                <a:lnTo>
                  <a:pt x="56200" y="50080"/>
                </a:lnTo>
                <a:lnTo>
                  <a:pt x="56210" y="50050"/>
                </a:lnTo>
                <a:lnTo>
                  <a:pt x="56200" y="50020"/>
                </a:lnTo>
                <a:lnTo>
                  <a:pt x="56210" y="50000"/>
                </a:lnTo>
                <a:lnTo>
                  <a:pt x="56240" y="49970"/>
                </a:lnTo>
                <a:lnTo>
                  <a:pt x="56310" y="49970"/>
                </a:lnTo>
                <a:lnTo>
                  <a:pt x="56260" y="50060"/>
                </a:lnTo>
                <a:lnTo>
                  <a:pt x="56090" y="51260"/>
                </a:lnTo>
                <a:lnTo>
                  <a:pt x="55920" y="52360"/>
                </a:lnTo>
                <a:lnTo>
                  <a:pt x="55910" y="52480"/>
                </a:lnTo>
                <a:lnTo>
                  <a:pt x="55880" y="52530"/>
                </a:lnTo>
                <a:lnTo>
                  <a:pt x="55850" y="52550"/>
                </a:lnTo>
                <a:lnTo>
                  <a:pt x="55770" y="52520"/>
                </a:lnTo>
                <a:lnTo>
                  <a:pt x="55640" y="52420"/>
                </a:lnTo>
                <a:lnTo>
                  <a:pt x="55580" y="52390"/>
                </a:lnTo>
                <a:lnTo>
                  <a:pt x="55560" y="52370"/>
                </a:lnTo>
                <a:lnTo>
                  <a:pt x="55530" y="52310"/>
                </a:lnTo>
                <a:lnTo>
                  <a:pt x="55460" y="52260"/>
                </a:lnTo>
                <a:lnTo>
                  <a:pt x="55350" y="52220"/>
                </a:lnTo>
                <a:lnTo>
                  <a:pt x="54730" y="52060"/>
                </a:lnTo>
                <a:lnTo>
                  <a:pt x="54410" y="52100"/>
                </a:lnTo>
                <a:lnTo>
                  <a:pt x="54280" y="52200"/>
                </a:lnTo>
                <a:lnTo>
                  <a:pt x="54200" y="52230"/>
                </a:lnTo>
                <a:lnTo>
                  <a:pt x="54120" y="52250"/>
                </a:lnTo>
                <a:lnTo>
                  <a:pt x="54040" y="52230"/>
                </a:lnTo>
                <a:lnTo>
                  <a:pt x="53990" y="52200"/>
                </a:lnTo>
                <a:lnTo>
                  <a:pt x="53910" y="52180"/>
                </a:lnTo>
                <a:lnTo>
                  <a:pt x="53850" y="52140"/>
                </a:lnTo>
                <a:lnTo>
                  <a:pt x="53810" y="52100"/>
                </a:lnTo>
                <a:lnTo>
                  <a:pt x="53780" y="52070"/>
                </a:lnTo>
                <a:lnTo>
                  <a:pt x="53780" y="52010"/>
                </a:lnTo>
                <a:lnTo>
                  <a:pt x="53670" y="51770"/>
                </a:lnTo>
                <a:lnTo>
                  <a:pt x="53640" y="51630"/>
                </a:lnTo>
                <a:lnTo>
                  <a:pt x="53640" y="51560"/>
                </a:lnTo>
                <a:lnTo>
                  <a:pt x="53620" y="51510"/>
                </a:lnTo>
                <a:lnTo>
                  <a:pt x="53550" y="51420"/>
                </a:lnTo>
                <a:lnTo>
                  <a:pt x="53490" y="51350"/>
                </a:lnTo>
                <a:lnTo>
                  <a:pt x="53430" y="51240"/>
                </a:lnTo>
                <a:lnTo>
                  <a:pt x="53380" y="51220"/>
                </a:lnTo>
                <a:lnTo>
                  <a:pt x="53340" y="51210"/>
                </a:lnTo>
                <a:lnTo>
                  <a:pt x="53270" y="51210"/>
                </a:lnTo>
                <a:lnTo>
                  <a:pt x="53210" y="51170"/>
                </a:lnTo>
                <a:lnTo>
                  <a:pt x="53190" y="51130"/>
                </a:lnTo>
                <a:lnTo>
                  <a:pt x="53160" y="51100"/>
                </a:lnTo>
                <a:lnTo>
                  <a:pt x="53100" y="51070"/>
                </a:lnTo>
                <a:lnTo>
                  <a:pt x="53050" y="51050"/>
                </a:lnTo>
                <a:lnTo>
                  <a:pt x="52990" y="51070"/>
                </a:lnTo>
                <a:lnTo>
                  <a:pt x="52940" y="51110"/>
                </a:lnTo>
                <a:lnTo>
                  <a:pt x="52860" y="51230"/>
                </a:lnTo>
                <a:lnTo>
                  <a:pt x="52830" y="51300"/>
                </a:lnTo>
                <a:lnTo>
                  <a:pt x="52720" y="51360"/>
                </a:lnTo>
                <a:lnTo>
                  <a:pt x="52600" y="51420"/>
                </a:lnTo>
                <a:lnTo>
                  <a:pt x="52560" y="51440"/>
                </a:lnTo>
                <a:lnTo>
                  <a:pt x="52510" y="51510"/>
                </a:lnTo>
                <a:lnTo>
                  <a:pt x="52480" y="51560"/>
                </a:lnTo>
                <a:lnTo>
                  <a:pt x="52470" y="51670"/>
                </a:lnTo>
                <a:lnTo>
                  <a:pt x="52530" y="51740"/>
                </a:lnTo>
                <a:lnTo>
                  <a:pt x="52590" y="52010"/>
                </a:lnTo>
                <a:lnTo>
                  <a:pt x="52580" y="52110"/>
                </a:lnTo>
                <a:lnTo>
                  <a:pt x="52580" y="52160"/>
                </a:lnTo>
                <a:lnTo>
                  <a:pt x="52590" y="52210"/>
                </a:lnTo>
                <a:lnTo>
                  <a:pt x="52670" y="52290"/>
                </a:lnTo>
                <a:lnTo>
                  <a:pt x="52710" y="52370"/>
                </a:lnTo>
                <a:lnTo>
                  <a:pt x="52710" y="52450"/>
                </a:lnTo>
                <a:lnTo>
                  <a:pt x="52720" y="52500"/>
                </a:lnTo>
                <a:lnTo>
                  <a:pt x="52770" y="52670"/>
                </a:lnTo>
                <a:lnTo>
                  <a:pt x="52630" y="52680"/>
                </a:lnTo>
                <a:lnTo>
                  <a:pt x="52570" y="52660"/>
                </a:lnTo>
                <a:lnTo>
                  <a:pt x="52460" y="52660"/>
                </a:lnTo>
                <a:lnTo>
                  <a:pt x="52410" y="52700"/>
                </a:lnTo>
                <a:lnTo>
                  <a:pt x="52360" y="52740"/>
                </a:lnTo>
                <a:lnTo>
                  <a:pt x="52020" y="52890"/>
                </a:lnTo>
                <a:lnTo>
                  <a:pt x="51930" y="52920"/>
                </a:lnTo>
                <a:lnTo>
                  <a:pt x="51810" y="52970"/>
                </a:lnTo>
                <a:lnTo>
                  <a:pt x="51770" y="53070"/>
                </a:lnTo>
                <a:lnTo>
                  <a:pt x="51720" y="53130"/>
                </a:lnTo>
                <a:lnTo>
                  <a:pt x="51630" y="53150"/>
                </a:lnTo>
                <a:lnTo>
                  <a:pt x="51560" y="53160"/>
                </a:lnTo>
                <a:lnTo>
                  <a:pt x="51490" y="53180"/>
                </a:lnTo>
                <a:lnTo>
                  <a:pt x="51400" y="53220"/>
                </a:lnTo>
                <a:lnTo>
                  <a:pt x="51320" y="53310"/>
                </a:lnTo>
                <a:lnTo>
                  <a:pt x="51140" y="53430"/>
                </a:lnTo>
                <a:lnTo>
                  <a:pt x="50890" y="53670"/>
                </a:lnTo>
                <a:lnTo>
                  <a:pt x="50730" y="53660"/>
                </a:lnTo>
                <a:lnTo>
                  <a:pt x="50830" y="53410"/>
                </a:lnTo>
                <a:lnTo>
                  <a:pt x="50840" y="53250"/>
                </a:lnTo>
                <a:lnTo>
                  <a:pt x="50860" y="53210"/>
                </a:lnTo>
                <a:lnTo>
                  <a:pt x="50900" y="53180"/>
                </a:lnTo>
                <a:lnTo>
                  <a:pt x="50950" y="53140"/>
                </a:lnTo>
                <a:lnTo>
                  <a:pt x="50990" y="53100"/>
                </a:lnTo>
                <a:lnTo>
                  <a:pt x="51040" y="53030"/>
                </a:lnTo>
                <a:lnTo>
                  <a:pt x="51040" y="52980"/>
                </a:lnTo>
                <a:lnTo>
                  <a:pt x="50990" y="52870"/>
                </a:lnTo>
                <a:lnTo>
                  <a:pt x="50930" y="52780"/>
                </a:lnTo>
                <a:lnTo>
                  <a:pt x="50810" y="52640"/>
                </a:lnTo>
                <a:lnTo>
                  <a:pt x="50740" y="52440"/>
                </a:lnTo>
                <a:lnTo>
                  <a:pt x="50740" y="52360"/>
                </a:lnTo>
                <a:lnTo>
                  <a:pt x="50760" y="52290"/>
                </a:lnTo>
                <a:lnTo>
                  <a:pt x="50970" y="51960"/>
                </a:lnTo>
                <a:lnTo>
                  <a:pt x="50990" y="51810"/>
                </a:lnTo>
                <a:lnTo>
                  <a:pt x="50970" y="51770"/>
                </a:lnTo>
                <a:lnTo>
                  <a:pt x="50930" y="51640"/>
                </a:lnTo>
                <a:lnTo>
                  <a:pt x="50930" y="51510"/>
                </a:lnTo>
                <a:lnTo>
                  <a:pt x="50950" y="51450"/>
                </a:lnTo>
                <a:lnTo>
                  <a:pt x="50980" y="51400"/>
                </a:lnTo>
                <a:lnTo>
                  <a:pt x="51070" y="51330"/>
                </a:lnTo>
                <a:lnTo>
                  <a:pt x="51130" y="51220"/>
                </a:lnTo>
                <a:lnTo>
                  <a:pt x="51190" y="51130"/>
                </a:lnTo>
                <a:lnTo>
                  <a:pt x="51340" y="50890"/>
                </a:lnTo>
                <a:lnTo>
                  <a:pt x="51370" y="50860"/>
                </a:lnTo>
                <a:lnTo>
                  <a:pt x="51450" y="50820"/>
                </a:lnTo>
                <a:lnTo>
                  <a:pt x="51540" y="50490"/>
                </a:lnTo>
                <a:lnTo>
                  <a:pt x="51440" y="50490"/>
                </a:lnTo>
                <a:lnTo>
                  <a:pt x="51370" y="50430"/>
                </a:lnTo>
                <a:lnTo>
                  <a:pt x="51360" y="50390"/>
                </a:lnTo>
                <a:lnTo>
                  <a:pt x="51370" y="50360"/>
                </a:lnTo>
                <a:lnTo>
                  <a:pt x="51380" y="50330"/>
                </a:lnTo>
                <a:lnTo>
                  <a:pt x="51430" y="50290"/>
                </a:lnTo>
                <a:lnTo>
                  <a:pt x="51450" y="50240"/>
                </a:lnTo>
                <a:lnTo>
                  <a:pt x="51430" y="50190"/>
                </a:lnTo>
                <a:lnTo>
                  <a:pt x="51420" y="49780"/>
                </a:lnTo>
                <a:lnTo>
                  <a:pt x="51430" y="49680"/>
                </a:lnTo>
                <a:lnTo>
                  <a:pt x="51460" y="49560"/>
                </a:lnTo>
                <a:lnTo>
                  <a:pt x="51320" y="49500"/>
                </a:lnTo>
                <a:lnTo>
                  <a:pt x="51220" y="49480"/>
                </a:lnTo>
                <a:lnTo>
                  <a:pt x="51180" y="49490"/>
                </a:lnTo>
                <a:lnTo>
                  <a:pt x="51100" y="49450"/>
                </a:lnTo>
                <a:lnTo>
                  <a:pt x="51080" y="49470"/>
                </a:lnTo>
                <a:lnTo>
                  <a:pt x="51100" y="49490"/>
                </a:lnTo>
                <a:lnTo>
                  <a:pt x="51100" y="49510"/>
                </a:lnTo>
                <a:lnTo>
                  <a:pt x="51100" y="49570"/>
                </a:lnTo>
                <a:lnTo>
                  <a:pt x="51090" y="49600"/>
                </a:lnTo>
                <a:lnTo>
                  <a:pt x="51060" y="49640"/>
                </a:lnTo>
                <a:lnTo>
                  <a:pt x="50990" y="49680"/>
                </a:lnTo>
                <a:lnTo>
                  <a:pt x="50950" y="49710"/>
                </a:lnTo>
                <a:lnTo>
                  <a:pt x="50850" y="49960"/>
                </a:lnTo>
                <a:lnTo>
                  <a:pt x="50840" y="49990"/>
                </a:lnTo>
                <a:lnTo>
                  <a:pt x="50750" y="50010"/>
                </a:lnTo>
                <a:lnTo>
                  <a:pt x="50720" y="50080"/>
                </a:lnTo>
                <a:lnTo>
                  <a:pt x="50630" y="50150"/>
                </a:lnTo>
                <a:lnTo>
                  <a:pt x="50640" y="50190"/>
                </a:lnTo>
                <a:lnTo>
                  <a:pt x="50640" y="50210"/>
                </a:lnTo>
                <a:lnTo>
                  <a:pt x="50630" y="50230"/>
                </a:lnTo>
                <a:lnTo>
                  <a:pt x="50640" y="50230"/>
                </a:lnTo>
                <a:lnTo>
                  <a:pt x="50660" y="50230"/>
                </a:lnTo>
                <a:lnTo>
                  <a:pt x="50680" y="50230"/>
                </a:lnTo>
                <a:lnTo>
                  <a:pt x="50700" y="50240"/>
                </a:lnTo>
                <a:lnTo>
                  <a:pt x="50700" y="50270"/>
                </a:lnTo>
                <a:lnTo>
                  <a:pt x="50680" y="50310"/>
                </a:lnTo>
                <a:lnTo>
                  <a:pt x="50640" y="50340"/>
                </a:lnTo>
                <a:lnTo>
                  <a:pt x="50510" y="50400"/>
                </a:lnTo>
                <a:lnTo>
                  <a:pt x="50380" y="50500"/>
                </a:lnTo>
                <a:lnTo>
                  <a:pt x="50440" y="50620"/>
                </a:lnTo>
                <a:lnTo>
                  <a:pt x="50470" y="50650"/>
                </a:lnTo>
                <a:lnTo>
                  <a:pt x="50500" y="50660"/>
                </a:lnTo>
                <a:lnTo>
                  <a:pt x="50530" y="50690"/>
                </a:lnTo>
                <a:lnTo>
                  <a:pt x="50560" y="50740"/>
                </a:lnTo>
                <a:lnTo>
                  <a:pt x="50620" y="50950"/>
                </a:lnTo>
                <a:lnTo>
                  <a:pt x="50610" y="51160"/>
                </a:lnTo>
                <a:lnTo>
                  <a:pt x="50420" y="51670"/>
                </a:lnTo>
                <a:lnTo>
                  <a:pt x="50530" y="51660"/>
                </a:lnTo>
                <a:lnTo>
                  <a:pt x="50550" y="51700"/>
                </a:lnTo>
                <a:lnTo>
                  <a:pt x="50540" y="51780"/>
                </a:lnTo>
                <a:lnTo>
                  <a:pt x="50490" y="51970"/>
                </a:lnTo>
                <a:lnTo>
                  <a:pt x="50450" y="52240"/>
                </a:lnTo>
                <a:lnTo>
                  <a:pt x="50440" y="52320"/>
                </a:lnTo>
                <a:lnTo>
                  <a:pt x="50430" y="52400"/>
                </a:lnTo>
                <a:lnTo>
                  <a:pt x="50400" y="52480"/>
                </a:lnTo>
                <a:lnTo>
                  <a:pt x="50350" y="52580"/>
                </a:lnTo>
                <a:lnTo>
                  <a:pt x="50250" y="52700"/>
                </a:lnTo>
                <a:lnTo>
                  <a:pt x="50250" y="52920"/>
                </a:lnTo>
                <a:lnTo>
                  <a:pt x="50190" y="53140"/>
                </a:lnTo>
                <a:lnTo>
                  <a:pt x="50170" y="53180"/>
                </a:lnTo>
                <a:lnTo>
                  <a:pt x="50140" y="53200"/>
                </a:lnTo>
                <a:lnTo>
                  <a:pt x="50010" y="53160"/>
                </a:lnTo>
                <a:lnTo>
                  <a:pt x="49960" y="53130"/>
                </a:lnTo>
                <a:lnTo>
                  <a:pt x="49850" y="53060"/>
                </a:lnTo>
                <a:lnTo>
                  <a:pt x="49810" y="53090"/>
                </a:lnTo>
                <a:lnTo>
                  <a:pt x="49780" y="53130"/>
                </a:lnTo>
                <a:lnTo>
                  <a:pt x="49630" y="53530"/>
                </a:lnTo>
                <a:lnTo>
                  <a:pt x="49640" y="53640"/>
                </a:lnTo>
                <a:lnTo>
                  <a:pt x="49640" y="53690"/>
                </a:lnTo>
                <a:lnTo>
                  <a:pt x="49640" y="53760"/>
                </a:lnTo>
                <a:lnTo>
                  <a:pt x="49680" y="53860"/>
                </a:lnTo>
                <a:lnTo>
                  <a:pt x="49690" y="53920"/>
                </a:lnTo>
                <a:lnTo>
                  <a:pt x="49690" y="53980"/>
                </a:lnTo>
                <a:lnTo>
                  <a:pt x="49670" y="54060"/>
                </a:lnTo>
                <a:lnTo>
                  <a:pt x="49640" y="54160"/>
                </a:lnTo>
                <a:lnTo>
                  <a:pt x="49510" y="54450"/>
                </a:lnTo>
                <a:lnTo>
                  <a:pt x="49380" y="54690"/>
                </a:lnTo>
                <a:lnTo>
                  <a:pt x="49020" y="55200"/>
                </a:lnTo>
                <a:lnTo>
                  <a:pt x="48830" y="55060"/>
                </a:lnTo>
                <a:lnTo>
                  <a:pt x="48660" y="54860"/>
                </a:lnTo>
                <a:lnTo>
                  <a:pt x="48720" y="54480"/>
                </a:lnTo>
                <a:lnTo>
                  <a:pt x="48860" y="54240"/>
                </a:lnTo>
                <a:lnTo>
                  <a:pt x="48900" y="54110"/>
                </a:lnTo>
                <a:lnTo>
                  <a:pt x="48930" y="54020"/>
                </a:lnTo>
                <a:lnTo>
                  <a:pt x="48920" y="53960"/>
                </a:lnTo>
                <a:lnTo>
                  <a:pt x="48820" y="53780"/>
                </a:lnTo>
                <a:lnTo>
                  <a:pt x="48880" y="53580"/>
                </a:lnTo>
                <a:lnTo>
                  <a:pt x="48850" y="53500"/>
                </a:lnTo>
                <a:lnTo>
                  <a:pt x="48860" y="53430"/>
                </a:lnTo>
                <a:lnTo>
                  <a:pt x="48880" y="53370"/>
                </a:lnTo>
                <a:lnTo>
                  <a:pt x="48910" y="53310"/>
                </a:lnTo>
                <a:lnTo>
                  <a:pt x="48980" y="53240"/>
                </a:lnTo>
                <a:lnTo>
                  <a:pt x="49010" y="53210"/>
                </a:lnTo>
                <a:lnTo>
                  <a:pt x="49070" y="53140"/>
                </a:lnTo>
                <a:lnTo>
                  <a:pt x="49080" y="53020"/>
                </a:lnTo>
                <a:lnTo>
                  <a:pt x="49050" y="52890"/>
                </a:lnTo>
                <a:lnTo>
                  <a:pt x="49040" y="52840"/>
                </a:lnTo>
                <a:lnTo>
                  <a:pt x="49010" y="52760"/>
                </a:lnTo>
                <a:lnTo>
                  <a:pt x="48980" y="52710"/>
                </a:lnTo>
                <a:lnTo>
                  <a:pt x="48860" y="52470"/>
                </a:lnTo>
                <a:lnTo>
                  <a:pt x="48770" y="52400"/>
                </a:lnTo>
                <a:lnTo>
                  <a:pt x="48730" y="52360"/>
                </a:lnTo>
                <a:lnTo>
                  <a:pt x="48700" y="52330"/>
                </a:lnTo>
                <a:lnTo>
                  <a:pt x="48650" y="52310"/>
                </a:lnTo>
                <a:lnTo>
                  <a:pt x="48620" y="52310"/>
                </a:lnTo>
                <a:lnTo>
                  <a:pt x="48570" y="52310"/>
                </a:lnTo>
                <a:lnTo>
                  <a:pt x="48440" y="52370"/>
                </a:lnTo>
                <a:lnTo>
                  <a:pt x="48390" y="52390"/>
                </a:lnTo>
                <a:lnTo>
                  <a:pt x="48360" y="52430"/>
                </a:lnTo>
                <a:lnTo>
                  <a:pt x="48340" y="52500"/>
                </a:lnTo>
                <a:lnTo>
                  <a:pt x="48320" y="52530"/>
                </a:lnTo>
                <a:lnTo>
                  <a:pt x="48290" y="52550"/>
                </a:lnTo>
                <a:lnTo>
                  <a:pt x="48250" y="52610"/>
                </a:lnTo>
                <a:lnTo>
                  <a:pt x="48230" y="52630"/>
                </a:lnTo>
                <a:lnTo>
                  <a:pt x="48200" y="52640"/>
                </a:lnTo>
                <a:lnTo>
                  <a:pt x="48170" y="52620"/>
                </a:lnTo>
                <a:lnTo>
                  <a:pt x="48140" y="52610"/>
                </a:lnTo>
                <a:lnTo>
                  <a:pt x="48090" y="52620"/>
                </a:lnTo>
                <a:lnTo>
                  <a:pt x="48030" y="52610"/>
                </a:lnTo>
                <a:lnTo>
                  <a:pt x="47970" y="52590"/>
                </a:lnTo>
                <a:lnTo>
                  <a:pt x="47810" y="52440"/>
                </a:lnTo>
                <a:lnTo>
                  <a:pt x="47720" y="52470"/>
                </a:lnTo>
                <a:lnTo>
                  <a:pt x="47690" y="52390"/>
                </a:lnTo>
                <a:lnTo>
                  <a:pt x="47670" y="52380"/>
                </a:lnTo>
                <a:lnTo>
                  <a:pt x="47550" y="52320"/>
                </a:lnTo>
                <a:lnTo>
                  <a:pt x="47550" y="52260"/>
                </a:lnTo>
                <a:lnTo>
                  <a:pt x="47420" y="52280"/>
                </a:lnTo>
                <a:lnTo>
                  <a:pt x="47310" y="52290"/>
                </a:lnTo>
                <a:lnTo>
                  <a:pt x="47160" y="52320"/>
                </a:lnTo>
                <a:lnTo>
                  <a:pt x="47060" y="52330"/>
                </a:lnTo>
                <a:lnTo>
                  <a:pt x="47000" y="52280"/>
                </a:lnTo>
                <a:lnTo>
                  <a:pt x="47020" y="52130"/>
                </a:lnTo>
                <a:lnTo>
                  <a:pt x="47380" y="51330"/>
                </a:lnTo>
                <a:lnTo>
                  <a:pt x="47440" y="51140"/>
                </a:lnTo>
                <a:lnTo>
                  <a:pt x="47440" y="50930"/>
                </a:lnTo>
                <a:lnTo>
                  <a:pt x="47370" y="50710"/>
                </a:lnTo>
                <a:lnTo>
                  <a:pt x="47440" y="50690"/>
                </a:lnTo>
                <a:lnTo>
                  <a:pt x="47430" y="50660"/>
                </a:lnTo>
                <a:lnTo>
                  <a:pt x="47370" y="50610"/>
                </a:lnTo>
                <a:lnTo>
                  <a:pt x="47410" y="50550"/>
                </a:lnTo>
                <a:lnTo>
                  <a:pt x="47490" y="50440"/>
                </a:lnTo>
                <a:lnTo>
                  <a:pt x="47510" y="50380"/>
                </a:lnTo>
                <a:lnTo>
                  <a:pt x="47500" y="50350"/>
                </a:lnTo>
                <a:lnTo>
                  <a:pt x="47470" y="50330"/>
                </a:lnTo>
                <a:lnTo>
                  <a:pt x="47430" y="50320"/>
                </a:lnTo>
                <a:lnTo>
                  <a:pt x="47410" y="50290"/>
                </a:lnTo>
                <a:lnTo>
                  <a:pt x="47400" y="50260"/>
                </a:lnTo>
                <a:lnTo>
                  <a:pt x="47400" y="50230"/>
                </a:lnTo>
                <a:lnTo>
                  <a:pt x="47410" y="50210"/>
                </a:lnTo>
                <a:lnTo>
                  <a:pt x="47410" y="50190"/>
                </a:lnTo>
                <a:lnTo>
                  <a:pt x="47340" y="50090"/>
                </a:lnTo>
                <a:lnTo>
                  <a:pt x="47320" y="50030"/>
                </a:lnTo>
                <a:lnTo>
                  <a:pt x="47360" y="49970"/>
                </a:lnTo>
                <a:lnTo>
                  <a:pt x="47410" y="49930"/>
                </a:lnTo>
                <a:lnTo>
                  <a:pt x="47480" y="49910"/>
                </a:lnTo>
                <a:lnTo>
                  <a:pt x="47530" y="49880"/>
                </a:lnTo>
                <a:lnTo>
                  <a:pt x="47550" y="49830"/>
                </a:lnTo>
                <a:lnTo>
                  <a:pt x="47560" y="49770"/>
                </a:lnTo>
                <a:lnTo>
                  <a:pt x="47630" y="49700"/>
                </a:lnTo>
                <a:lnTo>
                  <a:pt x="47650" y="49640"/>
                </a:lnTo>
                <a:lnTo>
                  <a:pt x="47610" y="49390"/>
                </a:lnTo>
                <a:lnTo>
                  <a:pt x="47610" y="49310"/>
                </a:lnTo>
                <a:lnTo>
                  <a:pt x="47620" y="49250"/>
                </a:lnTo>
                <a:lnTo>
                  <a:pt x="47660" y="49200"/>
                </a:lnTo>
                <a:lnTo>
                  <a:pt x="47720" y="49180"/>
                </a:lnTo>
                <a:lnTo>
                  <a:pt x="47700" y="49140"/>
                </a:lnTo>
                <a:lnTo>
                  <a:pt x="47700" y="49100"/>
                </a:lnTo>
                <a:lnTo>
                  <a:pt x="47720" y="49060"/>
                </a:lnTo>
                <a:lnTo>
                  <a:pt x="47720" y="49010"/>
                </a:lnTo>
                <a:lnTo>
                  <a:pt x="47660" y="48830"/>
                </a:lnTo>
                <a:lnTo>
                  <a:pt x="47650" y="48800"/>
                </a:lnTo>
                <a:lnTo>
                  <a:pt x="47680" y="48770"/>
                </a:lnTo>
                <a:lnTo>
                  <a:pt x="47800" y="48720"/>
                </a:lnTo>
                <a:lnTo>
                  <a:pt x="47830" y="48690"/>
                </a:lnTo>
                <a:lnTo>
                  <a:pt x="47810" y="48660"/>
                </a:lnTo>
                <a:lnTo>
                  <a:pt x="47740" y="48540"/>
                </a:lnTo>
                <a:lnTo>
                  <a:pt x="47720" y="48480"/>
                </a:lnTo>
                <a:lnTo>
                  <a:pt x="47720" y="48380"/>
                </a:lnTo>
                <a:lnTo>
                  <a:pt x="47790" y="48070"/>
                </a:lnTo>
                <a:lnTo>
                  <a:pt x="47760" y="47250"/>
                </a:lnTo>
                <a:lnTo>
                  <a:pt x="47720" y="47140"/>
                </a:lnTo>
                <a:lnTo>
                  <a:pt x="47710" y="47080"/>
                </a:lnTo>
                <a:lnTo>
                  <a:pt x="47740" y="47050"/>
                </a:lnTo>
                <a:lnTo>
                  <a:pt x="47760" y="47040"/>
                </a:lnTo>
                <a:lnTo>
                  <a:pt x="47840" y="46960"/>
                </a:lnTo>
                <a:lnTo>
                  <a:pt x="47860" y="46940"/>
                </a:lnTo>
                <a:lnTo>
                  <a:pt x="47880" y="46840"/>
                </a:lnTo>
                <a:lnTo>
                  <a:pt x="47980" y="46670"/>
                </a:lnTo>
                <a:lnTo>
                  <a:pt x="48020" y="46530"/>
                </a:lnTo>
                <a:lnTo>
                  <a:pt x="48050" y="46500"/>
                </a:lnTo>
                <a:lnTo>
                  <a:pt x="48090" y="46470"/>
                </a:lnTo>
                <a:lnTo>
                  <a:pt x="48110" y="46450"/>
                </a:lnTo>
                <a:lnTo>
                  <a:pt x="48080" y="46330"/>
                </a:lnTo>
                <a:lnTo>
                  <a:pt x="48100" y="46300"/>
                </a:lnTo>
                <a:lnTo>
                  <a:pt x="48170" y="46290"/>
                </a:lnTo>
                <a:lnTo>
                  <a:pt x="48140" y="46210"/>
                </a:lnTo>
                <a:lnTo>
                  <a:pt x="48130" y="46110"/>
                </a:lnTo>
                <a:lnTo>
                  <a:pt x="48140" y="46020"/>
                </a:lnTo>
                <a:lnTo>
                  <a:pt x="48170" y="45940"/>
                </a:lnTo>
                <a:lnTo>
                  <a:pt x="48100" y="45920"/>
                </a:lnTo>
                <a:lnTo>
                  <a:pt x="48070" y="45870"/>
                </a:lnTo>
                <a:lnTo>
                  <a:pt x="48080" y="45820"/>
                </a:lnTo>
                <a:lnTo>
                  <a:pt x="48150" y="45800"/>
                </a:lnTo>
                <a:lnTo>
                  <a:pt x="48240" y="45790"/>
                </a:lnTo>
                <a:lnTo>
                  <a:pt x="48270" y="45750"/>
                </a:lnTo>
                <a:lnTo>
                  <a:pt x="48250" y="45720"/>
                </a:lnTo>
                <a:lnTo>
                  <a:pt x="48170" y="45700"/>
                </a:lnTo>
                <a:lnTo>
                  <a:pt x="48260" y="45480"/>
                </a:lnTo>
                <a:lnTo>
                  <a:pt x="48290" y="45340"/>
                </a:lnTo>
                <a:lnTo>
                  <a:pt x="48260" y="45280"/>
                </a:lnTo>
                <a:lnTo>
                  <a:pt x="48210" y="45260"/>
                </a:lnTo>
                <a:lnTo>
                  <a:pt x="48220" y="45210"/>
                </a:lnTo>
                <a:lnTo>
                  <a:pt x="48260" y="45160"/>
                </a:lnTo>
                <a:lnTo>
                  <a:pt x="48290" y="45100"/>
                </a:lnTo>
                <a:lnTo>
                  <a:pt x="48310" y="45070"/>
                </a:lnTo>
                <a:lnTo>
                  <a:pt x="48320" y="45040"/>
                </a:lnTo>
                <a:lnTo>
                  <a:pt x="48280" y="45020"/>
                </a:lnTo>
                <a:lnTo>
                  <a:pt x="48260" y="45010"/>
                </a:lnTo>
                <a:lnTo>
                  <a:pt x="48250" y="44980"/>
                </a:lnTo>
                <a:lnTo>
                  <a:pt x="48240" y="44960"/>
                </a:lnTo>
                <a:lnTo>
                  <a:pt x="48240" y="44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