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Chocó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Chocó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390" y="32010"/>
                </a:moveTo>
                <a:lnTo>
                  <a:pt x="36400" y="32030"/>
                </a:lnTo>
                <a:lnTo>
                  <a:pt x="36460" y="32270"/>
                </a:lnTo>
                <a:lnTo>
                  <a:pt x="36490" y="32360"/>
                </a:lnTo>
                <a:lnTo>
                  <a:pt x="36520" y="32450"/>
                </a:lnTo>
                <a:lnTo>
                  <a:pt x="36550" y="32880"/>
                </a:lnTo>
                <a:lnTo>
                  <a:pt x="36520" y="32990"/>
                </a:lnTo>
                <a:lnTo>
                  <a:pt x="36490" y="33040"/>
                </a:lnTo>
                <a:lnTo>
                  <a:pt x="36470" y="33130"/>
                </a:lnTo>
                <a:lnTo>
                  <a:pt x="36380" y="33200"/>
                </a:lnTo>
                <a:lnTo>
                  <a:pt x="36340" y="33250"/>
                </a:lnTo>
                <a:lnTo>
                  <a:pt x="36300" y="33320"/>
                </a:lnTo>
                <a:lnTo>
                  <a:pt x="36210" y="33840"/>
                </a:lnTo>
                <a:lnTo>
                  <a:pt x="36140" y="33920"/>
                </a:lnTo>
                <a:lnTo>
                  <a:pt x="36060" y="33970"/>
                </a:lnTo>
                <a:lnTo>
                  <a:pt x="35960" y="34080"/>
                </a:lnTo>
                <a:lnTo>
                  <a:pt x="35850" y="34150"/>
                </a:lnTo>
                <a:lnTo>
                  <a:pt x="35710" y="34130"/>
                </a:lnTo>
                <a:lnTo>
                  <a:pt x="35710" y="34340"/>
                </a:lnTo>
                <a:lnTo>
                  <a:pt x="35720" y="34330"/>
                </a:lnTo>
                <a:lnTo>
                  <a:pt x="35730" y="34350"/>
                </a:lnTo>
                <a:lnTo>
                  <a:pt x="35740" y="34380"/>
                </a:lnTo>
                <a:lnTo>
                  <a:pt x="35750" y="34400"/>
                </a:lnTo>
                <a:lnTo>
                  <a:pt x="35740" y="34400"/>
                </a:lnTo>
                <a:lnTo>
                  <a:pt x="35720" y="34410"/>
                </a:lnTo>
                <a:lnTo>
                  <a:pt x="35690" y="34420"/>
                </a:lnTo>
                <a:lnTo>
                  <a:pt x="35680" y="34440"/>
                </a:lnTo>
                <a:lnTo>
                  <a:pt x="35720" y="34510"/>
                </a:lnTo>
                <a:lnTo>
                  <a:pt x="35770" y="34580"/>
                </a:lnTo>
                <a:lnTo>
                  <a:pt x="36420" y="35170"/>
                </a:lnTo>
                <a:lnTo>
                  <a:pt x="36940" y="35540"/>
                </a:lnTo>
                <a:lnTo>
                  <a:pt x="37470" y="36120"/>
                </a:lnTo>
                <a:lnTo>
                  <a:pt x="37880" y="36620"/>
                </a:lnTo>
                <a:lnTo>
                  <a:pt x="37980" y="36700"/>
                </a:lnTo>
                <a:lnTo>
                  <a:pt x="38110" y="36790"/>
                </a:lnTo>
                <a:lnTo>
                  <a:pt x="38290" y="36810"/>
                </a:lnTo>
                <a:lnTo>
                  <a:pt x="38360" y="36840"/>
                </a:lnTo>
                <a:lnTo>
                  <a:pt x="38410" y="36880"/>
                </a:lnTo>
                <a:lnTo>
                  <a:pt x="38640" y="37070"/>
                </a:lnTo>
                <a:lnTo>
                  <a:pt x="38700" y="37160"/>
                </a:lnTo>
                <a:lnTo>
                  <a:pt x="38810" y="37480"/>
                </a:lnTo>
                <a:lnTo>
                  <a:pt x="38830" y="38050"/>
                </a:lnTo>
                <a:lnTo>
                  <a:pt x="38810" y="38150"/>
                </a:lnTo>
                <a:lnTo>
                  <a:pt x="38790" y="38190"/>
                </a:lnTo>
                <a:lnTo>
                  <a:pt x="38620" y="38480"/>
                </a:lnTo>
                <a:lnTo>
                  <a:pt x="38500" y="38470"/>
                </a:lnTo>
                <a:lnTo>
                  <a:pt x="38430" y="38430"/>
                </a:lnTo>
                <a:lnTo>
                  <a:pt x="38340" y="38400"/>
                </a:lnTo>
                <a:lnTo>
                  <a:pt x="37920" y="38300"/>
                </a:lnTo>
                <a:lnTo>
                  <a:pt x="37820" y="38290"/>
                </a:lnTo>
                <a:lnTo>
                  <a:pt x="37490" y="38320"/>
                </a:lnTo>
                <a:lnTo>
                  <a:pt x="37350" y="38350"/>
                </a:lnTo>
                <a:lnTo>
                  <a:pt x="37250" y="38390"/>
                </a:lnTo>
                <a:lnTo>
                  <a:pt x="37170" y="38430"/>
                </a:lnTo>
                <a:lnTo>
                  <a:pt x="37150" y="38500"/>
                </a:lnTo>
                <a:lnTo>
                  <a:pt x="37170" y="38540"/>
                </a:lnTo>
                <a:lnTo>
                  <a:pt x="37190" y="38610"/>
                </a:lnTo>
                <a:lnTo>
                  <a:pt x="37210" y="38630"/>
                </a:lnTo>
                <a:lnTo>
                  <a:pt x="37240" y="38640"/>
                </a:lnTo>
                <a:lnTo>
                  <a:pt x="37270" y="38670"/>
                </a:lnTo>
                <a:lnTo>
                  <a:pt x="37300" y="38720"/>
                </a:lnTo>
                <a:lnTo>
                  <a:pt x="37320" y="38800"/>
                </a:lnTo>
                <a:lnTo>
                  <a:pt x="37350" y="39000"/>
                </a:lnTo>
                <a:lnTo>
                  <a:pt x="37320" y="39070"/>
                </a:lnTo>
                <a:lnTo>
                  <a:pt x="37280" y="39130"/>
                </a:lnTo>
                <a:lnTo>
                  <a:pt x="37210" y="39190"/>
                </a:lnTo>
                <a:lnTo>
                  <a:pt x="37200" y="39220"/>
                </a:lnTo>
                <a:lnTo>
                  <a:pt x="37150" y="39240"/>
                </a:lnTo>
                <a:lnTo>
                  <a:pt x="36910" y="39220"/>
                </a:lnTo>
                <a:lnTo>
                  <a:pt x="36750" y="39320"/>
                </a:lnTo>
                <a:lnTo>
                  <a:pt x="36680" y="39330"/>
                </a:lnTo>
                <a:lnTo>
                  <a:pt x="36530" y="39370"/>
                </a:lnTo>
                <a:lnTo>
                  <a:pt x="36460" y="39400"/>
                </a:lnTo>
                <a:lnTo>
                  <a:pt x="36470" y="39450"/>
                </a:lnTo>
                <a:lnTo>
                  <a:pt x="36470" y="39640"/>
                </a:lnTo>
                <a:lnTo>
                  <a:pt x="36490" y="39690"/>
                </a:lnTo>
                <a:lnTo>
                  <a:pt x="36560" y="39750"/>
                </a:lnTo>
                <a:lnTo>
                  <a:pt x="36580" y="39800"/>
                </a:lnTo>
                <a:lnTo>
                  <a:pt x="36570" y="39830"/>
                </a:lnTo>
                <a:lnTo>
                  <a:pt x="36470" y="39940"/>
                </a:lnTo>
                <a:lnTo>
                  <a:pt x="36520" y="39940"/>
                </a:lnTo>
                <a:lnTo>
                  <a:pt x="36560" y="39940"/>
                </a:lnTo>
                <a:lnTo>
                  <a:pt x="36600" y="39950"/>
                </a:lnTo>
                <a:lnTo>
                  <a:pt x="36610" y="39990"/>
                </a:lnTo>
                <a:lnTo>
                  <a:pt x="36620" y="40050"/>
                </a:lnTo>
                <a:lnTo>
                  <a:pt x="36630" y="40080"/>
                </a:lnTo>
                <a:lnTo>
                  <a:pt x="36660" y="40100"/>
                </a:lnTo>
                <a:lnTo>
                  <a:pt x="36720" y="40110"/>
                </a:lnTo>
                <a:lnTo>
                  <a:pt x="36710" y="40080"/>
                </a:lnTo>
                <a:lnTo>
                  <a:pt x="36750" y="40030"/>
                </a:lnTo>
                <a:lnTo>
                  <a:pt x="36800" y="39990"/>
                </a:lnTo>
                <a:lnTo>
                  <a:pt x="36820" y="40020"/>
                </a:lnTo>
                <a:lnTo>
                  <a:pt x="36810" y="40070"/>
                </a:lnTo>
                <a:lnTo>
                  <a:pt x="36790" y="40110"/>
                </a:lnTo>
                <a:lnTo>
                  <a:pt x="36790" y="40160"/>
                </a:lnTo>
                <a:lnTo>
                  <a:pt x="36820" y="40220"/>
                </a:lnTo>
                <a:lnTo>
                  <a:pt x="36860" y="40230"/>
                </a:lnTo>
                <a:lnTo>
                  <a:pt x="36970" y="40240"/>
                </a:lnTo>
                <a:lnTo>
                  <a:pt x="37000" y="40270"/>
                </a:lnTo>
                <a:lnTo>
                  <a:pt x="36990" y="40340"/>
                </a:lnTo>
                <a:lnTo>
                  <a:pt x="36960" y="40350"/>
                </a:lnTo>
                <a:lnTo>
                  <a:pt x="36920" y="40320"/>
                </a:lnTo>
                <a:lnTo>
                  <a:pt x="36890" y="40320"/>
                </a:lnTo>
                <a:lnTo>
                  <a:pt x="36850" y="40400"/>
                </a:lnTo>
                <a:lnTo>
                  <a:pt x="36840" y="40500"/>
                </a:lnTo>
                <a:lnTo>
                  <a:pt x="36860" y="40560"/>
                </a:lnTo>
                <a:lnTo>
                  <a:pt x="36930" y="40530"/>
                </a:lnTo>
                <a:lnTo>
                  <a:pt x="37000" y="40560"/>
                </a:lnTo>
                <a:lnTo>
                  <a:pt x="37050" y="40620"/>
                </a:lnTo>
                <a:lnTo>
                  <a:pt x="37070" y="40690"/>
                </a:lnTo>
                <a:lnTo>
                  <a:pt x="37070" y="40780"/>
                </a:lnTo>
                <a:lnTo>
                  <a:pt x="37120" y="40830"/>
                </a:lnTo>
                <a:lnTo>
                  <a:pt x="37160" y="40890"/>
                </a:lnTo>
                <a:lnTo>
                  <a:pt x="37200" y="40940"/>
                </a:lnTo>
                <a:lnTo>
                  <a:pt x="37270" y="40920"/>
                </a:lnTo>
                <a:lnTo>
                  <a:pt x="37390" y="41070"/>
                </a:lnTo>
                <a:lnTo>
                  <a:pt x="37400" y="41110"/>
                </a:lnTo>
                <a:lnTo>
                  <a:pt x="37350" y="41160"/>
                </a:lnTo>
                <a:lnTo>
                  <a:pt x="37320" y="41230"/>
                </a:lnTo>
                <a:lnTo>
                  <a:pt x="37330" y="41280"/>
                </a:lnTo>
                <a:lnTo>
                  <a:pt x="37410" y="41300"/>
                </a:lnTo>
                <a:lnTo>
                  <a:pt x="37400" y="41330"/>
                </a:lnTo>
                <a:lnTo>
                  <a:pt x="37380" y="41350"/>
                </a:lnTo>
                <a:lnTo>
                  <a:pt x="37350" y="41370"/>
                </a:lnTo>
                <a:lnTo>
                  <a:pt x="37310" y="41370"/>
                </a:lnTo>
                <a:lnTo>
                  <a:pt x="37350" y="41450"/>
                </a:lnTo>
                <a:lnTo>
                  <a:pt x="37390" y="41510"/>
                </a:lnTo>
                <a:lnTo>
                  <a:pt x="37400" y="41570"/>
                </a:lnTo>
                <a:lnTo>
                  <a:pt x="37340" y="41650"/>
                </a:lnTo>
                <a:lnTo>
                  <a:pt x="37370" y="41650"/>
                </a:lnTo>
                <a:lnTo>
                  <a:pt x="37410" y="41680"/>
                </a:lnTo>
                <a:lnTo>
                  <a:pt x="37370" y="41730"/>
                </a:lnTo>
                <a:lnTo>
                  <a:pt x="37340" y="41820"/>
                </a:lnTo>
                <a:lnTo>
                  <a:pt x="37330" y="41920"/>
                </a:lnTo>
                <a:lnTo>
                  <a:pt x="37340" y="42000"/>
                </a:lnTo>
                <a:lnTo>
                  <a:pt x="37380" y="42030"/>
                </a:lnTo>
                <a:lnTo>
                  <a:pt x="37420" y="42050"/>
                </a:lnTo>
                <a:lnTo>
                  <a:pt x="37460" y="42050"/>
                </a:lnTo>
                <a:lnTo>
                  <a:pt x="37480" y="42070"/>
                </a:lnTo>
                <a:lnTo>
                  <a:pt x="37500" y="42180"/>
                </a:lnTo>
                <a:lnTo>
                  <a:pt x="37510" y="42210"/>
                </a:lnTo>
                <a:lnTo>
                  <a:pt x="37650" y="42360"/>
                </a:lnTo>
                <a:lnTo>
                  <a:pt x="37710" y="42450"/>
                </a:lnTo>
                <a:lnTo>
                  <a:pt x="37720" y="42550"/>
                </a:lnTo>
                <a:lnTo>
                  <a:pt x="37760" y="42600"/>
                </a:lnTo>
                <a:lnTo>
                  <a:pt x="37770" y="42620"/>
                </a:lnTo>
                <a:lnTo>
                  <a:pt x="37840" y="42670"/>
                </a:lnTo>
                <a:lnTo>
                  <a:pt x="37970" y="42710"/>
                </a:lnTo>
                <a:lnTo>
                  <a:pt x="38100" y="42720"/>
                </a:lnTo>
                <a:lnTo>
                  <a:pt x="38500" y="42710"/>
                </a:lnTo>
                <a:lnTo>
                  <a:pt x="38730" y="42660"/>
                </a:lnTo>
                <a:lnTo>
                  <a:pt x="39010" y="42630"/>
                </a:lnTo>
                <a:lnTo>
                  <a:pt x="39250" y="42610"/>
                </a:lnTo>
                <a:lnTo>
                  <a:pt x="39420" y="42570"/>
                </a:lnTo>
                <a:lnTo>
                  <a:pt x="39610" y="42550"/>
                </a:lnTo>
                <a:lnTo>
                  <a:pt x="39810" y="42550"/>
                </a:lnTo>
                <a:lnTo>
                  <a:pt x="39980" y="42570"/>
                </a:lnTo>
                <a:lnTo>
                  <a:pt x="40080" y="42640"/>
                </a:lnTo>
                <a:lnTo>
                  <a:pt x="40120" y="42730"/>
                </a:lnTo>
                <a:lnTo>
                  <a:pt x="40170" y="43040"/>
                </a:lnTo>
                <a:lnTo>
                  <a:pt x="40290" y="43350"/>
                </a:lnTo>
                <a:lnTo>
                  <a:pt x="40430" y="43540"/>
                </a:lnTo>
                <a:lnTo>
                  <a:pt x="40560" y="43590"/>
                </a:lnTo>
                <a:lnTo>
                  <a:pt x="40690" y="43590"/>
                </a:lnTo>
                <a:lnTo>
                  <a:pt x="40820" y="43650"/>
                </a:lnTo>
                <a:lnTo>
                  <a:pt x="40850" y="43890"/>
                </a:lnTo>
                <a:lnTo>
                  <a:pt x="40710" y="44230"/>
                </a:lnTo>
                <a:lnTo>
                  <a:pt x="40700" y="44360"/>
                </a:lnTo>
                <a:lnTo>
                  <a:pt x="40730" y="44490"/>
                </a:lnTo>
                <a:lnTo>
                  <a:pt x="40760" y="44610"/>
                </a:lnTo>
                <a:lnTo>
                  <a:pt x="40900" y="44840"/>
                </a:lnTo>
                <a:lnTo>
                  <a:pt x="40940" y="44920"/>
                </a:lnTo>
                <a:lnTo>
                  <a:pt x="40960" y="45050"/>
                </a:lnTo>
                <a:lnTo>
                  <a:pt x="40900" y="45260"/>
                </a:lnTo>
                <a:lnTo>
                  <a:pt x="40890" y="45340"/>
                </a:lnTo>
                <a:lnTo>
                  <a:pt x="40940" y="45440"/>
                </a:lnTo>
                <a:lnTo>
                  <a:pt x="40970" y="45480"/>
                </a:lnTo>
                <a:lnTo>
                  <a:pt x="41170" y="45680"/>
                </a:lnTo>
                <a:lnTo>
                  <a:pt x="40980" y="45880"/>
                </a:lnTo>
                <a:lnTo>
                  <a:pt x="40970" y="46020"/>
                </a:lnTo>
                <a:lnTo>
                  <a:pt x="40910" y="46300"/>
                </a:lnTo>
                <a:lnTo>
                  <a:pt x="40650" y="46460"/>
                </a:lnTo>
                <a:lnTo>
                  <a:pt x="40550" y="46540"/>
                </a:lnTo>
                <a:lnTo>
                  <a:pt x="40460" y="46830"/>
                </a:lnTo>
                <a:lnTo>
                  <a:pt x="40470" y="47050"/>
                </a:lnTo>
                <a:lnTo>
                  <a:pt x="40890" y="47730"/>
                </a:lnTo>
                <a:lnTo>
                  <a:pt x="40940" y="47910"/>
                </a:lnTo>
                <a:lnTo>
                  <a:pt x="40930" y="48060"/>
                </a:lnTo>
                <a:lnTo>
                  <a:pt x="41010" y="48190"/>
                </a:lnTo>
                <a:lnTo>
                  <a:pt x="41000" y="48440"/>
                </a:lnTo>
                <a:lnTo>
                  <a:pt x="40850" y="48580"/>
                </a:lnTo>
                <a:lnTo>
                  <a:pt x="40800" y="48620"/>
                </a:lnTo>
                <a:lnTo>
                  <a:pt x="40720" y="48710"/>
                </a:lnTo>
                <a:lnTo>
                  <a:pt x="40670" y="48770"/>
                </a:lnTo>
                <a:lnTo>
                  <a:pt x="40540" y="49140"/>
                </a:lnTo>
                <a:lnTo>
                  <a:pt x="40530" y="49180"/>
                </a:lnTo>
                <a:lnTo>
                  <a:pt x="40320" y="49410"/>
                </a:lnTo>
                <a:lnTo>
                  <a:pt x="39910" y="49770"/>
                </a:lnTo>
                <a:lnTo>
                  <a:pt x="39870" y="49820"/>
                </a:lnTo>
                <a:lnTo>
                  <a:pt x="39830" y="49880"/>
                </a:lnTo>
                <a:lnTo>
                  <a:pt x="39810" y="49950"/>
                </a:lnTo>
                <a:lnTo>
                  <a:pt x="39800" y="50010"/>
                </a:lnTo>
                <a:lnTo>
                  <a:pt x="39830" y="50060"/>
                </a:lnTo>
                <a:lnTo>
                  <a:pt x="39850" y="50140"/>
                </a:lnTo>
                <a:lnTo>
                  <a:pt x="39780" y="50250"/>
                </a:lnTo>
                <a:lnTo>
                  <a:pt x="39630" y="50410"/>
                </a:lnTo>
                <a:lnTo>
                  <a:pt x="39490" y="50500"/>
                </a:lnTo>
                <a:lnTo>
                  <a:pt x="39220" y="50740"/>
                </a:lnTo>
                <a:lnTo>
                  <a:pt x="39180" y="50820"/>
                </a:lnTo>
                <a:lnTo>
                  <a:pt x="39100" y="51090"/>
                </a:lnTo>
                <a:lnTo>
                  <a:pt x="39100" y="51150"/>
                </a:lnTo>
                <a:lnTo>
                  <a:pt x="39140" y="51240"/>
                </a:lnTo>
                <a:lnTo>
                  <a:pt x="39150" y="51330"/>
                </a:lnTo>
                <a:lnTo>
                  <a:pt x="39080" y="51560"/>
                </a:lnTo>
                <a:lnTo>
                  <a:pt x="39010" y="51620"/>
                </a:lnTo>
                <a:lnTo>
                  <a:pt x="38980" y="51640"/>
                </a:lnTo>
                <a:lnTo>
                  <a:pt x="38940" y="51660"/>
                </a:lnTo>
                <a:lnTo>
                  <a:pt x="38890" y="51670"/>
                </a:lnTo>
                <a:lnTo>
                  <a:pt x="38830" y="51690"/>
                </a:lnTo>
                <a:lnTo>
                  <a:pt x="38740" y="51710"/>
                </a:lnTo>
                <a:lnTo>
                  <a:pt x="38700" y="51710"/>
                </a:lnTo>
                <a:lnTo>
                  <a:pt x="38640" y="51690"/>
                </a:lnTo>
                <a:lnTo>
                  <a:pt x="38620" y="51690"/>
                </a:lnTo>
                <a:lnTo>
                  <a:pt x="38610" y="51710"/>
                </a:lnTo>
                <a:lnTo>
                  <a:pt x="38620" y="51750"/>
                </a:lnTo>
                <a:lnTo>
                  <a:pt x="38710" y="51910"/>
                </a:lnTo>
                <a:lnTo>
                  <a:pt x="38760" y="51970"/>
                </a:lnTo>
                <a:lnTo>
                  <a:pt x="38810" y="52020"/>
                </a:lnTo>
                <a:lnTo>
                  <a:pt x="38850" y="52040"/>
                </a:lnTo>
                <a:lnTo>
                  <a:pt x="38870" y="52070"/>
                </a:lnTo>
                <a:lnTo>
                  <a:pt x="38880" y="52120"/>
                </a:lnTo>
                <a:lnTo>
                  <a:pt x="38850" y="52360"/>
                </a:lnTo>
                <a:lnTo>
                  <a:pt x="38870" y="52490"/>
                </a:lnTo>
                <a:lnTo>
                  <a:pt x="39080" y="52600"/>
                </a:lnTo>
                <a:lnTo>
                  <a:pt x="39160" y="52680"/>
                </a:lnTo>
                <a:lnTo>
                  <a:pt x="39140" y="52740"/>
                </a:lnTo>
                <a:lnTo>
                  <a:pt x="39130" y="52770"/>
                </a:lnTo>
                <a:lnTo>
                  <a:pt x="38990" y="52910"/>
                </a:lnTo>
                <a:lnTo>
                  <a:pt x="38870" y="52940"/>
                </a:lnTo>
                <a:lnTo>
                  <a:pt x="38750" y="53000"/>
                </a:lnTo>
                <a:lnTo>
                  <a:pt x="38620" y="53140"/>
                </a:lnTo>
                <a:lnTo>
                  <a:pt x="38500" y="53300"/>
                </a:lnTo>
                <a:lnTo>
                  <a:pt x="38480" y="53350"/>
                </a:lnTo>
                <a:lnTo>
                  <a:pt x="38480" y="53390"/>
                </a:lnTo>
                <a:lnTo>
                  <a:pt x="38470" y="53420"/>
                </a:lnTo>
                <a:lnTo>
                  <a:pt x="38440" y="53440"/>
                </a:lnTo>
                <a:lnTo>
                  <a:pt x="38380" y="53440"/>
                </a:lnTo>
                <a:lnTo>
                  <a:pt x="38130" y="53380"/>
                </a:lnTo>
                <a:lnTo>
                  <a:pt x="38070" y="53380"/>
                </a:lnTo>
                <a:lnTo>
                  <a:pt x="38010" y="53400"/>
                </a:lnTo>
                <a:lnTo>
                  <a:pt x="37940" y="53480"/>
                </a:lnTo>
                <a:lnTo>
                  <a:pt x="37850" y="53540"/>
                </a:lnTo>
                <a:lnTo>
                  <a:pt x="37690" y="53710"/>
                </a:lnTo>
                <a:lnTo>
                  <a:pt x="37620" y="53730"/>
                </a:lnTo>
                <a:lnTo>
                  <a:pt x="37530" y="53720"/>
                </a:lnTo>
                <a:lnTo>
                  <a:pt x="37370" y="53650"/>
                </a:lnTo>
                <a:lnTo>
                  <a:pt x="37300" y="53630"/>
                </a:lnTo>
                <a:lnTo>
                  <a:pt x="37250" y="53600"/>
                </a:lnTo>
                <a:lnTo>
                  <a:pt x="37230" y="53580"/>
                </a:lnTo>
                <a:lnTo>
                  <a:pt x="37230" y="53560"/>
                </a:lnTo>
                <a:lnTo>
                  <a:pt x="37220" y="53550"/>
                </a:lnTo>
                <a:lnTo>
                  <a:pt x="37150" y="53530"/>
                </a:lnTo>
                <a:lnTo>
                  <a:pt x="36990" y="53550"/>
                </a:lnTo>
                <a:lnTo>
                  <a:pt x="36860" y="53490"/>
                </a:lnTo>
                <a:lnTo>
                  <a:pt x="36660" y="53160"/>
                </a:lnTo>
                <a:lnTo>
                  <a:pt x="36600" y="53100"/>
                </a:lnTo>
                <a:lnTo>
                  <a:pt x="36540" y="53080"/>
                </a:lnTo>
                <a:lnTo>
                  <a:pt x="36490" y="53080"/>
                </a:lnTo>
                <a:lnTo>
                  <a:pt x="36420" y="53070"/>
                </a:lnTo>
                <a:lnTo>
                  <a:pt x="36390" y="53070"/>
                </a:lnTo>
                <a:lnTo>
                  <a:pt x="36360" y="53080"/>
                </a:lnTo>
                <a:lnTo>
                  <a:pt x="36320" y="53140"/>
                </a:lnTo>
                <a:lnTo>
                  <a:pt x="36280" y="53170"/>
                </a:lnTo>
                <a:lnTo>
                  <a:pt x="36230" y="53180"/>
                </a:lnTo>
                <a:lnTo>
                  <a:pt x="36180" y="53190"/>
                </a:lnTo>
                <a:lnTo>
                  <a:pt x="36070" y="53170"/>
                </a:lnTo>
                <a:lnTo>
                  <a:pt x="35990" y="53170"/>
                </a:lnTo>
                <a:lnTo>
                  <a:pt x="35970" y="53160"/>
                </a:lnTo>
                <a:lnTo>
                  <a:pt x="35910" y="53080"/>
                </a:lnTo>
                <a:lnTo>
                  <a:pt x="35690" y="52850"/>
                </a:lnTo>
                <a:lnTo>
                  <a:pt x="35630" y="52840"/>
                </a:lnTo>
                <a:lnTo>
                  <a:pt x="35530" y="52770"/>
                </a:lnTo>
                <a:lnTo>
                  <a:pt x="35490" y="52760"/>
                </a:lnTo>
                <a:lnTo>
                  <a:pt x="35440" y="52760"/>
                </a:lnTo>
                <a:lnTo>
                  <a:pt x="35320" y="52800"/>
                </a:lnTo>
                <a:lnTo>
                  <a:pt x="35290" y="52810"/>
                </a:lnTo>
                <a:lnTo>
                  <a:pt x="35270" y="52840"/>
                </a:lnTo>
                <a:lnTo>
                  <a:pt x="35230" y="52850"/>
                </a:lnTo>
                <a:lnTo>
                  <a:pt x="35200" y="52850"/>
                </a:lnTo>
                <a:lnTo>
                  <a:pt x="35150" y="52810"/>
                </a:lnTo>
                <a:lnTo>
                  <a:pt x="35110" y="52770"/>
                </a:lnTo>
                <a:lnTo>
                  <a:pt x="35080" y="52730"/>
                </a:lnTo>
                <a:lnTo>
                  <a:pt x="35070" y="52680"/>
                </a:lnTo>
                <a:lnTo>
                  <a:pt x="35070" y="52550"/>
                </a:lnTo>
                <a:lnTo>
                  <a:pt x="35040" y="52470"/>
                </a:lnTo>
                <a:lnTo>
                  <a:pt x="35030" y="52470"/>
                </a:lnTo>
                <a:lnTo>
                  <a:pt x="35120" y="52350"/>
                </a:lnTo>
                <a:lnTo>
                  <a:pt x="34700" y="52350"/>
                </a:lnTo>
                <a:lnTo>
                  <a:pt x="34620" y="52330"/>
                </a:lnTo>
                <a:lnTo>
                  <a:pt x="34550" y="52250"/>
                </a:lnTo>
                <a:lnTo>
                  <a:pt x="34360" y="51940"/>
                </a:lnTo>
                <a:lnTo>
                  <a:pt x="34500" y="51730"/>
                </a:lnTo>
                <a:lnTo>
                  <a:pt x="34530" y="51650"/>
                </a:lnTo>
                <a:lnTo>
                  <a:pt x="34570" y="51440"/>
                </a:lnTo>
                <a:lnTo>
                  <a:pt x="34620" y="51360"/>
                </a:lnTo>
                <a:lnTo>
                  <a:pt x="34740" y="51300"/>
                </a:lnTo>
                <a:lnTo>
                  <a:pt x="34740" y="51270"/>
                </a:lnTo>
                <a:lnTo>
                  <a:pt x="34630" y="51300"/>
                </a:lnTo>
                <a:lnTo>
                  <a:pt x="34650" y="51160"/>
                </a:lnTo>
                <a:lnTo>
                  <a:pt x="34700" y="50920"/>
                </a:lnTo>
                <a:lnTo>
                  <a:pt x="34710" y="50230"/>
                </a:lnTo>
                <a:lnTo>
                  <a:pt x="34720" y="50270"/>
                </a:lnTo>
                <a:lnTo>
                  <a:pt x="34740" y="50310"/>
                </a:lnTo>
                <a:lnTo>
                  <a:pt x="34770" y="50340"/>
                </a:lnTo>
                <a:lnTo>
                  <a:pt x="34810" y="50370"/>
                </a:lnTo>
                <a:lnTo>
                  <a:pt x="34830" y="50320"/>
                </a:lnTo>
                <a:lnTo>
                  <a:pt x="34840" y="50230"/>
                </a:lnTo>
                <a:lnTo>
                  <a:pt x="34830" y="50160"/>
                </a:lnTo>
                <a:lnTo>
                  <a:pt x="34710" y="50090"/>
                </a:lnTo>
                <a:lnTo>
                  <a:pt x="34690" y="50030"/>
                </a:lnTo>
                <a:lnTo>
                  <a:pt x="34680" y="49950"/>
                </a:lnTo>
                <a:lnTo>
                  <a:pt x="34670" y="49880"/>
                </a:lnTo>
                <a:lnTo>
                  <a:pt x="34780" y="49890"/>
                </a:lnTo>
                <a:lnTo>
                  <a:pt x="34870" y="49950"/>
                </a:lnTo>
                <a:lnTo>
                  <a:pt x="34940" y="50040"/>
                </a:lnTo>
                <a:lnTo>
                  <a:pt x="34980" y="50120"/>
                </a:lnTo>
                <a:lnTo>
                  <a:pt x="35010" y="50120"/>
                </a:lnTo>
                <a:lnTo>
                  <a:pt x="34950" y="49960"/>
                </a:lnTo>
                <a:lnTo>
                  <a:pt x="34740" y="49700"/>
                </a:lnTo>
                <a:lnTo>
                  <a:pt x="34710" y="49530"/>
                </a:lnTo>
                <a:lnTo>
                  <a:pt x="34680" y="49540"/>
                </a:lnTo>
                <a:lnTo>
                  <a:pt x="34620" y="49560"/>
                </a:lnTo>
                <a:lnTo>
                  <a:pt x="34600" y="49570"/>
                </a:lnTo>
                <a:lnTo>
                  <a:pt x="34550" y="49360"/>
                </a:lnTo>
                <a:lnTo>
                  <a:pt x="34490" y="48710"/>
                </a:lnTo>
                <a:lnTo>
                  <a:pt x="34460" y="48620"/>
                </a:lnTo>
                <a:lnTo>
                  <a:pt x="34430" y="47860"/>
                </a:lnTo>
                <a:lnTo>
                  <a:pt x="34460" y="47690"/>
                </a:lnTo>
                <a:lnTo>
                  <a:pt x="34500" y="47520"/>
                </a:lnTo>
                <a:lnTo>
                  <a:pt x="34570" y="47370"/>
                </a:lnTo>
                <a:lnTo>
                  <a:pt x="34490" y="47330"/>
                </a:lnTo>
                <a:lnTo>
                  <a:pt x="34490" y="47220"/>
                </a:lnTo>
                <a:lnTo>
                  <a:pt x="34500" y="47110"/>
                </a:lnTo>
                <a:lnTo>
                  <a:pt x="34480" y="47050"/>
                </a:lnTo>
                <a:lnTo>
                  <a:pt x="34430" y="47010"/>
                </a:lnTo>
                <a:lnTo>
                  <a:pt x="34400" y="46910"/>
                </a:lnTo>
                <a:lnTo>
                  <a:pt x="34390" y="46710"/>
                </a:lnTo>
                <a:lnTo>
                  <a:pt x="34320" y="46730"/>
                </a:lnTo>
                <a:lnTo>
                  <a:pt x="34270" y="46710"/>
                </a:lnTo>
                <a:lnTo>
                  <a:pt x="34250" y="46650"/>
                </a:lnTo>
                <a:lnTo>
                  <a:pt x="34250" y="46570"/>
                </a:lnTo>
                <a:lnTo>
                  <a:pt x="34290" y="46570"/>
                </a:lnTo>
                <a:lnTo>
                  <a:pt x="34310" y="46590"/>
                </a:lnTo>
                <a:lnTo>
                  <a:pt x="34330" y="46600"/>
                </a:lnTo>
                <a:lnTo>
                  <a:pt x="34350" y="46600"/>
                </a:lnTo>
                <a:lnTo>
                  <a:pt x="34390" y="46570"/>
                </a:lnTo>
                <a:lnTo>
                  <a:pt x="34340" y="46530"/>
                </a:lnTo>
                <a:lnTo>
                  <a:pt x="34320" y="46490"/>
                </a:lnTo>
                <a:lnTo>
                  <a:pt x="34280" y="46330"/>
                </a:lnTo>
                <a:lnTo>
                  <a:pt x="34290" y="46310"/>
                </a:lnTo>
                <a:lnTo>
                  <a:pt x="34280" y="46290"/>
                </a:lnTo>
                <a:lnTo>
                  <a:pt x="34250" y="46260"/>
                </a:lnTo>
                <a:lnTo>
                  <a:pt x="34230" y="46250"/>
                </a:lnTo>
                <a:lnTo>
                  <a:pt x="34150" y="46230"/>
                </a:lnTo>
                <a:lnTo>
                  <a:pt x="34110" y="46220"/>
                </a:lnTo>
                <a:lnTo>
                  <a:pt x="34060" y="46170"/>
                </a:lnTo>
                <a:lnTo>
                  <a:pt x="34020" y="46110"/>
                </a:lnTo>
                <a:lnTo>
                  <a:pt x="33980" y="46070"/>
                </a:lnTo>
                <a:lnTo>
                  <a:pt x="33910" y="46050"/>
                </a:lnTo>
                <a:lnTo>
                  <a:pt x="33830" y="46050"/>
                </a:lnTo>
                <a:lnTo>
                  <a:pt x="33780" y="46060"/>
                </a:lnTo>
                <a:lnTo>
                  <a:pt x="33750" y="46100"/>
                </a:lnTo>
                <a:lnTo>
                  <a:pt x="33730" y="46150"/>
                </a:lnTo>
                <a:lnTo>
                  <a:pt x="33670" y="46100"/>
                </a:lnTo>
                <a:lnTo>
                  <a:pt x="33610" y="46100"/>
                </a:lnTo>
                <a:lnTo>
                  <a:pt x="33560" y="46120"/>
                </a:lnTo>
                <a:lnTo>
                  <a:pt x="33520" y="46120"/>
                </a:lnTo>
                <a:lnTo>
                  <a:pt x="33490" y="46060"/>
                </a:lnTo>
                <a:lnTo>
                  <a:pt x="33500" y="46010"/>
                </a:lnTo>
                <a:lnTo>
                  <a:pt x="33550" y="45980"/>
                </a:lnTo>
                <a:lnTo>
                  <a:pt x="33610" y="45970"/>
                </a:lnTo>
                <a:lnTo>
                  <a:pt x="33660" y="45920"/>
                </a:lnTo>
                <a:lnTo>
                  <a:pt x="33770" y="45670"/>
                </a:lnTo>
                <a:lnTo>
                  <a:pt x="33830" y="45590"/>
                </a:lnTo>
                <a:lnTo>
                  <a:pt x="33880" y="45580"/>
                </a:lnTo>
                <a:lnTo>
                  <a:pt x="33990" y="45570"/>
                </a:lnTo>
                <a:lnTo>
                  <a:pt x="34040" y="45560"/>
                </a:lnTo>
                <a:lnTo>
                  <a:pt x="34100" y="45510"/>
                </a:lnTo>
                <a:lnTo>
                  <a:pt x="34150" y="45470"/>
                </a:lnTo>
                <a:lnTo>
                  <a:pt x="34200" y="45430"/>
                </a:lnTo>
                <a:lnTo>
                  <a:pt x="34270" y="45420"/>
                </a:lnTo>
                <a:lnTo>
                  <a:pt x="34360" y="45450"/>
                </a:lnTo>
                <a:lnTo>
                  <a:pt x="34440" y="45500"/>
                </a:lnTo>
                <a:lnTo>
                  <a:pt x="34520" y="45530"/>
                </a:lnTo>
                <a:lnTo>
                  <a:pt x="34630" y="45490"/>
                </a:lnTo>
                <a:lnTo>
                  <a:pt x="34670" y="45460"/>
                </a:lnTo>
                <a:lnTo>
                  <a:pt x="34680" y="45430"/>
                </a:lnTo>
                <a:lnTo>
                  <a:pt x="34680" y="45390"/>
                </a:lnTo>
                <a:lnTo>
                  <a:pt x="34710" y="45350"/>
                </a:lnTo>
                <a:lnTo>
                  <a:pt x="34710" y="45330"/>
                </a:lnTo>
                <a:lnTo>
                  <a:pt x="34700" y="45270"/>
                </a:lnTo>
                <a:lnTo>
                  <a:pt x="34710" y="45240"/>
                </a:lnTo>
                <a:lnTo>
                  <a:pt x="34730" y="45240"/>
                </a:lnTo>
                <a:lnTo>
                  <a:pt x="34760" y="45240"/>
                </a:lnTo>
                <a:lnTo>
                  <a:pt x="34790" y="45250"/>
                </a:lnTo>
                <a:lnTo>
                  <a:pt x="34810" y="45230"/>
                </a:lnTo>
                <a:lnTo>
                  <a:pt x="34830" y="45170"/>
                </a:lnTo>
                <a:lnTo>
                  <a:pt x="34890" y="45130"/>
                </a:lnTo>
                <a:lnTo>
                  <a:pt x="34950" y="45090"/>
                </a:lnTo>
                <a:lnTo>
                  <a:pt x="35000" y="45050"/>
                </a:lnTo>
                <a:lnTo>
                  <a:pt x="35030" y="45000"/>
                </a:lnTo>
                <a:lnTo>
                  <a:pt x="35060" y="44940"/>
                </a:lnTo>
                <a:lnTo>
                  <a:pt x="35080" y="44880"/>
                </a:lnTo>
                <a:lnTo>
                  <a:pt x="35090" y="44820"/>
                </a:lnTo>
                <a:lnTo>
                  <a:pt x="35070" y="44610"/>
                </a:lnTo>
                <a:lnTo>
                  <a:pt x="35000" y="44430"/>
                </a:lnTo>
                <a:lnTo>
                  <a:pt x="34790" y="44100"/>
                </a:lnTo>
                <a:lnTo>
                  <a:pt x="34770" y="44080"/>
                </a:lnTo>
                <a:lnTo>
                  <a:pt x="34740" y="44060"/>
                </a:lnTo>
                <a:lnTo>
                  <a:pt x="34730" y="43940"/>
                </a:lnTo>
                <a:lnTo>
                  <a:pt x="34530" y="43400"/>
                </a:lnTo>
                <a:lnTo>
                  <a:pt x="34490" y="43400"/>
                </a:lnTo>
                <a:lnTo>
                  <a:pt x="34490" y="43530"/>
                </a:lnTo>
                <a:lnTo>
                  <a:pt x="34460" y="43530"/>
                </a:lnTo>
                <a:lnTo>
                  <a:pt x="34380" y="43310"/>
                </a:lnTo>
                <a:lnTo>
                  <a:pt x="34250" y="43110"/>
                </a:lnTo>
                <a:lnTo>
                  <a:pt x="33940" y="42730"/>
                </a:lnTo>
                <a:lnTo>
                  <a:pt x="33890" y="42640"/>
                </a:lnTo>
                <a:lnTo>
                  <a:pt x="33870" y="42570"/>
                </a:lnTo>
                <a:lnTo>
                  <a:pt x="33870" y="42360"/>
                </a:lnTo>
                <a:lnTo>
                  <a:pt x="33910" y="42180"/>
                </a:lnTo>
                <a:lnTo>
                  <a:pt x="33910" y="42090"/>
                </a:lnTo>
                <a:lnTo>
                  <a:pt x="33870" y="42030"/>
                </a:lnTo>
                <a:lnTo>
                  <a:pt x="33910" y="42000"/>
                </a:lnTo>
                <a:lnTo>
                  <a:pt x="34100" y="42160"/>
                </a:lnTo>
                <a:lnTo>
                  <a:pt x="34220" y="42310"/>
                </a:lnTo>
                <a:lnTo>
                  <a:pt x="34270" y="42270"/>
                </a:lnTo>
                <a:lnTo>
                  <a:pt x="34320" y="42190"/>
                </a:lnTo>
                <a:lnTo>
                  <a:pt x="34390" y="42000"/>
                </a:lnTo>
                <a:lnTo>
                  <a:pt x="34410" y="41900"/>
                </a:lnTo>
                <a:lnTo>
                  <a:pt x="34410" y="41810"/>
                </a:lnTo>
                <a:lnTo>
                  <a:pt x="34410" y="41740"/>
                </a:lnTo>
                <a:lnTo>
                  <a:pt x="34390" y="41680"/>
                </a:lnTo>
                <a:lnTo>
                  <a:pt x="34300" y="41550"/>
                </a:lnTo>
                <a:lnTo>
                  <a:pt x="34310" y="41510"/>
                </a:lnTo>
                <a:lnTo>
                  <a:pt x="34430" y="41470"/>
                </a:lnTo>
                <a:lnTo>
                  <a:pt x="34440" y="41500"/>
                </a:lnTo>
                <a:lnTo>
                  <a:pt x="34460" y="41520"/>
                </a:lnTo>
                <a:lnTo>
                  <a:pt x="34480" y="41530"/>
                </a:lnTo>
                <a:lnTo>
                  <a:pt x="34490" y="41540"/>
                </a:lnTo>
                <a:lnTo>
                  <a:pt x="34520" y="41460"/>
                </a:lnTo>
                <a:lnTo>
                  <a:pt x="34500" y="41390"/>
                </a:lnTo>
                <a:lnTo>
                  <a:pt x="34450" y="41340"/>
                </a:lnTo>
                <a:lnTo>
                  <a:pt x="34390" y="41300"/>
                </a:lnTo>
                <a:lnTo>
                  <a:pt x="34390" y="41260"/>
                </a:lnTo>
                <a:lnTo>
                  <a:pt x="34470" y="41130"/>
                </a:lnTo>
                <a:lnTo>
                  <a:pt x="34490" y="41050"/>
                </a:lnTo>
                <a:lnTo>
                  <a:pt x="34490" y="40950"/>
                </a:lnTo>
                <a:lnTo>
                  <a:pt x="34560" y="40870"/>
                </a:lnTo>
                <a:lnTo>
                  <a:pt x="34580" y="40760"/>
                </a:lnTo>
                <a:lnTo>
                  <a:pt x="34570" y="40640"/>
                </a:lnTo>
                <a:lnTo>
                  <a:pt x="34530" y="40560"/>
                </a:lnTo>
                <a:lnTo>
                  <a:pt x="34360" y="40430"/>
                </a:lnTo>
                <a:lnTo>
                  <a:pt x="34320" y="40390"/>
                </a:lnTo>
                <a:lnTo>
                  <a:pt x="34300" y="40350"/>
                </a:lnTo>
                <a:lnTo>
                  <a:pt x="34270" y="40320"/>
                </a:lnTo>
                <a:lnTo>
                  <a:pt x="34220" y="40290"/>
                </a:lnTo>
                <a:lnTo>
                  <a:pt x="34220" y="40230"/>
                </a:lnTo>
                <a:lnTo>
                  <a:pt x="34250" y="40120"/>
                </a:lnTo>
                <a:lnTo>
                  <a:pt x="34250" y="40060"/>
                </a:lnTo>
                <a:lnTo>
                  <a:pt x="34240" y="39990"/>
                </a:lnTo>
                <a:lnTo>
                  <a:pt x="34200" y="39970"/>
                </a:lnTo>
                <a:lnTo>
                  <a:pt x="34150" y="39950"/>
                </a:lnTo>
                <a:lnTo>
                  <a:pt x="33980" y="39860"/>
                </a:lnTo>
                <a:lnTo>
                  <a:pt x="33860" y="39880"/>
                </a:lnTo>
                <a:lnTo>
                  <a:pt x="33760" y="39960"/>
                </a:lnTo>
                <a:lnTo>
                  <a:pt x="33700" y="40040"/>
                </a:lnTo>
                <a:lnTo>
                  <a:pt x="33720" y="40070"/>
                </a:lnTo>
                <a:lnTo>
                  <a:pt x="33730" y="40110"/>
                </a:lnTo>
                <a:lnTo>
                  <a:pt x="33690" y="40120"/>
                </a:lnTo>
                <a:lnTo>
                  <a:pt x="33670" y="40130"/>
                </a:lnTo>
                <a:lnTo>
                  <a:pt x="33630" y="40150"/>
                </a:lnTo>
                <a:lnTo>
                  <a:pt x="33600" y="40150"/>
                </a:lnTo>
                <a:lnTo>
                  <a:pt x="33590" y="40020"/>
                </a:lnTo>
                <a:lnTo>
                  <a:pt x="33600" y="39960"/>
                </a:lnTo>
                <a:lnTo>
                  <a:pt x="33630" y="39900"/>
                </a:lnTo>
                <a:lnTo>
                  <a:pt x="33420" y="39450"/>
                </a:lnTo>
                <a:lnTo>
                  <a:pt x="33320" y="39310"/>
                </a:lnTo>
                <a:lnTo>
                  <a:pt x="33170" y="39170"/>
                </a:lnTo>
                <a:lnTo>
                  <a:pt x="33100" y="39120"/>
                </a:lnTo>
                <a:lnTo>
                  <a:pt x="32960" y="39090"/>
                </a:lnTo>
                <a:lnTo>
                  <a:pt x="32940" y="39060"/>
                </a:lnTo>
                <a:lnTo>
                  <a:pt x="32920" y="39040"/>
                </a:lnTo>
                <a:lnTo>
                  <a:pt x="32860" y="39060"/>
                </a:lnTo>
                <a:lnTo>
                  <a:pt x="32850" y="39090"/>
                </a:lnTo>
                <a:lnTo>
                  <a:pt x="32850" y="39140"/>
                </a:lnTo>
                <a:lnTo>
                  <a:pt x="32840" y="39180"/>
                </a:lnTo>
                <a:lnTo>
                  <a:pt x="32790" y="39200"/>
                </a:lnTo>
                <a:lnTo>
                  <a:pt x="32770" y="38850"/>
                </a:lnTo>
                <a:lnTo>
                  <a:pt x="32810" y="38700"/>
                </a:lnTo>
                <a:lnTo>
                  <a:pt x="32950" y="38640"/>
                </a:lnTo>
                <a:lnTo>
                  <a:pt x="33010" y="38550"/>
                </a:lnTo>
                <a:lnTo>
                  <a:pt x="32950" y="38350"/>
                </a:lnTo>
                <a:lnTo>
                  <a:pt x="32790" y="38050"/>
                </a:lnTo>
                <a:lnTo>
                  <a:pt x="32760" y="38050"/>
                </a:lnTo>
                <a:lnTo>
                  <a:pt x="32790" y="38110"/>
                </a:lnTo>
                <a:lnTo>
                  <a:pt x="32810" y="38130"/>
                </a:lnTo>
                <a:lnTo>
                  <a:pt x="32830" y="38150"/>
                </a:lnTo>
                <a:lnTo>
                  <a:pt x="32830" y="38190"/>
                </a:lnTo>
                <a:lnTo>
                  <a:pt x="32790" y="38190"/>
                </a:lnTo>
                <a:lnTo>
                  <a:pt x="32710" y="38070"/>
                </a:lnTo>
                <a:lnTo>
                  <a:pt x="32330" y="37670"/>
                </a:lnTo>
                <a:lnTo>
                  <a:pt x="32280" y="37640"/>
                </a:lnTo>
                <a:lnTo>
                  <a:pt x="32190" y="37630"/>
                </a:lnTo>
                <a:lnTo>
                  <a:pt x="32140" y="37600"/>
                </a:lnTo>
                <a:lnTo>
                  <a:pt x="32110" y="37540"/>
                </a:lnTo>
                <a:lnTo>
                  <a:pt x="32070" y="37480"/>
                </a:lnTo>
                <a:lnTo>
                  <a:pt x="32000" y="37450"/>
                </a:lnTo>
                <a:lnTo>
                  <a:pt x="32030" y="37420"/>
                </a:lnTo>
                <a:lnTo>
                  <a:pt x="31970" y="37400"/>
                </a:lnTo>
                <a:lnTo>
                  <a:pt x="31910" y="37350"/>
                </a:lnTo>
                <a:lnTo>
                  <a:pt x="31860" y="37290"/>
                </a:lnTo>
                <a:lnTo>
                  <a:pt x="31820" y="37240"/>
                </a:lnTo>
                <a:lnTo>
                  <a:pt x="31780" y="37230"/>
                </a:lnTo>
                <a:lnTo>
                  <a:pt x="31990" y="36570"/>
                </a:lnTo>
                <a:lnTo>
                  <a:pt x="32170" y="36000"/>
                </a:lnTo>
                <a:lnTo>
                  <a:pt x="32290" y="36020"/>
                </a:lnTo>
                <a:lnTo>
                  <a:pt x="32400" y="36010"/>
                </a:lnTo>
                <a:lnTo>
                  <a:pt x="32500" y="35950"/>
                </a:lnTo>
                <a:lnTo>
                  <a:pt x="32570" y="35850"/>
                </a:lnTo>
                <a:lnTo>
                  <a:pt x="32620" y="35720"/>
                </a:lnTo>
                <a:lnTo>
                  <a:pt x="32610" y="35650"/>
                </a:lnTo>
                <a:lnTo>
                  <a:pt x="32590" y="35630"/>
                </a:lnTo>
                <a:lnTo>
                  <a:pt x="32590" y="35620"/>
                </a:lnTo>
                <a:lnTo>
                  <a:pt x="32590" y="35600"/>
                </a:lnTo>
                <a:lnTo>
                  <a:pt x="32580" y="35590"/>
                </a:lnTo>
                <a:lnTo>
                  <a:pt x="32580" y="35580"/>
                </a:lnTo>
                <a:lnTo>
                  <a:pt x="32570" y="35550"/>
                </a:lnTo>
                <a:lnTo>
                  <a:pt x="32560" y="35530"/>
                </a:lnTo>
                <a:lnTo>
                  <a:pt x="32520" y="35440"/>
                </a:lnTo>
                <a:lnTo>
                  <a:pt x="32490" y="35390"/>
                </a:lnTo>
                <a:lnTo>
                  <a:pt x="32440" y="35230"/>
                </a:lnTo>
                <a:lnTo>
                  <a:pt x="32440" y="35210"/>
                </a:lnTo>
                <a:lnTo>
                  <a:pt x="32430" y="35150"/>
                </a:lnTo>
                <a:lnTo>
                  <a:pt x="32420" y="35010"/>
                </a:lnTo>
                <a:lnTo>
                  <a:pt x="32450" y="34830"/>
                </a:lnTo>
                <a:lnTo>
                  <a:pt x="32530" y="34780"/>
                </a:lnTo>
                <a:lnTo>
                  <a:pt x="32570" y="34760"/>
                </a:lnTo>
                <a:lnTo>
                  <a:pt x="32620" y="34790"/>
                </a:lnTo>
                <a:lnTo>
                  <a:pt x="32880" y="35000"/>
                </a:lnTo>
                <a:lnTo>
                  <a:pt x="32930" y="35060"/>
                </a:lnTo>
                <a:lnTo>
                  <a:pt x="32920" y="35070"/>
                </a:lnTo>
                <a:lnTo>
                  <a:pt x="32900" y="35120"/>
                </a:lnTo>
                <a:lnTo>
                  <a:pt x="32900" y="35140"/>
                </a:lnTo>
                <a:lnTo>
                  <a:pt x="32920" y="35150"/>
                </a:lnTo>
                <a:lnTo>
                  <a:pt x="32960" y="35160"/>
                </a:lnTo>
                <a:lnTo>
                  <a:pt x="32970" y="35170"/>
                </a:lnTo>
                <a:lnTo>
                  <a:pt x="33070" y="35310"/>
                </a:lnTo>
                <a:lnTo>
                  <a:pt x="33110" y="35360"/>
                </a:lnTo>
                <a:lnTo>
                  <a:pt x="33150" y="35430"/>
                </a:lnTo>
                <a:lnTo>
                  <a:pt x="33200" y="35640"/>
                </a:lnTo>
                <a:lnTo>
                  <a:pt x="33210" y="35690"/>
                </a:lnTo>
                <a:lnTo>
                  <a:pt x="33270" y="35740"/>
                </a:lnTo>
                <a:lnTo>
                  <a:pt x="33290" y="35740"/>
                </a:lnTo>
                <a:lnTo>
                  <a:pt x="33380" y="35730"/>
                </a:lnTo>
                <a:lnTo>
                  <a:pt x="33510" y="35630"/>
                </a:lnTo>
                <a:lnTo>
                  <a:pt x="33610" y="35530"/>
                </a:lnTo>
                <a:lnTo>
                  <a:pt x="33740" y="35400"/>
                </a:lnTo>
                <a:lnTo>
                  <a:pt x="33770" y="35380"/>
                </a:lnTo>
                <a:lnTo>
                  <a:pt x="33850" y="35330"/>
                </a:lnTo>
                <a:lnTo>
                  <a:pt x="34450" y="34950"/>
                </a:lnTo>
                <a:lnTo>
                  <a:pt x="34600" y="34820"/>
                </a:lnTo>
                <a:lnTo>
                  <a:pt x="34570" y="34720"/>
                </a:lnTo>
                <a:lnTo>
                  <a:pt x="34500" y="34660"/>
                </a:lnTo>
                <a:lnTo>
                  <a:pt x="34460" y="34630"/>
                </a:lnTo>
                <a:lnTo>
                  <a:pt x="34400" y="34480"/>
                </a:lnTo>
                <a:lnTo>
                  <a:pt x="34410" y="34410"/>
                </a:lnTo>
                <a:lnTo>
                  <a:pt x="34560" y="34230"/>
                </a:lnTo>
                <a:lnTo>
                  <a:pt x="34560" y="34220"/>
                </a:lnTo>
                <a:lnTo>
                  <a:pt x="34690" y="33930"/>
                </a:lnTo>
                <a:lnTo>
                  <a:pt x="34800" y="33820"/>
                </a:lnTo>
                <a:lnTo>
                  <a:pt x="34950" y="33740"/>
                </a:lnTo>
                <a:lnTo>
                  <a:pt x="35110" y="33690"/>
                </a:lnTo>
                <a:lnTo>
                  <a:pt x="35120" y="33680"/>
                </a:lnTo>
                <a:lnTo>
                  <a:pt x="35280" y="33650"/>
                </a:lnTo>
                <a:lnTo>
                  <a:pt x="35440" y="33650"/>
                </a:lnTo>
                <a:lnTo>
                  <a:pt x="35460" y="33650"/>
                </a:lnTo>
                <a:lnTo>
                  <a:pt x="35490" y="33630"/>
                </a:lnTo>
                <a:lnTo>
                  <a:pt x="35450" y="33550"/>
                </a:lnTo>
                <a:lnTo>
                  <a:pt x="35400" y="33500"/>
                </a:lnTo>
                <a:lnTo>
                  <a:pt x="35350" y="33460"/>
                </a:lnTo>
                <a:lnTo>
                  <a:pt x="35300" y="33410"/>
                </a:lnTo>
                <a:lnTo>
                  <a:pt x="35270" y="33340"/>
                </a:lnTo>
                <a:lnTo>
                  <a:pt x="35260" y="33240"/>
                </a:lnTo>
                <a:lnTo>
                  <a:pt x="35260" y="33220"/>
                </a:lnTo>
                <a:lnTo>
                  <a:pt x="35190" y="32970"/>
                </a:lnTo>
                <a:lnTo>
                  <a:pt x="35150" y="32820"/>
                </a:lnTo>
                <a:lnTo>
                  <a:pt x="35000" y="32530"/>
                </a:lnTo>
                <a:lnTo>
                  <a:pt x="34960" y="32460"/>
                </a:lnTo>
                <a:lnTo>
                  <a:pt x="34950" y="32450"/>
                </a:lnTo>
                <a:lnTo>
                  <a:pt x="34830" y="32270"/>
                </a:lnTo>
                <a:lnTo>
                  <a:pt x="34720" y="32040"/>
                </a:lnTo>
                <a:lnTo>
                  <a:pt x="34680" y="31990"/>
                </a:lnTo>
                <a:lnTo>
                  <a:pt x="34610" y="31960"/>
                </a:lnTo>
                <a:lnTo>
                  <a:pt x="34550" y="31950"/>
                </a:lnTo>
                <a:lnTo>
                  <a:pt x="34480" y="31930"/>
                </a:lnTo>
                <a:lnTo>
                  <a:pt x="34420" y="31840"/>
                </a:lnTo>
                <a:lnTo>
                  <a:pt x="34380" y="31660"/>
                </a:lnTo>
                <a:lnTo>
                  <a:pt x="34340" y="31310"/>
                </a:lnTo>
                <a:lnTo>
                  <a:pt x="34270" y="31130"/>
                </a:lnTo>
                <a:lnTo>
                  <a:pt x="34180" y="30990"/>
                </a:lnTo>
                <a:lnTo>
                  <a:pt x="34130" y="30940"/>
                </a:lnTo>
                <a:lnTo>
                  <a:pt x="34040" y="30910"/>
                </a:lnTo>
                <a:lnTo>
                  <a:pt x="33890" y="30930"/>
                </a:lnTo>
                <a:lnTo>
                  <a:pt x="33850" y="30900"/>
                </a:lnTo>
                <a:lnTo>
                  <a:pt x="33850" y="30780"/>
                </a:lnTo>
                <a:lnTo>
                  <a:pt x="33890" y="30630"/>
                </a:lnTo>
                <a:lnTo>
                  <a:pt x="33920" y="30590"/>
                </a:lnTo>
                <a:lnTo>
                  <a:pt x="33940" y="30570"/>
                </a:lnTo>
                <a:lnTo>
                  <a:pt x="34080" y="30430"/>
                </a:lnTo>
                <a:lnTo>
                  <a:pt x="34090" y="30420"/>
                </a:lnTo>
                <a:lnTo>
                  <a:pt x="34100" y="30390"/>
                </a:lnTo>
                <a:lnTo>
                  <a:pt x="34150" y="30290"/>
                </a:lnTo>
                <a:lnTo>
                  <a:pt x="34140" y="30200"/>
                </a:lnTo>
                <a:lnTo>
                  <a:pt x="34120" y="30140"/>
                </a:lnTo>
                <a:lnTo>
                  <a:pt x="34120" y="30110"/>
                </a:lnTo>
                <a:lnTo>
                  <a:pt x="34210" y="30050"/>
                </a:lnTo>
                <a:lnTo>
                  <a:pt x="34290" y="30040"/>
                </a:lnTo>
                <a:lnTo>
                  <a:pt x="34320" y="30030"/>
                </a:lnTo>
                <a:lnTo>
                  <a:pt x="34370" y="30030"/>
                </a:lnTo>
                <a:lnTo>
                  <a:pt x="34420" y="29990"/>
                </a:lnTo>
                <a:lnTo>
                  <a:pt x="34430" y="29940"/>
                </a:lnTo>
                <a:lnTo>
                  <a:pt x="34430" y="29920"/>
                </a:lnTo>
                <a:lnTo>
                  <a:pt x="34430" y="29900"/>
                </a:lnTo>
                <a:lnTo>
                  <a:pt x="34440" y="29880"/>
                </a:lnTo>
                <a:lnTo>
                  <a:pt x="34450" y="29870"/>
                </a:lnTo>
                <a:lnTo>
                  <a:pt x="34460" y="29860"/>
                </a:lnTo>
                <a:lnTo>
                  <a:pt x="34460" y="29850"/>
                </a:lnTo>
                <a:lnTo>
                  <a:pt x="34490" y="29860"/>
                </a:lnTo>
                <a:lnTo>
                  <a:pt x="34510" y="29880"/>
                </a:lnTo>
                <a:lnTo>
                  <a:pt x="34540" y="29900"/>
                </a:lnTo>
                <a:lnTo>
                  <a:pt x="34590" y="30080"/>
                </a:lnTo>
                <a:lnTo>
                  <a:pt x="34650" y="30180"/>
                </a:lnTo>
                <a:lnTo>
                  <a:pt x="34710" y="30240"/>
                </a:lnTo>
                <a:lnTo>
                  <a:pt x="34770" y="30310"/>
                </a:lnTo>
                <a:lnTo>
                  <a:pt x="34810" y="30380"/>
                </a:lnTo>
                <a:lnTo>
                  <a:pt x="34840" y="30480"/>
                </a:lnTo>
                <a:lnTo>
                  <a:pt x="34890" y="30680"/>
                </a:lnTo>
                <a:lnTo>
                  <a:pt x="34930" y="30780"/>
                </a:lnTo>
                <a:lnTo>
                  <a:pt x="35260" y="31010"/>
                </a:lnTo>
                <a:lnTo>
                  <a:pt x="35510" y="31110"/>
                </a:lnTo>
                <a:lnTo>
                  <a:pt x="35590" y="31170"/>
                </a:lnTo>
                <a:lnTo>
                  <a:pt x="35640" y="31230"/>
                </a:lnTo>
                <a:lnTo>
                  <a:pt x="36050" y="31910"/>
                </a:lnTo>
                <a:lnTo>
                  <a:pt x="36160" y="31990"/>
                </a:lnTo>
                <a:lnTo>
                  <a:pt x="36230" y="32000"/>
                </a:lnTo>
                <a:lnTo>
                  <a:pt x="36370" y="32010"/>
                </a:lnTo>
                <a:lnTo>
                  <a:pt x="36390" y="32010"/>
                </a:lnTo>
                <a:close/>
                <a:moveTo>
                  <a:pt x="34120" y="52920"/>
                </a:moveTo>
                <a:lnTo>
                  <a:pt x="34120" y="52910"/>
                </a:lnTo>
                <a:lnTo>
                  <a:pt x="34130" y="52840"/>
                </a:lnTo>
                <a:lnTo>
                  <a:pt x="34160" y="52780"/>
                </a:lnTo>
                <a:lnTo>
                  <a:pt x="34220" y="52730"/>
                </a:lnTo>
                <a:lnTo>
                  <a:pt x="34290" y="52720"/>
                </a:lnTo>
                <a:lnTo>
                  <a:pt x="34360" y="52730"/>
                </a:lnTo>
                <a:lnTo>
                  <a:pt x="34410" y="52720"/>
                </a:lnTo>
                <a:lnTo>
                  <a:pt x="34430" y="52650"/>
                </a:lnTo>
                <a:lnTo>
                  <a:pt x="34450" y="52610"/>
                </a:lnTo>
                <a:lnTo>
                  <a:pt x="34500" y="52580"/>
                </a:lnTo>
                <a:lnTo>
                  <a:pt x="34560" y="52560"/>
                </a:lnTo>
                <a:lnTo>
                  <a:pt x="34620" y="52580"/>
                </a:lnTo>
                <a:lnTo>
                  <a:pt x="34700" y="52680"/>
                </a:lnTo>
                <a:lnTo>
                  <a:pt x="34730" y="52690"/>
                </a:lnTo>
                <a:lnTo>
                  <a:pt x="34810" y="52670"/>
                </a:lnTo>
                <a:lnTo>
                  <a:pt x="34880" y="52630"/>
                </a:lnTo>
                <a:lnTo>
                  <a:pt x="34880" y="52660"/>
                </a:lnTo>
                <a:lnTo>
                  <a:pt x="34890" y="52700"/>
                </a:lnTo>
                <a:lnTo>
                  <a:pt x="34880" y="52720"/>
                </a:lnTo>
                <a:lnTo>
                  <a:pt x="34870" y="52750"/>
                </a:lnTo>
                <a:lnTo>
                  <a:pt x="34840" y="52770"/>
                </a:lnTo>
                <a:lnTo>
                  <a:pt x="34810" y="52790"/>
                </a:lnTo>
                <a:lnTo>
                  <a:pt x="34780" y="52800"/>
                </a:lnTo>
                <a:lnTo>
                  <a:pt x="34740" y="52790"/>
                </a:lnTo>
                <a:lnTo>
                  <a:pt x="34720" y="52780"/>
                </a:lnTo>
                <a:lnTo>
                  <a:pt x="34660" y="52710"/>
                </a:lnTo>
                <a:lnTo>
                  <a:pt x="34610" y="52700"/>
                </a:lnTo>
                <a:lnTo>
                  <a:pt x="34550" y="52710"/>
                </a:lnTo>
                <a:lnTo>
                  <a:pt x="34320" y="52890"/>
                </a:lnTo>
                <a:lnTo>
                  <a:pt x="34120" y="52920"/>
                </a:lnTo>
                <a:close/>
                <a:moveTo>
                  <a:pt x="34530" y="52350"/>
                </a:moveTo>
                <a:lnTo>
                  <a:pt x="34640" y="52400"/>
                </a:lnTo>
                <a:lnTo>
                  <a:pt x="34740" y="52390"/>
                </a:lnTo>
                <a:lnTo>
                  <a:pt x="34850" y="52370"/>
                </a:lnTo>
                <a:lnTo>
                  <a:pt x="34940" y="52390"/>
                </a:lnTo>
                <a:lnTo>
                  <a:pt x="34850" y="52530"/>
                </a:lnTo>
                <a:lnTo>
                  <a:pt x="34790" y="52590"/>
                </a:lnTo>
                <a:lnTo>
                  <a:pt x="34720" y="52570"/>
                </a:lnTo>
                <a:lnTo>
                  <a:pt x="34630" y="52460"/>
                </a:lnTo>
                <a:lnTo>
                  <a:pt x="34510" y="52500"/>
                </a:lnTo>
                <a:lnTo>
                  <a:pt x="34390" y="52520"/>
                </a:lnTo>
                <a:lnTo>
                  <a:pt x="34120" y="52520"/>
                </a:lnTo>
                <a:lnTo>
                  <a:pt x="34020" y="52500"/>
                </a:lnTo>
                <a:lnTo>
                  <a:pt x="33960" y="52490"/>
                </a:lnTo>
                <a:lnTo>
                  <a:pt x="33880" y="52510"/>
                </a:lnTo>
                <a:lnTo>
                  <a:pt x="33840" y="52540"/>
                </a:lnTo>
                <a:lnTo>
                  <a:pt x="33800" y="52590"/>
                </a:lnTo>
                <a:lnTo>
                  <a:pt x="33770" y="52630"/>
                </a:lnTo>
                <a:lnTo>
                  <a:pt x="33580" y="52690"/>
                </a:lnTo>
                <a:lnTo>
                  <a:pt x="33560" y="52700"/>
                </a:lnTo>
                <a:lnTo>
                  <a:pt x="33540" y="52660"/>
                </a:lnTo>
                <a:lnTo>
                  <a:pt x="33540" y="52590"/>
                </a:lnTo>
                <a:lnTo>
                  <a:pt x="33560" y="52520"/>
                </a:lnTo>
                <a:lnTo>
                  <a:pt x="33610" y="52490"/>
                </a:lnTo>
                <a:lnTo>
                  <a:pt x="33680" y="52470"/>
                </a:lnTo>
                <a:lnTo>
                  <a:pt x="33790" y="52370"/>
                </a:lnTo>
                <a:lnTo>
                  <a:pt x="33850" y="52350"/>
                </a:lnTo>
                <a:lnTo>
                  <a:pt x="33920" y="52360"/>
                </a:lnTo>
                <a:lnTo>
                  <a:pt x="34040" y="52390"/>
                </a:lnTo>
                <a:lnTo>
                  <a:pt x="34110" y="52390"/>
                </a:lnTo>
                <a:lnTo>
                  <a:pt x="34090" y="52350"/>
                </a:lnTo>
                <a:lnTo>
                  <a:pt x="34010" y="52290"/>
                </a:lnTo>
                <a:lnTo>
                  <a:pt x="33980" y="52250"/>
                </a:lnTo>
                <a:lnTo>
                  <a:pt x="34150" y="52250"/>
                </a:lnTo>
                <a:lnTo>
                  <a:pt x="34030" y="52220"/>
                </a:lnTo>
                <a:lnTo>
                  <a:pt x="34040" y="52170"/>
                </a:lnTo>
                <a:lnTo>
                  <a:pt x="34130" y="52110"/>
                </a:lnTo>
                <a:lnTo>
                  <a:pt x="34220" y="52070"/>
                </a:lnTo>
                <a:lnTo>
                  <a:pt x="34190" y="52060"/>
                </a:lnTo>
                <a:lnTo>
                  <a:pt x="34170" y="52050"/>
                </a:lnTo>
                <a:lnTo>
                  <a:pt x="34150" y="52040"/>
                </a:lnTo>
                <a:lnTo>
                  <a:pt x="34110" y="52040"/>
                </a:lnTo>
                <a:lnTo>
                  <a:pt x="34120" y="52010"/>
                </a:lnTo>
                <a:lnTo>
                  <a:pt x="34130" y="52000"/>
                </a:lnTo>
                <a:lnTo>
                  <a:pt x="34150" y="51970"/>
                </a:lnTo>
                <a:lnTo>
                  <a:pt x="34290" y="52040"/>
                </a:lnTo>
                <a:lnTo>
                  <a:pt x="34360" y="52100"/>
                </a:lnTo>
                <a:lnTo>
                  <a:pt x="34420" y="52170"/>
                </a:lnTo>
                <a:lnTo>
                  <a:pt x="34460" y="52260"/>
                </a:lnTo>
                <a:lnTo>
                  <a:pt x="34530" y="5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