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Cesar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Colombia • State Map | Fully Editable Vector Shape</a:t>
            </a:r>
          </a:p>
        </p:txBody>
      </p:sp>
      <p:sp>
        <p:nvSpPr>
          <p:cNvPr id="101" name="Cesa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3510" y="18710"/>
                </a:moveTo>
                <a:lnTo>
                  <a:pt x="54290" y="18600"/>
                </a:lnTo>
                <a:lnTo>
                  <a:pt x="54620" y="18620"/>
                </a:lnTo>
                <a:lnTo>
                  <a:pt x="54730" y="18640"/>
                </a:lnTo>
                <a:lnTo>
                  <a:pt x="54870" y="18650"/>
                </a:lnTo>
                <a:lnTo>
                  <a:pt x="55050" y="18680"/>
                </a:lnTo>
                <a:lnTo>
                  <a:pt x="55140" y="18670"/>
                </a:lnTo>
                <a:lnTo>
                  <a:pt x="55210" y="18720"/>
                </a:lnTo>
                <a:lnTo>
                  <a:pt x="55270" y="18810"/>
                </a:lnTo>
                <a:lnTo>
                  <a:pt x="55290" y="18890"/>
                </a:lnTo>
                <a:lnTo>
                  <a:pt x="55310" y="19030"/>
                </a:lnTo>
                <a:lnTo>
                  <a:pt x="55310" y="19090"/>
                </a:lnTo>
                <a:lnTo>
                  <a:pt x="55280" y="19160"/>
                </a:lnTo>
                <a:lnTo>
                  <a:pt x="55280" y="19210"/>
                </a:lnTo>
                <a:lnTo>
                  <a:pt x="55320" y="19290"/>
                </a:lnTo>
                <a:lnTo>
                  <a:pt x="55460" y="19330"/>
                </a:lnTo>
                <a:lnTo>
                  <a:pt x="55600" y="19410"/>
                </a:lnTo>
                <a:lnTo>
                  <a:pt x="55750" y="19450"/>
                </a:lnTo>
                <a:lnTo>
                  <a:pt x="55960" y="19570"/>
                </a:lnTo>
                <a:lnTo>
                  <a:pt x="56150" y="19740"/>
                </a:lnTo>
                <a:lnTo>
                  <a:pt x="56200" y="19820"/>
                </a:lnTo>
                <a:lnTo>
                  <a:pt x="56140" y="19900"/>
                </a:lnTo>
                <a:lnTo>
                  <a:pt x="56120" y="19960"/>
                </a:lnTo>
                <a:lnTo>
                  <a:pt x="56080" y="20090"/>
                </a:lnTo>
                <a:lnTo>
                  <a:pt x="56010" y="20170"/>
                </a:lnTo>
                <a:lnTo>
                  <a:pt x="55950" y="20350"/>
                </a:lnTo>
                <a:lnTo>
                  <a:pt x="55880" y="20390"/>
                </a:lnTo>
                <a:lnTo>
                  <a:pt x="55780" y="20570"/>
                </a:lnTo>
                <a:lnTo>
                  <a:pt x="55720" y="20610"/>
                </a:lnTo>
                <a:lnTo>
                  <a:pt x="55690" y="20650"/>
                </a:lnTo>
                <a:lnTo>
                  <a:pt x="55660" y="20710"/>
                </a:lnTo>
                <a:lnTo>
                  <a:pt x="55760" y="20750"/>
                </a:lnTo>
                <a:lnTo>
                  <a:pt x="55810" y="20820"/>
                </a:lnTo>
                <a:lnTo>
                  <a:pt x="55850" y="20890"/>
                </a:lnTo>
                <a:lnTo>
                  <a:pt x="55870" y="20980"/>
                </a:lnTo>
                <a:lnTo>
                  <a:pt x="55920" y="21000"/>
                </a:lnTo>
                <a:lnTo>
                  <a:pt x="56000" y="20980"/>
                </a:lnTo>
                <a:lnTo>
                  <a:pt x="56090" y="20940"/>
                </a:lnTo>
                <a:lnTo>
                  <a:pt x="56190" y="20930"/>
                </a:lnTo>
                <a:lnTo>
                  <a:pt x="56270" y="20950"/>
                </a:lnTo>
                <a:lnTo>
                  <a:pt x="56350" y="20980"/>
                </a:lnTo>
                <a:lnTo>
                  <a:pt x="56430" y="21000"/>
                </a:lnTo>
                <a:lnTo>
                  <a:pt x="56520" y="21000"/>
                </a:lnTo>
                <a:lnTo>
                  <a:pt x="56610" y="20990"/>
                </a:lnTo>
                <a:lnTo>
                  <a:pt x="56690" y="20970"/>
                </a:lnTo>
                <a:lnTo>
                  <a:pt x="56890" y="20890"/>
                </a:lnTo>
                <a:lnTo>
                  <a:pt x="57010" y="20860"/>
                </a:lnTo>
                <a:lnTo>
                  <a:pt x="57010" y="20930"/>
                </a:lnTo>
                <a:lnTo>
                  <a:pt x="57010" y="21040"/>
                </a:lnTo>
                <a:lnTo>
                  <a:pt x="56910" y="22160"/>
                </a:lnTo>
                <a:lnTo>
                  <a:pt x="56640" y="23070"/>
                </a:lnTo>
                <a:lnTo>
                  <a:pt x="56640" y="23270"/>
                </a:lnTo>
                <a:lnTo>
                  <a:pt x="56620" y="23380"/>
                </a:lnTo>
                <a:lnTo>
                  <a:pt x="56620" y="23390"/>
                </a:lnTo>
                <a:lnTo>
                  <a:pt x="56610" y="23390"/>
                </a:lnTo>
                <a:lnTo>
                  <a:pt x="56610" y="23400"/>
                </a:lnTo>
                <a:lnTo>
                  <a:pt x="56610" y="23410"/>
                </a:lnTo>
                <a:lnTo>
                  <a:pt x="56610" y="23420"/>
                </a:lnTo>
                <a:lnTo>
                  <a:pt x="56600" y="23430"/>
                </a:lnTo>
                <a:lnTo>
                  <a:pt x="56600" y="23440"/>
                </a:lnTo>
                <a:lnTo>
                  <a:pt x="56590" y="23450"/>
                </a:lnTo>
                <a:lnTo>
                  <a:pt x="56590" y="23460"/>
                </a:lnTo>
                <a:lnTo>
                  <a:pt x="56590" y="23470"/>
                </a:lnTo>
                <a:lnTo>
                  <a:pt x="56600" y="23470"/>
                </a:lnTo>
                <a:lnTo>
                  <a:pt x="56600" y="23580"/>
                </a:lnTo>
                <a:lnTo>
                  <a:pt x="56620" y="23680"/>
                </a:lnTo>
                <a:lnTo>
                  <a:pt x="56620" y="23690"/>
                </a:lnTo>
                <a:lnTo>
                  <a:pt x="56620" y="23700"/>
                </a:lnTo>
                <a:lnTo>
                  <a:pt x="56620" y="23710"/>
                </a:lnTo>
                <a:lnTo>
                  <a:pt x="56630" y="23710"/>
                </a:lnTo>
                <a:lnTo>
                  <a:pt x="56670" y="23800"/>
                </a:lnTo>
                <a:lnTo>
                  <a:pt x="56690" y="23900"/>
                </a:lnTo>
                <a:lnTo>
                  <a:pt x="56650" y="24030"/>
                </a:lnTo>
                <a:lnTo>
                  <a:pt x="56500" y="24360"/>
                </a:lnTo>
                <a:lnTo>
                  <a:pt x="56220" y="24790"/>
                </a:lnTo>
                <a:lnTo>
                  <a:pt x="56090" y="25140"/>
                </a:lnTo>
                <a:lnTo>
                  <a:pt x="56040" y="25230"/>
                </a:lnTo>
                <a:lnTo>
                  <a:pt x="55960" y="25320"/>
                </a:lnTo>
                <a:lnTo>
                  <a:pt x="55750" y="25450"/>
                </a:lnTo>
                <a:lnTo>
                  <a:pt x="55680" y="25520"/>
                </a:lnTo>
                <a:lnTo>
                  <a:pt x="55580" y="25740"/>
                </a:lnTo>
                <a:lnTo>
                  <a:pt x="55180" y="26340"/>
                </a:lnTo>
                <a:lnTo>
                  <a:pt x="55000" y="26780"/>
                </a:lnTo>
                <a:lnTo>
                  <a:pt x="54940" y="26890"/>
                </a:lnTo>
                <a:lnTo>
                  <a:pt x="54850" y="26970"/>
                </a:lnTo>
                <a:lnTo>
                  <a:pt x="54660" y="27100"/>
                </a:lnTo>
                <a:lnTo>
                  <a:pt x="54600" y="27200"/>
                </a:lnTo>
                <a:lnTo>
                  <a:pt x="54600" y="27310"/>
                </a:lnTo>
                <a:lnTo>
                  <a:pt x="54670" y="27360"/>
                </a:lnTo>
                <a:lnTo>
                  <a:pt x="54740" y="27350"/>
                </a:lnTo>
                <a:lnTo>
                  <a:pt x="54510" y="27410"/>
                </a:lnTo>
                <a:lnTo>
                  <a:pt x="54470" y="27430"/>
                </a:lnTo>
                <a:lnTo>
                  <a:pt x="54370" y="27600"/>
                </a:lnTo>
                <a:lnTo>
                  <a:pt x="54390" y="27800"/>
                </a:lnTo>
                <a:lnTo>
                  <a:pt x="54330" y="28500"/>
                </a:lnTo>
                <a:lnTo>
                  <a:pt x="54350" y="28710"/>
                </a:lnTo>
                <a:lnTo>
                  <a:pt x="54350" y="28750"/>
                </a:lnTo>
                <a:lnTo>
                  <a:pt x="54310" y="28890"/>
                </a:lnTo>
                <a:lnTo>
                  <a:pt x="54380" y="29140"/>
                </a:lnTo>
                <a:lnTo>
                  <a:pt x="54420" y="29260"/>
                </a:lnTo>
                <a:lnTo>
                  <a:pt x="54420" y="29320"/>
                </a:lnTo>
                <a:lnTo>
                  <a:pt x="54400" y="29370"/>
                </a:lnTo>
                <a:lnTo>
                  <a:pt x="54330" y="29440"/>
                </a:lnTo>
                <a:lnTo>
                  <a:pt x="54200" y="29520"/>
                </a:lnTo>
                <a:lnTo>
                  <a:pt x="54170" y="29550"/>
                </a:lnTo>
                <a:lnTo>
                  <a:pt x="54150" y="29590"/>
                </a:lnTo>
                <a:lnTo>
                  <a:pt x="54170" y="29640"/>
                </a:lnTo>
                <a:lnTo>
                  <a:pt x="54170" y="29670"/>
                </a:lnTo>
                <a:lnTo>
                  <a:pt x="54150" y="29710"/>
                </a:lnTo>
                <a:lnTo>
                  <a:pt x="54100" y="29760"/>
                </a:lnTo>
                <a:lnTo>
                  <a:pt x="53920" y="29910"/>
                </a:lnTo>
                <a:lnTo>
                  <a:pt x="53850" y="29970"/>
                </a:lnTo>
                <a:lnTo>
                  <a:pt x="53810" y="30020"/>
                </a:lnTo>
                <a:lnTo>
                  <a:pt x="53770" y="30080"/>
                </a:lnTo>
                <a:lnTo>
                  <a:pt x="53750" y="30130"/>
                </a:lnTo>
                <a:lnTo>
                  <a:pt x="53730" y="30210"/>
                </a:lnTo>
                <a:lnTo>
                  <a:pt x="53730" y="30260"/>
                </a:lnTo>
                <a:lnTo>
                  <a:pt x="53730" y="30310"/>
                </a:lnTo>
                <a:lnTo>
                  <a:pt x="53780" y="30440"/>
                </a:lnTo>
                <a:lnTo>
                  <a:pt x="53930" y="30640"/>
                </a:lnTo>
                <a:lnTo>
                  <a:pt x="54020" y="30870"/>
                </a:lnTo>
                <a:lnTo>
                  <a:pt x="54050" y="30890"/>
                </a:lnTo>
                <a:lnTo>
                  <a:pt x="54090" y="30960"/>
                </a:lnTo>
                <a:lnTo>
                  <a:pt x="54030" y="31170"/>
                </a:lnTo>
                <a:lnTo>
                  <a:pt x="53910" y="31310"/>
                </a:lnTo>
                <a:lnTo>
                  <a:pt x="53900" y="31350"/>
                </a:lnTo>
                <a:lnTo>
                  <a:pt x="53910" y="31370"/>
                </a:lnTo>
                <a:lnTo>
                  <a:pt x="53940" y="31380"/>
                </a:lnTo>
                <a:lnTo>
                  <a:pt x="54030" y="31390"/>
                </a:lnTo>
                <a:lnTo>
                  <a:pt x="54060" y="31400"/>
                </a:lnTo>
                <a:lnTo>
                  <a:pt x="54100" y="31420"/>
                </a:lnTo>
                <a:lnTo>
                  <a:pt x="54130" y="31440"/>
                </a:lnTo>
                <a:lnTo>
                  <a:pt x="54210" y="31500"/>
                </a:lnTo>
                <a:lnTo>
                  <a:pt x="54220" y="31610"/>
                </a:lnTo>
                <a:lnTo>
                  <a:pt x="54240" y="31640"/>
                </a:lnTo>
                <a:lnTo>
                  <a:pt x="54270" y="31660"/>
                </a:lnTo>
                <a:lnTo>
                  <a:pt x="54300" y="31650"/>
                </a:lnTo>
                <a:lnTo>
                  <a:pt x="54340" y="31570"/>
                </a:lnTo>
                <a:lnTo>
                  <a:pt x="54370" y="31530"/>
                </a:lnTo>
                <a:lnTo>
                  <a:pt x="54520" y="31410"/>
                </a:lnTo>
                <a:lnTo>
                  <a:pt x="54490" y="31220"/>
                </a:lnTo>
                <a:lnTo>
                  <a:pt x="54490" y="31190"/>
                </a:lnTo>
                <a:lnTo>
                  <a:pt x="54450" y="31130"/>
                </a:lnTo>
                <a:lnTo>
                  <a:pt x="54430" y="31050"/>
                </a:lnTo>
                <a:lnTo>
                  <a:pt x="54430" y="31030"/>
                </a:lnTo>
                <a:lnTo>
                  <a:pt x="54450" y="30990"/>
                </a:lnTo>
                <a:lnTo>
                  <a:pt x="54500" y="30980"/>
                </a:lnTo>
                <a:lnTo>
                  <a:pt x="54570" y="30990"/>
                </a:lnTo>
                <a:lnTo>
                  <a:pt x="54680" y="31000"/>
                </a:lnTo>
                <a:lnTo>
                  <a:pt x="54740" y="31040"/>
                </a:lnTo>
                <a:lnTo>
                  <a:pt x="54780" y="31070"/>
                </a:lnTo>
                <a:lnTo>
                  <a:pt x="54790" y="31300"/>
                </a:lnTo>
                <a:lnTo>
                  <a:pt x="54720" y="31620"/>
                </a:lnTo>
                <a:lnTo>
                  <a:pt x="54640" y="31800"/>
                </a:lnTo>
                <a:lnTo>
                  <a:pt x="54600" y="31950"/>
                </a:lnTo>
                <a:lnTo>
                  <a:pt x="54550" y="32050"/>
                </a:lnTo>
                <a:lnTo>
                  <a:pt x="54510" y="32160"/>
                </a:lnTo>
                <a:lnTo>
                  <a:pt x="54490" y="32270"/>
                </a:lnTo>
                <a:lnTo>
                  <a:pt x="54510" y="32670"/>
                </a:lnTo>
                <a:lnTo>
                  <a:pt x="54580" y="32710"/>
                </a:lnTo>
                <a:lnTo>
                  <a:pt x="54660" y="32890"/>
                </a:lnTo>
                <a:lnTo>
                  <a:pt x="54660" y="32920"/>
                </a:lnTo>
                <a:lnTo>
                  <a:pt x="54660" y="32970"/>
                </a:lnTo>
                <a:lnTo>
                  <a:pt x="54660" y="33100"/>
                </a:lnTo>
                <a:lnTo>
                  <a:pt x="54680" y="33170"/>
                </a:lnTo>
                <a:lnTo>
                  <a:pt x="54740" y="33240"/>
                </a:lnTo>
                <a:lnTo>
                  <a:pt x="54960" y="33260"/>
                </a:lnTo>
                <a:lnTo>
                  <a:pt x="55030" y="33360"/>
                </a:lnTo>
                <a:lnTo>
                  <a:pt x="55080" y="33380"/>
                </a:lnTo>
                <a:lnTo>
                  <a:pt x="55100" y="33380"/>
                </a:lnTo>
                <a:lnTo>
                  <a:pt x="55120" y="33400"/>
                </a:lnTo>
                <a:lnTo>
                  <a:pt x="55130" y="33420"/>
                </a:lnTo>
                <a:lnTo>
                  <a:pt x="55130" y="33460"/>
                </a:lnTo>
                <a:lnTo>
                  <a:pt x="55130" y="33520"/>
                </a:lnTo>
                <a:lnTo>
                  <a:pt x="55110" y="33600"/>
                </a:lnTo>
                <a:lnTo>
                  <a:pt x="55050" y="33680"/>
                </a:lnTo>
                <a:lnTo>
                  <a:pt x="55000" y="33740"/>
                </a:lnTo>
                <a:lnTo>
                  <a:pt x="54940" y="33780"/>
                </a:lnTo>
                <a:lnTo>
                  <a:pt x="54850" y="33820"/>
                </a:lnTo>
                <a:lnTo>
                  <a:pt x="54810" y="33850"/>
                </a:lnTo>
                <a:lnTo>
                  <a:pt x="54780" y="33910"/>
                </a:lnTo>
                <a:lnTo>
                  <a:pt x="54770" y="34000"/>
                </a:lnTo>
                <a:lnTo>
                  <a:pt x="54780" y="34180"/>
                </a:lnTo>
                <a:lnTo>
                  <a:pt x="54770" y="34290"/>
                </a:lnTo>
                <a:lnTo>
                  <a:pt x="54760" y="34340"/>
                </a:lnTo>
                <a:lnTo>
                  <a:pt x="54730" y="34380"/>
                </a:lnTo>
                <a:lnTo>
                  <a:pt x="54620" y="34530"/>
                </a:lnTo>
                <a:lnTo>
                  <a:pt x="54570" y="34610"/>
                </a:lnTo>
                <a:lnTo>
                  <a:pt x="54520" y="34670"/>
                </a:lnTo>
                <a:lnTo>
                  <a:pt x="54460" y="34740"/>
                </a:lnTo>
                <a:lnTo>
                  <a:pt x="54390" y="34810"/>
                </a:lnTo>
                <a:lnTo>
                  <a:pt x="54290" y="34880"/>
                </a:lnTo>
                <a:lnTo>
                  <a:pt x="54130" y="34950"/>
                </a:lnTo>
                <a:lnTo>
                  <a:pt x="54070" y="34970"/>
                </a:lnTo>
                <a:lnTo>
                  <a:pt x="54020" y="34960"/>
                </a:lnTo>
                <a:lnTo>
                  <a:pt x="53970" y="34940"/>
                </a:lnTo>
                <a:lnTo>
                  <a:pt x="53880" y="34860"/>
                </a:lnTo>
                <a:lnTo>
                  <a:pt x="53840" y="34840"/>
                </a:lnTo>
                <a:lnTo>
                  <a:pt x="53790" y="34830"/>
                </a:lnTo>
                <a:lnTo>
                  <a:pt x="53740" y="34810"/>
                </a:lnTo>
                <a:lnTo>
                  <a:pt x="53700" y="34780"/>
                </a:lnTo>
                <a:lnTo>
                  <a:pt x="53640" y="34710"/>
                </a:lnTo>
                <a:lnTo>
                  <a:pt x="53600" y="34680"/>
                </a:lnTo>
                <a:lnTo>
                  <a:pt x="53550" y="34670"/>
                </a:lnTo>
                <a:lnTo>
                  <a:pt x="53360" y="34630"/>
                </a:lnTo>
                <a:lnTo>
                  <a:pt x="53340" y="34620"/>
                </a:lnTo>
                <a:lnTo>
                  <a:pt x="53410" y="34680"/>
                </a:lnTo>
                <a:lnTo>
                  <a:pt x="52770" y="34650"/>
                </a:lnTo>
                <a:lnTo>
                  <a:pt x="52780" y="34500"/>
                </a:lnTo>
                <a:lnTo>
                  <a:pt x="52800" y="34470"/>
                </a:lnTo>
                <a:lnTo>
                  <a:pt x="52830" y="34410"/>
                </a:lnTo>
                <a:lnTo>
                  <a:pt x="52830" y="34360"/>
                </a:lnTo>
                <a:lnTo>
                  <a:pt x="52820" y="34310"/>
                </a:lnTo>
                <a:lnTo>
                  <a:pt x="52800" y="34240"/>
                </a:lnTo>
                <a:lnTo>
                  <a:pt x="52810" y="34190"/>
                </a:lnTo>
                <a:lnTo>
                  <a:pt x="52840" y="34140"/>
                </a:lnTo>
                <a:lnTo>
                  <a:pt x="52920" y="34050"/>
                </a:lnTo>
                <a:lnTo>
                  <a:pt x="52950" y="34030"/>
                </a:lnTo>
                <a:lnTo>
                  <a:pt x="53010" y="33990"/>
                </a:lnTo>
                <a:lnTo>
                  <a:pt x="53150" y="33870"/>
                </a:lnTo>
                <a:lnTo>
                  <a:pt x="53190" y="33780"/>
                </a:lnTo>
                <a:lnTo>
                  <a:pt x="53190" y="33690"/>
                </a:lnTo>
                <a:lnTo>
                  <a:pt x="53160" y="33600"/>
                </a:lnTo>
                <a:lnTo>
                  <a:pt x="53140" y="33570"/>
                </a:lnTo>
                <a:lnTo>
                  <a:pt x="53130" y="33550"/>
                </a:lnTo>
                <a:lnTo>
                  <a:pt x="53090" y="33520"/>
                </a:lnTo>
                <a:lnTo>
                  <a:pt x="53070" y="33510"/>
                </a:lnTo>
                <a:lnTo>
                  <a:pt x="53030" y="33470"/>
                </a:lnTo>
                <a:lnTo>
                  <a:pt x="53020" y="33460"/>
                </a:lnTo>
                <a:lnTo>
                  <a:pt x="53000" y="33450"/>
                </a:lnTo>
                <a:lnTo>
                  <a:pt x="52960" y="33450"/>
                </a:lnTo>
                <a:lnTo>
                  <a:pt x="52940" y="33440"/>
                </a:lnTo>
                <a:lnTo>
                  <a:pt x="52920" y="33420"/>
                </a:lnTo>
                <a:lnTo>
                  <a:pt x="52890" y="33390"/>
                </a:lnTo>
                <a:lnTo>
                  <a:pt x="52890" y="33290"/>
                </a:lnTo>
                <a:lnTo>
                  <a:pt x="52680" y="32930"/>
                </a:lnTo>
                <a:lnTo>
                  <a:pt x="52640" y="32820"/>
                </a:lnTo>
                <a:lnTo>
                  <a:pt x="52630" y="32750"/>
                </a:lnTo>
                <a:lnTo>
                  <a:pt x="52600" y="32500"/>
                </a:lnTo>
                <a:lnTo>
                  <a:pt x="52610" y="32450"/>
                </a:lnTo>
                <a:lnTo>
                  <a:pt x="52590" y="32400"/>
                </a:lnTo>
                <a:lnTo>
                  <a:pt x="52580" y="32310"/>
                </a:lnTo>
                <a:lnTo>
                  <a:pt x="52550" y="32260"/>
                </a:lnTo>
                <a:lnTo>
                  <a:pt x="52550" y="32230"/>
                </a:lnTo>
                <a:lnTo>
                  <a:pt x="52560" y="32210"/>
                </a:lnTo>
                <a:lnTo>
                  <a:pt x="52610" y="32160"/>
                </a:lnTo>
                <a:lnTo>
                  <a:pt x="52620" y="32150"/>
                </a:lnTo>
                <a:lnTo>
                  <a:pt x="52630" y="32090"/>
                </a:lnTo>
                <a:lnTo>
                  <a:pt x="52670" y="31990"/>
                </a:lnTo>
                <a:lnTo>
                  <a:pt x="52680" y="31940"/>
                </a:lnTo>
                <a:lnTo>
                  <a:pt x="52690" y="31800"/>
                </a:lnTo>
                <a:lnTo>
                  <a:pt x="52680" y="31780"/>
                </a:lnTo>
                <a:lnTo>
                  <a:pt x="52700" y="31740"/>
                </a:lnTo>
                <a:lnTo>
                  <a:pt x="52750" y="31670"/>
                </a:lnTo>
                <a:lnTo>
                  <a:pt x="52760" y="31640"/>
                </a:lnTo>
                <a:lnTo>
                  <a:pt x="52740" y="31580"/>
                </a:lnTo>
                <a:lnTo>
                  <a:pt x="52710" y="31540"/>
                </a:lnTo>
                <a:lnTo>
                  <a:pt x="52690" y="31490"/>
                </a:lnTo>
                <a:lnTo>
                  <a:pt x="52740" y="31410"/>
                </a:lnTo>
                <a:lnTo>
                  <a:pt x="52760" y="31330"/>
                </a:lnTo>
                <a:lnTo>
                  <a:pt x="52720" y="30970"/>
                </a:lnTo>
                <a:lnTo>
                  <a:pt x="52680" y="30850"/>
                </a:lnTo>
                <a:lnTo>
                  <a:pt x="52570" y="30650"/>
                </a:lnTo>
                <a:lnTo>
                  <a:pt x="52550" y="30530"/>
                </a:lnTo>
                <a:lnTo>
                  <a:pt x="52550" y="30360"/>
                </a:lnTo>
                <a:lnTo>
                  <a:pt x="52530" y="30300"/>
                </a:lnTo>
                <a:lnTo>
                  <a:pt x="52440" y="30180"/>
                </a:lnTo>
                <a:lnTo>
                  <a:pt x="52410" y="30130"/>
                </a:lnTo>
                <a:lnTo>
                  <a:pt x="52380" y="30030"/>
                </a:lnTo>
                <a:lnTo>
                  <a:pt x="52370" y="29690"/>
                </a:lnTo>
                <a:lnTo>
                  <a:pt x="52390" y="29580"/>
                </a:lnTo>
                <a:lnTo>
                  <a:pt x="52490" y="29400"/>
                </a:lnTo>
                <a:lnTo>
                  <a:pt x="52510" y="29290"/>
                </a:lnTo>
                <a:lnTo>
                  <a:pt x="52490" y="29140"/>
                </a:lnTo>
                <a:lnTo>
                  <a:pt x="52430" y="29040"/>
                </a:lnTo>
                <a:lnTo>
                  <a:pt x="52250" y="28880"/>
                </a:lnTo>
                <a:lnTo>
                  <a:pt x="52170" y="28780"/>
                </a:lnTo>
                <a:lnTo>
                  <a:pt x="52310" y="28360"/>
                </a:lnTo>
                <a:lnTo>
                  <a:pt x="52360" y="28260"/>
                </a:lnTo>
                <a:lnTo>
                  <a:pt x="52410" y="28110"/>
                </a:lnTo>
                <a:lnTo>
                  <a:pt x="52530" y="27920"/>
                </a:lnTo>
                <a:lnTo>
                  <a:pt x="52400" y="27740"/>
                </a:lnTo>
                <a:lnTo>
                  <a:pt x="52250" y="27600"/>
                </a:lnTo>
                <a:lnTo>
                  <a:pt x="52190" y="27480"/>
                </a:lnTo>
                <a:lnTo>
                  <a:pt x="52160" y="27380"/>
                </a:lnTo>
                <a:lnTo>
                  <a:pt x="52160" y="27290"/>
                </a:lnTo>
                <a:lnTo>
                  <a:pt x="52130" y="27250"/>
                </a:lnTo>
                <a:lnTo>
                  <a:pt x="52100" y="27250"/>
                </a:lnTo>
                <a:lnTo>
                  <a:pt x="52060" y="27260"/>
                </a:lnTo>
                <a:lnTo>
                  <a:pt x="52010" y="27260"/>
                </a:lnTo>
                <a:lnTo>
                  <a:pt x="51810" y="27220"/>
                </a:lnTo>
                <a:lnTo>
                  <a:pt x="51750" y="27190"/>
                </a:lnTo>
                <a:lnTo>
                  <a:pt x="51730" y="27160"/>
                </a:lnTo>
                <a:lnTo>
                  <a:pt x="51710" y="27120"/>
                </a:lnTo>
                <a:lnTo>
                  <a:pt x="51700" y="27100"/>
                </a:lnTo>
                <a:lnTo>
                  <a:pt x="51700" y="27070"/>
                </a:lnTo>
                <a:lnTo>
                  <a:pt x="51710" y="27050"/>
                </a:lnTo>
                <a:lnTo>
                  <a:pt x="51730" y="27020"/>
                </a:lnTo>
                <a:lnTo>
                  <a:pt x="51750" y="27000"/>
                </a:lnTo>
                <a:lnTo>
                  <a:pt x="51760" y="26980"/>
                </a:lnTo>
                <a:lnTo>
                  <a:pt x="51760" y="26950"/>
                </a:lnTo>
                <a:lnTo>
                  <a:pt x="51760" y="26910"/>
                </a:lnTo>
                <a:lnTo>
                  <a:pt x="51750" y="26870"/>
                </a:lnTo>
                <a:lnTo>
                  <a:pt x="51740" y="26690"/>
                </a:lnTo>
                <a:lnTo>
                  <a:pt x="51720" y="26650"/>
                </a:lnTo>
                <a:lnTo>
                  <a:pt x="51690" y="26620"/>
                </a:lnTo>
                <a:lnTo>
                  <a:pt x="51640" y="26590"/>
                </a:lnTo>
                <a:lnTo>
                  <a:pt x="51600" y="26550"/>
                </a:lnTo>
                <a:lnTo>
                  <a:pt x="51540" y="26440"/>
                </a:lnTo>
                <a:lnTo>
                  <a:pt x="51510" y="26150"/>
                </a:lnTo>
                <a:lnTo>
                  <a:pt x="51420" y="26070"/>
                </a:lnTo>
                <a:lnTo>
                  <a:pt x="51320" y="26010"/>
                </a:lnTo>
                <a:lnTo>
                  <a:pt x="51100" y="25810"/>
                </a:lnTo>
                <a:lnTo>
                  <a:pt x="50820" y="25640"/>
                </a:lnTo>
                <a:lnTo>
                  <a:pt x="50970" y="25540"/>
                </a:lnTo>
                <a:lnTo>
                  <a:pt x="51220" y="25250"/>
                </a:lnTo>
                <a:lnTo>
                  <a:pt x="51300" y="25200"/>
                </a:lnTo>
                <a:lnTo>
                  <a:pt x="51380" y="25170"/>
                </a:lnTo>
                <a:lnTo>
                  <a:pt x="51490" y="25150"/>
                </a:lnTo>
                <a:lnTo>
                  <a:pt x="51530" y="25160"/>
                </a:lnTo>
                <a:lnTo>
                  <a:pt x="51570" y="25170"/>
                </a:lnTo>
                <a:lnTo>
                  <a:pt x="51630" y="25190"/>
                </a:lnTo>
                <a:lnTo>
                  <a:pt x="51710" y="25190"/>
                </a:lnTo>
                <a:lnTo>
                  <a:pt x="51750" y="25200"/>
                </a:lnTo>
                <a:lnTo>
                  <a:pt x="51820" y="25250"/>
                </a:lnTo>
                <a:lnTo>
                  <a:pt x="51860" y="25270"/>
                </a:lnTo>
                <a:lnTo>
                  <a:pt x="52050" y="25270"/>
                </a:lnTo>
                <a:lnTo>
                  <a:pt x="52090" y="25280"/>
                </a:lnTo>
                <a:lnTo>
                  <a:pt x="52140" y="25280"/>
                </a:lnTo>
                <a:lnTo>
                  <a:pt x="52190" y="25260"/>
                </a:lnTo>
                <a:lnTo>
                  <a:pt x="52400" y="25130"/>
                </a:lnTo>
                <a:lnTo>
                  <a:pt x="52440" y="25130"/>
                </a:lnTo>
                <a:lnTo>
                  <a:pt x="52460" y="25140"/>
                </a:lnTo>
                <a:lnTo>
                  <a:pt x="52480" y="25170"/>
                </a:lnTo>
                <a:lnTo>
                  <a:pt x="52500" y="25200"/>
                </a:lnTo>
                <a:lnTo>
                  <a:pt x="52530" y="25230"/>
                </a:lnTo>
                <a:lnTo>
                  <a:pt x="52610" y="25130"/>
                </a:lnTo>
                <a:lnTo>
                  <a:pt x="52450" y="24640"/>
                </a:lnTo>
                <a:lnTo>
                  <a:pt x="52310" y="24400"/>
                </a:lnTo>
                <a:lnTo>
                  <a:pt x="52340" y="24320"/>
                </a:lnTo>
                <a:lnTo>
                  <a:pt x="52340" y="24280"/>
                </a:lnTo>
                <a:lnTo>
                  <a:pt x="52320" y="24140"/>
                </a:lnTo>
                <a:lnTo>
                  <a:pt x="52100" y="23940"/>
                </a:lnTo>
                <a:lnTo>
                  <a:pt x="52050" y="23900"/>
                </a:lnTo>
                <a:lnTo>
                  <a:pt x="51760" y="23500"/>
                </a:lnTo>
                <a:lnTo>
                  <a:pt x="51670" y="23430"/>
                </a:lnTo>
                <a:lnTo>
                  <a:pt x="51600" y="23380"/>
                </a:lnTo>
                <a:lnTo>
                  <a:pt x="51530" y="23340"/>
                </a:lnTo>
                <a:lnTo>
                  <a:pt x="51480" y="23280"/>
                </a:lnTo>
                <a:lnTo>
                  <a:pt x="51340" y="23060"/>
                </a:lnTo>
                <a:lnTo>
                  <a:pt x="51180" y="22790"/>
                </a:lnTo>
                <a:lnTo>
                  <a:pt x="51170" y="22730"/>
                </a:lnTo>
                <a:lnTo>
                  <a:pt x="51170" y="22660"/>
                </a:lnTo>
                <a:lnTo>
                  <a:pt x="51190" y="22600"/>
                </a:lnTo>
                <a:lnTo>
                  <a:pt x="51230" y="22440"/>
                </a:lnTo>
                <a:lnTo>
                  <a:pt x="51260" y="22190"/>
                </a:lnTo>
                <a:lnTo>
                  <a:pt x="51350" y="22070"/>
                </a:lnTo>
                <a:lnTo>
                  <a:pt x="51400" y="21960"/>
                </a:lnTo>
                <a:lnTo>
                  <a:pt x="51450" y="21900"/>
                </a:lnTo>
                <a:lnTo>
                  <a:pt x="51530" y="21790"/>
                </a:lnTo>
                <a:lnTo>
                  <a:pt x="51680" y="21630"/>
                </a:lnTo>
                <a:lnTo>
                  <a:pt x="51740" y="21550"/>
                </a:lnTo>
                <a:lnTo>
                  <a:pt x="51780" y="21420"/>
                </a:lnTo>
                <a:lnTo>
                  <a:pt x="51820" y="21330"/>
                </a:lnTo>
                <a:lnTo>
                  <a:pt x="51920" y="21230"/>
                </a:lnTo>
                <a:lnTo>
                  <a:pt x="51990" y="21170"/>
                </a:lnTo>
                <a:lnTo>
                  <a:pt x="52060" y="21140"/>
                </a:lnTo>
                <a:lnTo>
                  <a:pt x="52240" y="21110"/>
                </a:lnTo>
                <a:lnTo>
                  <a:pt x="52300" y="21090"/>
                </a:lnTo>
                <a:lnTo>
                  <a:pt x="52350" y="21090"/>
                </a:lnTo>
                <a:lnTo>
                  <a:pt x="52390" y="21090"/>
                </a:lnTo>
                <a:lnTo>
                  <a:pt x="52430" y="21110"/>
                </a:lnTo>
                <a:lnTo>
                  <a:pt x="52490" y="21110"/>
                </a:lnTo>
                <a:lnTo>
                  <a:pt x="52680" y="21050"/>
                </a:lnTo>
                <a:lnTo>
                  <a:pt x="52860" y="20920"/>
                </a:lnTo>
                <a:lnTo>
                  <a:pt x="52930" y="20900"/>
                </a:lnTo>
                <a:lnTo>
                  <a:pt x="53010" y="20870"/>
                </a:lnTo>
                <a:lnTo>
                  <a:pt x="53080" y="20780"/>
                </a:lnTo>
                <a:lnTo>
                  <a:pt x="53130" y="20760"/>
                </a:lnTo>
                <a:lnTo>
                  <a:pt x="53190" y="20760"/>
                </a:lnTo>
                <a:lnTo>
                  <a:pt x="53260" y="20750"/>
                </a:lnTo>
                <a:lnTo>
                  <a:pt x="53300" y="20710"/>
                </a:lnTo>
                <a:lnTo>
                  <a:pt x="53330" y="20630"/>
                </a:lnTo>
                <a:lnTo>
                  <a:pt x="53350" y="20590"/>
                </a:lnTo>
                <a:lnTo>
                  <a:pt x="53390" y="20570"/>
                </a:lnTo>
                <a:lnTo>
                  <a:pt x="53540" y="20530"/>
                </a:lnTo>
                <a:lnTo>
                  <a:pt x="53650" y="20470"/>
                </a:lnTo>
                <a:lnTo>
                  <a:pt x="53690" y="20430"/>
                </a:lnTo>
                <a:lnTo>
                  <a:pt x="53690" y="20370"/>
                </a:lnTo>
                <a:lnTo>
                  <a:pt x="53640" y="20330"/>
                </a:lnTo>
                <a:lnTo>
                  <a:pt x="53600" y="20310"/>
                </a:lnTo>
                <a:lnTo>
                  <a:pt x="53570" y="20280"/>
                </a:lnTo>
                <a:lnTo>
                  <a:pt x="53550" y="20240"/>
                </a:lnTo>
                <a:lnTo>
                  <a:pt x="53570" y="20160"/>
                </a:lnTo>
                <a:lnTo>
                  <a:pt x="53570" y="20080"/>
                </a:lnTo>
                <a:lnTo>
                  <a:pt x="53540" y="19890"/>
                </a:lnTo>
                <a:lnTo>
                  <a:pt x="53520" y="19810"/>
                </a:lnTo>
                <a:lnTo>
                  <a:pt x="53470" y="19720"/>
                </a:lnTo>
                <a:lnTo>
                  <a:pt x="53610" y="19460"/>
                </a:lnTo>
                <a:lnTo>
                  <a:pt x="53670" y="19400"/>
                </a:lnTo>
                <a:lnTo>
                  <a:pt x="53740" y="19300"/>
                </a:lnTo>
                <a:lnTo>
                  <a:pt x="53730" y="19230"/>
                </a:lnTo>
                <a:lnTo>
                  <a:pt x="53670" y="19170"/>
                </a:lnTo>
                <a:lnTo>
                  <a:pt x="53590" y="19130"/>
                </a:lnTo>
                <a:lnTo>
                  <a:pt x="53510" y="19110"/>
                </a:lnTo>
                <a:lnTo>
                  <a:pt x="53430" y="19110"/>
                </a:lnTo>
                <a:lnTo>
                  <a:pt x="53350" y="19110"/>
                </a:lnTo>
                <a:lnTo>
                  <a:pt x="53310" y="19090"/>
                </a:lnTo>
                <a:lnTo>
                  <a:pt x="53340" y="19020"/>
                </a:lnTo>
                <a:lnTo>
                  <a:pt x="53510" y="18760"/>
                </a:lnTo>
                <a:lnTo>
                  <a:pt x="53510" y="187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