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Cauca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50" y="60310"/>
                </a:moveTo>
                <a:lnTo>
                  <a:pt x="31820" y="60360"/>
                </a:lnTo>
                <a:lnTo>
                  <a:pt x="32010" y="60610"/>
                </a:lnTo>
                <a:lnTo>
                  <a:pt x="32090" y="60670"/>
                </a:lnTo>
                <a:lnTo>
                  <a:pt x="32260" y="60770"/>
                </a:lnTo>
                <a:lnTo>
                  <a:pt x="32340" y="60830"/>
                </a:lnTo>
                <a:lnTo>
                  <a:pt x="32230" y="60910"/>
                </a:lnTo>
                <a:lnTo>
                  <a:pt x="32070" y="60920"/>
                </a:lnTo>
                <a:lnTo>
                  <a:pt x="31920" y="60880"/>
                </a:lnTo>
                <a:lnTo>
                  <a:pt x="31820" y="60830"/>
                </a:lnTo>
                <a:lnTo>
                  <a:pt x="31860" y="60800"/>
                </a:lnTo>
                <a:lnTo>
                  <a:pt x="31820" y="60760"/>
                </a:lnTo>
                <a:lnTo>
                  <a:pt x="31930" y="60660"/>
                </a:lnTo>
                <a:lnTo>
                  <a:pt x="31930" y="60600"/>
                </a:lnTo>
                <a:lnTo>
                  <a:pt x="31860" y="60570"/>
                </a:lnTo>
                <a:lnTo>
                  <a:pt x="31770" y="60560"/>
                </a:lnTo>
                <a:lnTo>
                  <a:pt x="31690" y="60500"/>
                </a:lnTo>
                <a:lnTo>
                  <a:pt x="31660" y="60400"/>
                </a:lnTo>
                <a:lnTo>
                  <a:pt x="31680" y="60310"/>
                </a:lnTo>
                <a:lnTo>
                  <a:pt x="31750" y="60310"/>
                </a:lnTo>
                <a:close/>
                <a:moveTo>
                  <a:pt x="32240" y="60490"/>
                </a:moveTo>
                <a:lnTo>
                  <a:pt x="32430" y="60640"/>
                </a:lnTo>
                <a:lnTo>
                  <a:pt x="32500" y="60710"/>
                </a:lnTo>
                <a:lnTo>
                  <a:pt x="32480" y="60790"/>
                </a:lnTo>
                <a:lnTo>
                  <a:pt x="32390" y="60800"/>
                </a:lnTo>
                <a:lnTo>
                  <a:pt x="32260" y="60730"/>
                </a:lnTo>
                <a:lnTo>
                  <a:pt x="32030" y="60560"/>
                </a:lnTo>
                <a:lnTo>
                  <a:pt x="31890" y="60370"/>
                </a:lnTo>
                <a:lnTo>
                  <a:pt x="31860" y="60310"/>
                </a:lnTo>
                <a:lnTo>
                  <a:pt x="31840" y="60250"/>
                </a:lnTo>
                <a:lnTo>
                  <a:pt x="31840" y="60200"/>
                </a:lnTo>
                <a:lnTo>
                  <a:pt x="31850" y="60170"/>
                </a:lnTo>
                <a:lnTo>
                  <a:pt x="31890" y="60210"/>
                </a:lnTo>
                <a:lnTo>
                  <a:pt x="31910" y="60220"/>
                </a:lnTo>
                <a:lnTo>
                  <a:pt x="31960" y="60240"/>
                </a:lnTo>
                <a:lnTo>
                  <a:pt x="31980" y="60210"/>
                </a:lnTo>
                <a:lnTo>
                  <a:pt x="31990" y="60200"/>
                </a:lnTo>
                <a:lnTo>
                  <a:pt x="32010" y="60190"/>
                </a:lnTo>
                <a:lnTo>
                  <a:pt x="32030" y="60170"/>
                </a:lnTo>
                <a:lnTo>
                  <a:pt x="32170" y="60310"/>
                </a:lnTo>
                <a:lnTo>
                  <a:pt x="32190" y="60350"/>
                </a:lnTo>
                <a:lnTo>
                  <a:pt x="32220" y="60450"/>
                </a:lnTo>
                <a:lnTo>
                  <a:pt x="32240" y="60490"/>
                </a:lnTo>
                <a:close/>
                <a:moveTo>
                  <a:pt x="36770" y="67320"/>
                </a:moveTo>
                <a:lnTo>
                  <a:pt x="36760" y="67130"/>
                </a:lnTo>
                <a:lnTo>
                  <a:pt x="36710" y="66890"/>
                </a:lnTo>
                <a:lnTo>
                  <a:pt x="36680" y="66460"/>
                </a:lnTo>
                <a:lnTo>
                  <a:pt x="36700" y="66360"/>
                </a:lnTo>
                <a:lnTo>
                  <a:pt x="36950" y="66210"/>
                </a:lnTo>
                <a:lnTo>
                  <a:pt x="37000" y="66150"/>
                </a:lnTo>
                <a:lnTo>
                  <a:pt x="37060" y="66080"/>
                </a:lnTo>
                <a:lnTo>
                  <a:pt x="37080" y="66030"/>
                </a:lnTo>
                <a:lnTo>
                  <a:pt x="37110" y="65930"/>
                </a:lnTo>
                <a:lnTo>
                  <a:pt x="37110" y="65880"/>
                </a:lnTo>
                <a:lnTo>
                  <a:pt x="37110" y="65830"/>
                </a:lnTo>
                <a:lnTo>
                  <a:pt x="37080" y="65790"/>
                </a:lnTo>
                <a:lnTo>
                  <a:pt x="37060" y="65770"/>
                </a:lnTo>
                <a:lnTo>
                  <a:pt x="37010" y="65730"/>
                </a:lnTo>
                <a:lnTo>
                  <a:pt x="36860" y="65510"/>
                </a:lnTo>
                <a:lnTo>
                  <a:pt x="36700" y="65260"/>
                </a:lnTo>
                <a:lnTo>
                  <a:pt x="36670" y="65240"/>
                </a:lnTo>
                <a:lnTo>
                  <a:pt x="36620" y="65220"/>
                </a:lnTo>
                <a:lnTo>
                  <a:pt x="36460" y="65270"/>
                </a:lnTo>
                <a:lnTo>
                  <a:pt x="36250" y="65300"/>
                </a:lnTo>
                <a:lnTo>
                  <a:pt x="36090" y="65340"/>
                </a:lnTo>
                <a:lnTo>
                  <a:pt x="36060" y="65360"/>
                </a:lnTo>
                <a:lnTo>
                  <a:pt x="36000" y="65420"/>
                </a:lnTo>
                <a:lnTo>
                  <a:pt x="35960" y="65450"/>
                </a:lnTo>
                <a:lnTo>
                  <a:pt x="35910" y="65500"/>
                </a:lnTo>
                <a:lnTo>
                  <a:pt x="35870" y="65520"/>
                </a:lnTo>
                <a:lnTo>
                  <a:pt x="35820" y="65530"/>
                </a:lnTo>
                <a:lnTo>
                  <a:pt x="35760" y="65520"/>
                </a:lnTo>
                <a:lnTo>
                  <a:pt x="35670" y="65500"/>
                </a:lnTo>
                <a:lnTo>
                  <a:pt x="35630" y="65470"/>
                </a:lnTo>
                <a:lnTo>
                  <a:pt x="35610" y="65440"/>
                </a:lnTo>
                <a:lnTo>
                  <a:pt x="35590" y="65430"/>
                </a:lnTo>
                <a:lnTo>
                  <a:pt x="35560" y="65430"/>
                </a:lnTo>
                <a:lnTo>
                  <a:pt x="35480" y="65460"/>
                </a:lnTo>
                <a:lnTo>
                  <a:pt x="35390" y="65460"/>
                </a:lnTo>
                <a:lnTo>
                  <a:pt x="35140" y="65550"/>
                </a:lnTo>
                <a:lnTo>
                  <a:pt x="35080" y="65520"/>
                </a:lnTo>
                <a:lnTo>
                  <a:pt x="35040" y="65500"/>
                </a:lnTo>
                <a:lnTo>
                  <a:pt x="35020" y="65500"/>
                </a:lnTo>
                <a:lnTo>
                  <a:pt x="34980" y="65520"/>
                </a:lnTo>
                <a:lnTo>
                  <a:pt x="34670" y="65420"/>
                </a:lnTo>
                <a:lnTo>
                  <a:pt x="34800" y="65120"/>
                </a:lnTo>
                <a:lnTo>
                  <a:pt x="34820" y="65040"/>
                </a:lnTo>
                <a:lnTo>
                  <a:pt x="34830" y="64970"/>
                </a:lnTo>
                <a:lnTo>
                  <a:pt x="34800" y="64890"/>
                </a:lnTo>
                <a:lnTo>
                  <a:pt x="34800" y="64820"/>
                </a:lnTo>
                <a:lnTo>
                  <a:pt x="34810" y="64770"/>
                </a:lnTo>
                <a:lnTo>
                  <a:pt x="34890" y="64570"/>
                </a:lnTo>
                <a:lnTo>
                  <a:pt x="35070" y="64420"/>
                </a:lnTo>
                <a:lnTo>
                  <a:pt x="35110" y="64340"/>
                </a:lnTo>
                <a:lnTo>
                  <a:pt x="35110" y="64300"/>
                </a:lnTo>
                <a:lnTo>
                  <a:pt x="35130" y="64260"/>
                </a:lnTo>
                <a:lnTo>
                  <a:pt x="35150" y="64240"/>
                </a:lnTo>
                <a:lnTo>
                  <a:pt x="35210" y="64220"/>
                </a:lnTo>
                <a:lnTo>
                  <a:pt x="35240" y="64210"/>
                </a:lnTo>
                <a:lnTo>
                  <a:pt x="35250" y="64190"/>
                </a:lnTo>
                <a:lnTo>
                  <a:pt x="35310" y="64040"/>
                </a:lnTo>
                <a:lnTo>
                  <a:pt x="35240" y="63910"/>
                </a:lnTo>
                <a:lnTo>
                  <a:pt x="35140" y="63860"/>
                </a:lnTo>
                <a:lnTo>
                  <a:pt x="35090" y="63840"/>
                </a:lnTo>
                <a:lnTo>
                  <a:pt x="35020" y="63800"/>
                </a:lnTo>
                <a:lnTo>
                  <a:pt x="34710" y="63570"/>
                </a:lnTo>
                <a:lnTo>
                  <a:pt x="34670" y="63530"/>
                </a:lnTo>
                <a:lnTo>
                  <a:pt x="34650" y="63490"/>
                </a:lnTo>
                <a:lnTo>
                  <a:pt x="34660" y="63440"/>
                </a:lnTo>
                <a:lnTo>
                  <a:pt x="34680" y="63410"/>
                </a:lnTo>
                <a:lnTo>
                  <a:pt x="34700" y="63330"/>
                </a:lnTo>
                <a:lnTo>
                  <a:pt x="34780" y="63210"/>
                </a:lnTo>
                <a:lnTo>
                  <a:pt x="34790" y="63060"/>
                </a:lnTo>
                <a:lnTo>
                  <a:pt x="34740" y="62970"/>
                </a:lnTo>
                <a:lnTo>
                  <a:pt x="34280" y="62770"/>
                </a:lnTo>
                <a:lnTo>
                  <a:pt x="34190" y="62730"/>
                </a:lnTo>
                <a:lnTo>
                  <a:pt x="34140" y="62720"/>
                </a:lnTo>
                <a:lnTo>
                  <a:pt x="34060" y="62720"/>
                </a:lnTo>
                <a:lnTo>
                  <a:pt x="34000" y="62730"/>
                </a:lnTo>
                <a:lnTo>
                  <a:pt x="33910" y="62740"/>
                </a:lnTo>
                <a:lnTo>
                  <a:pt x="33880" y="62750"/>
                </a:lnTo>
                <a:lnTo>
                  <a:pt x="33860" y="62770"/>
                </a:lnTo>
                <a:lnTo>
                  <a:pt x="33810" y="62800"/>
                </a:lnTo>
                <a:lnTo>
                  <a:pt x="33800" y="62820"/>
                </a:lnTo>
                <a:lnTo>
                  <a:pt x="33700" y="62850"/>
                </a:lnTo>
                <a:lnTo>
                  <a:pt x="33560" y="62870"/>
                </a:lnTo>
                <a:lnTo>
                  <a:pt x="33420" y="62890"/>
                </a:lnTo>
                <a:lnTo>
                  <a:pt x="33390" y="62920"/>
                </a:lnTo>
                <a:lnTo>
                  <a:pt x="33310" y="62980"/>
                </a:lnTo>
                <a:lnTo>
                  <a:pt x="33160" y="63040"/>
                </a:lnTo>
                <a:lnTo>
                  <a:pt x="33000" y="63040"/>
                </a:lnTo>
                <a:lnTo>
                  <a:pt x="32760" y="63120"/>
                </a:lnTo>
                <a:lnTo>
                  <a:pt x="32670" y="63120"/>
                </a:lnTo>
                <a:lnTo>
                  <a:pt x="32550" y="63110"/>
                </a:lnTo>
                <a:lnTo>
                  <a:pt x="32370" y="63050"/>
                </a:lnTo>
                <a:lnTo>
                  <a:pt x="32210" y="63010"/>
                </a:lnTo>
                <a:lnTo>
                  <a:pt x="32070" y="62950"/>
                </a:lnTo>
                <a:lnTo>
                  <a:pt x="32020" y="62900"/>
                </a:lnTo>
                <a:lnTo>
                  <a:pt x="32000" y="62860"/>
                </a:lnTo>
                <a:lnTo>
                  <a:pt x="31980" y="62690"/>
                </a:lnTo>
                <a:lnTo>
                  <a:pt x="31970" y="62640"/>
                </a:lnTo>
                <a:lnTo>
                  <a:pt x="31600" y="62110"/>
                </a:lnTo>
                <a:lnTo>
                  <a:pt x="31520" y="61910"/>
                </a:lnTo>
                <a:lnTo>
                  <a:pt x="31510" y="61860"/>
                </a:lnTo>
                <a:lnTo>
                  <a:pt x="31510" y="61810"/>
                </a:lnTo>
                <a:lnTo>
                  <a:pt x="31520" y="61770"/>
                </a:lnTo>
                <a:lnTo>
                  <a:pt x="31580" y="61590"/>
                </a:lnTo>
                <a:lnTo>
                  <a:pt x="31600" y="61530"/>
                </a:lnTo>
                <a:lnTo>
                  <a:pt x="31600" y="61480"/>
                </a:lnTo>
                <a:lnTo>
                  <a:pt x="31590" y="61420"/>
                </a:lnTo>
                <a:lnTo>
                  <a:pt x="31530" y="61240"/>
                </a:lnTo>
                <a:lnTo>
                  <a:pt x="31500" y="61130"/>
                </a:lnTo>
                <a:lnTo>
                  <a:pt x="31490" y="61030"/>
                </a:lnTo>
                <a:lnTo>
                  <a:pt x="31340" y="60870"/>
                </a:lnTo>
                <a:lnTo>
                  <a:pt x="30880" y="60560"/>
                </a:lnTo>
                <a:lnTo>
                  <a:pt x="30930" y="60530"/>
                </a:lnTo>
                <a:lnTo>
                  <a:pt x="31050" y="60520"/>
                </a:lnTo>
                <a:lnTo>
                  <a:pt x="31150" y="60530"/>
                </a:lnTo>
                <a:lnTo>
                  <a:pt x="31230" y="60520"/>
                </a:lnTo>
                <a:lnTo>
                  <a:pt x="31300" y="60480"/>
                </a:lnTo>
                <a:lnTo>
                  <a:pt x="31410" y="60410"/>
                </a:lnTo>
                <a:lnTo>
                  <a:pt x="31510" y="60420"/>
                </a:lnTo>
                <a:lnTo>
                  <a:pt x="31580" y="60490"/>
                </a:lnTo>
                <a:lnTo>
                  <a:pt x="31630" y="60580"/>
                </a:lnTo>
                <a:lnTo>
                  <a:pt x="31670" y="60640"/>
                </a:lnTo>
                <a:lnTo>
                  <a:pt x="31730" y="60650"/>
                </a:lnTo>
                <a:lnTo>
                  <a:pt x="31820" y="60630"/>
                </a:lnTo>
                <a:lnTo>
                  <a:pt x="31780" y="60710"/>
                </a:lnTo>
                <a:lnTo>
                  <a:pt x="31730" y="60810"/>
                </a:lnTo>
                <a:lnTo>
                  <a:pt x="31740" y="60900"/>
                </a:lnTo>
                <a:lnTo>
                  <a:pt x="31840" y="60940"/>
                </a:lnTo>
                <a:lnTo>
                  <a:pt x="31900" y="60950"/>
                </a:lnTo>
                <a:lnTo>
                  <a:pt x="32000" y="60970"/>
                </a:lnTo>
                <a:lnTo>
                  <a:pt x="32070" y="60980"/>
                </a:lnTo>
                <a:lnTo>
                  <a:pt x="32200" y="60950"/>
                </a:lnTo>
                <a:lnTo>
                  <a:pt x="32260" y="60940"/>
                </a:lnTo>
                <a:lnTo>
                  <a:pt x="32380" y="60920"/>
                </a:lnTo>
                <a:lnTo>
                  <a:pt x="32470" y="60840"/>
                </a:lnTo>
                <a:lnTo>
                  <a:pt x="32520" y="60750"/>
                </a:lnTo>
                <a:lnTo>
                  <a:pt x="32510" y="60660"/>
                </a:lnTo>
                <a:lnTo>
                  <a:pt x="32480" y="60600"/>
                </a:lnTo>
                <a:lnTo>
                  <a:pt x="32430" y="60510"/>
                </a:lnTo>
                <a:lnTo>
                  <a:pt x="32350" y="60440"/>
                </a:lnTo>
                <a:lnTo>
                  <a:pt x="32280" y="60420"/>
                </a:lnTo>
                <a:lnTo>
                  <a:pt x="32280" y="60390"/>
                </a:lnTo>
                <a:lnTo>
                  <a:pt x="32380" y="60390"/>
                </a:lnTo>
                <a:lnTo>
                  <a:pt x="32380" y="60350"/>
                </a:lnTo>
                <a:lnTo>
                  <a:pt x="32310" y="60340"/>
                </a:lnTo>
                <a:lnTo>
                  <a:pt x="32280" y="60300"/>
                </a:lnTo>
                <a:lnTo>
                  <a:pt x="32280" y="60260"/>
                </a:lnTo>
                <a:lnTo>
                  <a:pt x="32310" y="60210"/>
                </a:lnTo>
                <a:lnTo>
                  <a:pt x="32250" y="60200"/>
                </a:lnTo>
                <a:lnTo>
                  <a:pt x="32240" y="60170"/>
                </a:lnTo>
                <a:lnTo>
                  <a:pt x="32250" y="60120"/>
                </a:lnTo>
                <a:lnTo>
                  <a:pt x="32280" y="60070"/>
                </a:lnTo>
                <a:lnTo>
                  <a:pt x="32230" y="60060"/>
                </a:lnTo>
                <a:lnTo>
                  <a:pt x="32210" y="60050"/>
                </a:lnTo>
                <a:lnTo>
                  <a:pt x="32200" y="60020"/>
                </a:lnTo>
                <a:lnTo>
                  <a:pt x="32210" y="59970"/>
                </a:lnTo>
                <a:lnTo>
                  <a:pt x="32290" y="60000"/>
                </a:lnTo>
                <a:lnTo>
                  <a:pt x="32370" y="59970"/>
                </a:lnTo>
                <a:lnTo>
                  <a:pt x="32430" y="59920"/>
                </a:lnTo>
                <a:lnTo>
                  <a:pt x="32500" y="59900"/>
                </a:lnTo>
                <a:lnTo>
                  <a:pt x="32530" y="59890"/>
                </a:lnTo>
                <a:lnTo>
                  <a:pt x="32580" y="59880"/>
                </a:lnTo>
                <a:lnTo>
                  <a:pt x="32610" y="59860"/>
                </a:lnTo>
                <a:lnTo>
                  <a:pt x="32590" y="59830"/>
                </a:lnTo>
                <a:lnTo>
                  <a:pt x="32540" y="59820"/>
                </a:lnTo>
                <a:lnTo>
                  <a:pt x="32460" y="59860"/>
                </a:lnTo>
                <a:lnTo>
                  <a:pt x="32420" y="59860"/>
                </a:lnTo>
                <a:lnTo>
                  <a:pt x="32340" y="59810"/>
                </a:lnTo>
                <a:lnTo>
                  <a:pt x="32360" y="59780"/>
                </a:lnTo>
                <a:lnTo>
                  <a:pt x="32420" y="59740"/>
                </a:lnTo>
                <a:lnTo>
                  <a:pt x="32450" y="59710"/>
                </a:lnTo>
                <a:lnTo>
                  <a:pt x="32480" y="59720"/>
                </a:lnTo>
                <a:lnTo>
                  <a:pt x="32560" y="59740"/>
                </a:lnTo>
                <a:lnTo>
                  <a:pt x="32660" y="59740"/>
                </a:lnTo>
                <a:lnTo>
                  <a:pt x="32730" y="59730"/>
                </a:lnTo>
                <a:lnTo>
                  <a:pt x="32750" y="59760"/>
                </a:lnTo>
                <a:lnTo>
                  <a:pt x="32780" y="59800"/>
                </a:lnTo>
                <a:lnTo>
                  <a:pt x="32790" y="59830"/>
                </a:lnTo>
                <a:lnTo>
                  <a:pt x="32830" y="59830"/>
                </a:lnTo>
                <a:lnTo>
                  <a:pt x="32780" y="59720"/>
                </a:lnTo>
                <a:lnTo>
                  <a:pt x="32600" y="59670"/>
                </a:lnTo>
                <a:lnTo>
                  <a:pt x="32660" y="59580"/>
                </a:lnTo>
                <a:lnTo>
                  <a:pt x="32730" y="59540"/>
                </a:lnTo>
                <a:lnTo>
                  <a:pt x="32810" y="59530"/>
                </a:lnTo>
                <a:lnTo>
                  <a:pt x="32880" y="59520"/>
                </a:lnTo>
                <a:lnTo>
                  <a:pt x="32940" y="59450"/>
                </a:lnTo>
                <a:lnTo>
                  <a:pt x="32980" y="59470"/>
                </a:lnTo>
                <a:lnTo>
                  <a:pt x="33020" y="59490"/>
                </a:lnTo>
                <a:lnTo>
                  <a:pt x="33050" y="59520"/>
                </a:lnTo>
                <a:lnTo>
                  <a:pt x="33070" y="59550"/>
                </a:lnTo>
                <a:lnTo>
                  <a:pt x="33100" y="59430"/>
                </a:lnTo>
                <a:lnTo>
                  <a:pt x="32990" y="59400"/>
                </a:lnTo>
                <a:lnTo>
                  <a:pt x="32830" y="59420"/>
                </a:lnTo>
                <a:lnTo>
                  <a:pt x="32730" y="59480"/>
                </a:lnTo>
                <a:lnTo>
                  <a:pt x="32700" y="59400"/>
                </a:lnTo>
                <a:lnTo>
                  <a:pt x="32700" y="59290"/>
                </a:lnTo>
                <a:lnTo>
                  <a:pt x="32720" y="59190"/>
                </a:lnTo>
                <a:lnTo>
                  <a:pt x="32790" y="59130"/>
                </a:lnTo>
                <a:lnTo>
                  <a:pt x="32860" y="59140"/>
                </a:lnTo>
                <a:lnTo>
                  <a:pt x="32910" y="59180"/>
                </a:lnTo>
                <a:lnTo>
                  <a:pt x="32950" y="59230"/>
                </a:lnTo>
                <a:lnTo>
                  <a:pt x="33000" y="59270"/>
                </a:lnTo>
                <a:lnTo>
                  <a:pt x="33060" y="59290"/>
                </a:lnTo>
                <a:lnTo>
                  <a:pt x="33080" y="59280"/>
                </a:lnTo>
                <a:lnTo>
                  <a:pt x="33080" y="59250"/>
                </a:lnTo>
                <a:lnTo>
                  <a:pt x="33110" y="59200"/>
                </a:lnTo>
                <a:lnTo>
                  <a:pt x="33150" y="59160"/>
                </a:lnTo>
                <a:lnTo>
                  <a:pt x="33180" y="59140"/>
                </a:lnTo>
                <a:lnTo>
                  <a:pt x="33180" y="59120"/>
                </a:lnTo>
                <a:lnTo>
                  <a:pt x="33180" y="59060"/>
                </a:lnTo>
                <a:lnTo>
                  <a:pt x="33160" y="59040"/>
                </a:lnTo>
                <a:lnTo>
                  <a:pt x="33090" y="59020"/>
                </a:lnTo>
                <a:lnTo>
                  <a:pt x="33070" y="59000"/>
                </a:lnTo>
                <a:lnTo>
                  <a:pt x="33070" y="58970"/>
                </a:lnTo>
                <a:lnTo>
                  <a:pt x="33100" y="58950"/>
                </a:lnTo>
                <a:lnTo>
                  <a:pt x="33120" y="58890"/>
                </a:lnTo>
                <a:lnTo>
                  <a:pt x="33150" y="58880"/>
                </a:lnTo>
                <a:lnTo>
                  <a:pt x="33160" y="58870"/>
                </a:lnTo>
                <a:lnTo>
                  <a:pt x="33140" y="58820"/>
                </a:lnTo>
                <a:lnTo>
                  <a:pt x="33110" y="58800"/>
                </a:lnTo>
                <a:lnTo>
                  <a:pt x="33070" y="58800"/>
                </a:lnTo>
                <a:lnTo>
                  <a:pt x="33030" y="58800"/>
                </a:lnTo>
                <a:lnTo>
                  <a:pt x="33000" y="58750"/>
                </a:lnTo>
                <a:lnTo>
                  <a:pt x="33000" y="58790"/>
                </a:lnTo>
                <a:lnTo>
                  <a:pt x="32990" y="58790"/>
                </a:lnTo>
                <a:lnTo>
                  <a:pt x="32990" y="58800"/>
                </a:lnTo>
                <a:lnTo>
                  <a:pt x="33000" y="58820"/>
                </a:lnTo>
                <a:lnTo>
                  <a:pt x="32950" y="58850"/>
                </a:lnTo>
                <a:lnTo>
                  <a:pt x="32890" y="58860"/>
                </a:lnTo>
                <a:lnTo>
                  <a:pt x="32850" y="58840"/>
                </a:lnTo>
                <a:lnTo>
                  <a:pt x="32830" y="58790"/>
                </a:lnTo>
                <a:lnTo>
                  <a:pt x="32700" y="58900"/>
                </a:lnTo>
                <a:lnTo>
                  <a:pt x="32660" y="58930"/>
                </a:lnTo>
                <a:lnTo>
                  <a:pt x="32660" y="58860"/>
                </a:lnTo>
                <a:lnTo>
                  <a:pt x="32850" y="58640"/>
                </a:lnTo>
                <a:lnTo>
                  <a:pt x="32970" y="58480"/>
                </a:lnTo>
                <a:lnTo>
                  <a:pt x="33040" y="58400"/>
                </a:lnTo>
                <a:lnTo>
                  <a:pt x="33430" y="58070"/>
                </a:lnTo>
                <a:lnTo>
                  <a:pt x="33530" y="57880"/>
                </a:lnTo>
                <a:lnTo>
                  <a:pt x="33590" y="57770"/>
                </a:lnTo>
                <a:lnTo>
                  <a:pt x="33660" y="57750"/>
                </a:lnTo>
                <a:lnTo>
                  <a:pt x="33740" y="57790"/>
                </a:lnTo>
                <a:lnTo>
                  <a:pt x="33760" y="57740"/>
                </a:lnTo>
                <a:lnTo>
                  <a:pt x="33770" y="57690"/>
                </a:lnTo>
                <a:lnTo>
                  <a:pt x="33780" y="57640"/>
                </a:lnTo>
                <a:lnTo>
                  <a:pt x="33810" y="57640"/>
                </a:lnTo>
                <a:lnTo>
                  <a:pt x="33860" y="57650"/>
                </a:lnTo>
                <a:lnTo>
                  <a:pt x="33890" y="57620"/>
                </a:lnTo>
                <a:lnTo>
                  <a:pt x="33860" y="57570"/>
                </a:lnTo>
                <a:lnTo>
                  <a:pt x="33780" y="57530"/>
                </a:lnTo>
                <a:lnTo>
                  <a:pt x="33710" y="57560"/>
                </a:lnTo>
                <a:lnTo>
                  <a:pt x="33590" y="57570"/>
                </a:lnTo>
                <a:lnTo>
                  <a:pt x="33580" y="57530"/>
                </a:lnTo>
                <a:lnTo>
                  <a:pt x="33640" y="57450"/>
                </a:lnTo>
                <a:lnTo>
                  <a:pt x="33760" y="57340"/>
                </a:lnTo>
                <a:lnTo>
                  <a:pt x="33850" y="57290"/>
                </a:lnTo>
                <a:lnTo>
                  <a:pt x="33970" y="57240"/>
                </a:lnTo>
                <a:lnTo>
                  <a:pt x="34170" y="57440"/>
                </a:lnTo>
                <a:lnTo>
                  <a:pt x="34200" y="57460"/>
                </a:lnTo>
                <a:lnTo>
                  <a:pt x="34270" y="57590"/>
                </a:lnTo>
                <a:lnTo>
                  <a:pt x="34320" y="57650"/>
                </a:lnTo>
                <a:lnTo>
                  <a:pt x="34340" y="57700"/>
                </a:lnTo>
                <a:lnTo>
                  <a:pt x="34350" y="57740"/>
                </a:lnTo>
                <a:lnTo>
                  <a:pt x="34360" y="57770"/>
                </a:lnTo>
                <a:lnTo>
                  <a:pt x="34370" y="57810"/>
                </a:lnTo>
                <a:lnTo>
                  <a:pt x="34430" y="57910"/>
                </a:lnTo>
                <a:lnTo>
                  <a:pt x="34480" y="57940"/>
                </a:lnTo>
                <a:lnTo>
                  <a:pt x="34550" y="57930"/>
                </a:lnTo>
                <a:lnTo>
                  <a:pt x="34590" y="57910"/>
                </a:lnTo>
                <a:lnTo>
                  <a:pt x="34630" y="57900"/>
                </a:lnTo>
                <a:lnTo>
                  <a:pt x="34640" y="57890"/>
                </a:lnTo>
                <a:lnTo>
                  <a:pt x="34660" y="57880"/>
                </a:lnTo>
                <a:lnTo>
                  <a:pt x="34700" y="57880"/>
                </a:lnTo>
                <a:lnTo>
                  <a:pt x="34830" y="57940"/>
                </a:lnTo>
                <a:lnTo>
                  <a:pt x="34840" y="57970"/>
                </a:lnTo>
                <a:lnTo>
                  <a:pt x="34820" y="57980"/>
                </a:lnTo>
                <a:lnTo>
                  <a:pt x="34810" y="58000"/>
                </a:lnTo>
                <a:lnTo>
                  <a:pt x="34820" y="58020"/>
                </a:lnTo>
                <a:lnTo>
                  <a:pt x="34860" y="58050"/>
                </a:lnTo>
                <a:lnTo>
                  <a:pt x="34880" y="58040"/>
                </a:lnTo>
                <a:lnTo>
                  <a:pt x="34920" y="58050"/>
                </a:lnTo>
                <a:lnTo>
                  <a:pt x="35000" y="58140"/>
                </a:lnTo>
                <a:lnTo>
                  <a:pt x="35010" y="58120"/>
                </a:lnTo>
                <a:lnTo>
                  <a:pt x="35020" y="58120"/>
                </a:lnTo>
                <a:lnTo>
                  <a:pt x="35040" y="58140"/>
                </a:lnTo>
                <a:lnTo>
                  <a:pt x="35080" y="58150"/>
                </a:lnTo>
                <a:lnTo>
                  <a:pt x="35130" y="58140"/>
                </a:lnTo>
                <a:lnTo>
                  <a:pt x="35160" y="58120"/>
                </a:lnTo>
                <a:lnTo>
                  <a:pt x="35200" y="58070"/>
                </a:lnTo>
                <a:lnTo>
                  <a:pt x="35220" y="58060"/>
                </a:lnTo>
                <a:lnTo>
                  <a:pt x="35280" y="58010"/>
                </a:lnTo>
                <a:lnTo>
                  <a:pt x="35320" y="57970"/>
                </a:lnTo>
                <a:lnTo>
                  <a:pt x="35340" y="57950"/>
                </a:lnTo>
                <a:lnTo>
                  <a:pt x="35380" y="57910"/>
                </a:lnTo>
                <a:lnTo>
                  <a:pt x="35410" y="57910"/>
                </a:lnTo>
                <a:lnTo>
                  <a:pt x="35450" y="57920"/>
                </a:lnTo>
                <a:lnTo>
                  <a:pt x="35480" y="57920"/>
                </a:lnTo>
                <a:lnTo>
                  <a:pt x="35570" y="57850"/>
                </a:lnTo>
                <a:lnTo>
                  <a:pt x="35670" y="57820"/>
                </a:lnTo>
                <a:lnTo>
                  <a:pt x="35770" y="57800"/>
                </a:lnTo>
                <a:lnTo>
                  <a:pt x="36000" y="57840"/>
                </a:lnTo>
                <a:lnTo>
                  <a:pt x="36250" y="57920"/>
                </a:lnTo>
                <a:lnTo>
                  <a:pt x="36280" y="57940"/>
                </a:lnTo>
                <a:lnTo>
                  <a:pt x="36360" y="58020"/>
                </a:lnTo>
                <a:lnTo>
                  <a:pt x="36380" y="58040"/>
                </a:lnTo>
                <a:lnTo>
                  <a:pt x="36380" y="58050"/>
                </a:lnTo>
                <a:lnTo>
                  <a:pt x="36400" y="58060"/>
                </a:lnTo>
                <a:lnTo>
                  <a:pt x="36450" y="58090"/>
                </a:lnTo>
                <a:lnTo>
                  <a:pt x="36740" y="58240"/>
                </a:lnTo>
                <a:lnTo>
                  <a:pt x="36890" y="58290"/>
                </a:lnTo>
                <a:lnTo>
                  <a:pt x="36980" y="58300"/>
                </a:lnTo>
                <a:lnTo>
                  <a:pt x="37060" y="58290"/>
                </a:lnTo>
                <a:lnTo>
                  <a:pt x="37120" y="58280"/>
                </a:lnTo>
                <a:lnTo>
                  <a:pt x="37150" y="58260"/>
                </a:lnTo>
                <a:lnTo>
                  <a:pt x="37190" y="58240"/>
                </a:lnTo>
                <a:lnTo>
                  <a:pt x="37280" y="58140"/>
                </a:lnTo>
                <a:lnTo>
                  <a:pt x="37440" y="57840"/>
                </a:lnTo>
                <a:lnTo>
                  <a:pt x="37510" y="57900"/>
                </a:lnTo>
                <a:lnTo>
                  <a:pt x="37770" y="58080"/>
                </a:lnTo>
                <a:lnTo>
                  <a:pt x="37880" y="58180"/>
                </a:lnTo>
                <a:lnTo>
                  <a:pt x="37980" y="58230"/>
                </a:lnTo>
                <a:lnTo>
                  <a:pt x="38050" y="58240"/>
                </a:lnTo>
                <a:lnTo>
                  <a:pt x="38090" y="58210"/>
                </a:lnTo>
                <a:lnTo>
                  <a:pt x="38110" y="58190"/>
                </a:lnTo>
                <a:lnTo>
                  <a:pt x="38130" y="58160"/>
                </a:lnTo>
                <a:lnTo>
                  <a:pt x="38150" y="58140"/>
                </a:lnTo>
                <a:lnTo>
                  <a:pt x="38180" y="58140"/>
                </a:lnTo>
                <a:lnTo>
                  <a:pt x="38220" y="58210"/>
                </a:lnTo>
                <a:lnTo>
                  <a:pt x="38260" y="58260"/>
                </a:lnTo>
                <a:lnTo>
                  <a:pt x="38300" y="58280"/>
                </a:lnTo>
                <a:lnTo>
                  <a:pt x="38330" y="58270"/>
                </a:lnTo>
                <a:lnTo>
                  <a:pt x="38340" y="58260"/>
                </a:lnTo>
                <a:lnTo>
                  <a:pt x="38350" y="58230"/>
                </a:lnTo>
                <a:lnTo>
                  <a:pt x="38360" y="58210"/>
                </a:lnTo>
                <a:lnTo>
                  <a:pt x="38370" y="58200"/>
                </a:lnTo>
                <a:lnTo>
                  <a:pt x="38380" y="58190"/>
                </a:lnTo>
                <a:lnTo>
                  <a:pt x="38400" y="58170"/>
                </a:lnTo>
                <a:lnTo>
                  <a:pt x="38430" y="58150"/>
                </a:lnTo>
                <a:lnTo>
                  <a:pt x="38470" y="58140"/>
                </a:lnTo>
                <a:lnTo>
                  <a:pt x="38500" y="58150"/>
                </a:lnTo>
                <a:lnTo>
                  <a:pt x="38520" y="58170"/>
                </a:lnTo>
                <a:lnTo>
                  <a:pt x="38580" y="58210"/>
                </a:lnTo>
                <a:lnTo>
                  <a:pt x="38660" y="58140"/>
                </a:lnTo>
                <a:lnTo>
                  <a:pt x="38690" y="58090"/>
                </a:lnTo>
                <a:lnTo>
                  <a:pt x="38740" y="57980"/>
                </a:lnTo>
                <a:lnTo>
                  <a:pt x="38770" y="57950"/>
                </a:lnTo>
                <a:lnTo>
                  <a:pt x="38840" y="57920"/>
                </a:lnTo>
                <a:lnTo>
                  <a:pt x="38970" y="57890"/>
                </a:lnTo>
                <a:lnTo>
                  <a:pt x="39020" y="57870"/>
                </a:lnTo>
                <a:lnTo>
                  <a:pt x="39080" y="57810"/>
                </a:lnTo>
                <a:lnTo>
                  <a:pt x="39120" y="57740"/>
                </a:lnTo>
                <a:lnTo>
                  <a:pt x="39140" y="57660"/>
                </a:lnTo>
                <a:lnTo>
                  <a:pt x="39150" y="57480"/>
                </a:lnTo>
                <a:lnTo>
                  <a:pt x="39130" y="57440"/>
                </a:lnTo>
                <a:lnTo>
                  <a:pt x="39060" y="57370"/>
                </a:lnTo>
                <a:lnTo>
                  <a:pt x="39040" y="57330"/>
                </a:lnTo>
                <a:lnTo>
                  <a:pt x="39060" y="57290"/>
                </a:lnTo>
                <a:lnTo>
                  <a:pt x="39170" y="57160"/>
                </a:lnTo>
                <a:lnTo>
                  <a:pt x="39280" y="57210"/>
                </a:lnTo>
                <a:lnTo>
                  <a:pt x="39370" y="57260"/>
                </a:lnTo>
                <a:lnTo>
                  <a:pt x="39590" y="57300"/>
                </a:lnTo>
                <a:lnTo>
                  <a:pt x="40090" y="57340"/>
                </a:lnTo>
                <a:lnTo>
                  <a:pt x="40230" y="57380"/>
                </a:lnTo>
                <a:lnTo>
                  <a:pt x="40410" y="57520"/>
                </a:lnTo>
                <a:lnTo>
                  <a:pt x="40490" y="57550"/>
                </a:lnTo>
                <a:lnTo>
                  <a:pt x="40810" y="57620"/>
                </a:lnTo>
                <a:lnTo>
                  <a:pt x="41000" y="57690"/>
                </a:lnTo>
                <a:lnTo>
                  <a:pt x="40920" y="57740"/>
                </a:lnTo>
                <a:lnTo>
                  <a:pt x="40900" y="57860"/>
                </a:lnTo>
                <a:lnTo>
                  <a:pt x="40920" y="57950"/>
                </a:lnTo>
                <a:lnTo>
                  <a:pt x="40890" y="58080"/>
                </a:lnTo>
                <a:lnTo>
                  <a:pt x="40840" y="58130"/>
                </a:lnTo>
                <a:lnTo>
                  <a:pt x="40820" y="58180"/>
                </a:lnTo>
                <a:lnTo>
                  <a:pt x="40810" y="58240"/>
                </a:lnTo>
                <a:lnTo>
                  <a:pt x="40810" y="58290"/>
                </a:lnTo>
                <a:lnTo>
                  <a:pt x="40910" y="58370"/>
                </a:lnTo>
                <a:lnTo>
                  <a:pt x="40980" y="58400"/>
                </a:lnTo>
                <a:lnTo>
                  <a:pt x="41050" y="58500"/>
                </a:lnTo>
                <a:lnTo>
                  <a:pt x="41160" y="58590"/>
                </a:lnTo>
                <a:lnTo>
                  <a:pt x="41230" y="58790"/>
                </a:lnTo>
                <a:lnTo>
                  <a:pt x="41230" y="59130"/>
                </a:lnTo>
                <a:lnTo>
                  <a:pt x="41260" y="59220"/>
                </a:lnTo>
                <a:lnTo>
                  <a:pt x="41800" y="59690"/>
                </a:lnTo>
                <a:lnTo>
                  <a:pt x="41930" y="59800"/>
                </a:lnTo>
                <a:lnTo>
                  <a:pt x="42060" y="59960"/>
                </a:lnTo>
                <a:lnTo>
                  <a:pt x="42130" y="60020"/>
                </a:lnTo>
                <a:lnTo>
                  <a:pt x="42210" y="60050"/>
                </a:lnTo>
                <a:lnTo>
                  <a:pt x="42300" y="60120"/>
                </a:lnTo>
                <a:lnTo>
                  <a:pt x="42370" y="60190"/>
                </a:lnTo>
                <a:lnTo>
                  <a:pt x="42430" y="60330"/>
                </a:lnTo>
                <a:lnTo>
                  <a:pt x="42500" y="60450"/>
                </a:lnTo>
                <a:lnTo>
                  <a:pt x="42390" y="60810"/>
                </a:lnTo>
                <a:lnTo>
                  <a:pt x="42290" y="61010"/>
                </a:lnTo>
                <a:lnTo>
                  <a:pt x="42280" y="61150"/>
                </a:lnTo>
                <a:lnTo>
                  <a:pt x="42420" y="61440"/>
                </a:lnTo>
                <a:lnTo>
                  <a:pt x="42300" y="61500"/>
                </a:lnTo>
                <a:lnTo>
                  <a:pt x="42240" y="61570"/>
                </a:lnTo>
                <a:lnTo>
                  <a:pt x="42170" y="61670"/>
                </a:lnTo>
                <a:lnTo>
                  <a:pt x="42010" y="61680"/>
                </a:lnTo>
                <a:lnTo>
                  <a:pt x="41910" y="61630"/>
                </a:lnTo>
                <a:lnTo>
                  <a:pt x="41740" y="61480"/>
                </a:lnTo>
                <a:lnTo>
                  <a:pt x="41560" y="61350"/>
                </a:lnTo>
                <a:lnTo>
                  <a:pt x="41490" y="61380"/>
                </a:lnTo>
                <a:lnTo>
                  <a:pt x="41370" y="61520"/>
                </a:lnTo>
                <a:lnTo>
                  <a:pt x="41250" y="61620"/>
                </a:lnTo>
                <a:lnTo>
                  <a:pt x="41130" y="61710"/>
                </a:lnTo>
                <a:lnTo>
                  <a:pt x="40770" y="61890"/>
                </a:lnTo>
                <a:lnTo>
                  <a:pt x="40600" y="61950"/>
                </a:lnTo>
                <a:lnTo>
                  <a:pt x="40200" y="62060"/>
                </a:lnTo>
                <a:lnTo>
                  <a:pt x="40080" y="62060"/>
                </a:lnTo>
                <a:lnTo>
                  <a:pt x="39980" y="62040"/>
                </a:lnTo>
                <a:lnTo>
                  <a:pt x="39700" y="61820"/>
                </a:lnTo>
                <a:lnTo>
                  <a:pt x="39620" y="61750"/>
                </a:lnTo>
                <a:lnTo>
                  <a:pt x="39470" y="61710"/>
                </a:lnTo>
                <a:lnTo>
                  <a:pt x="39400" y="61980"/>
                </a:lnTo>
                <a:lnTo>
                  <a:pt x="39580" y="62390"/>
                </a:lnTo>
                <a:lnTo>
                  <a:pt x="39580" y="62470"/>
                </a:lnTo>
                <a:lnTo>
                  <a:pt x="39540" y="62520"/>
                </a:lnTo>
                <a:lnTo>
                  <a:pt x="39520" y="62580"/>
                </a:lnTo>
                <a:lnTo>
                  <a:pt x="39450" y="62770"/>
                </a:lnTo>
                <a:lnTo>
                  <a:pt x="39380" y="62900"/>
                </a:lnTo>
                <a:lnTo>
                  <a:pt x="39320" y="62930"/>
                </a:lnTo>
                <a:lnTo>
                  <a:pt x="39250" y="63010"/>
                </a:lnTo>
                <a:lnTo>
                  <a:pt x="39250" y="63050"/>
                </a:lnTo>
                <a:lnTo>
                  <a:pt x="39260" y="63100"/>
                </a:lnTo>
                <a:lnTo>
                  <a:pt x="39270" y="63140"/>
                </a:lnTo>
                <a:lnTo>
                  <a:pt x="39280" y="63180"/>
                </a:lnTo>
                <a:lnTo>
                  <a:pt x="39260" y="63200"/>
                </a:lnTo>
                <a:lnTo>
                  <a:pt x="39220" y="63230"/>
                </a:lnTo>
                <a:lnTo>
                  <a:pt x="39150" y="63260"/>
                </a:lnTo>
                <a:lnTo>
                  <a:pt x="39080" y="63270"/>
                </a:lnTo>
                <a:lnTo>
                  <a:pt x="38980" y="63250"/>
                </a:lnTo>
                <a:lnTo>
                  <a:pt x="38890" y="63250"/>
                </a:lnTo>
                <a:lnTo>
                  <a:pt x="38810" y="63240"/>
                </a:lnTo>
                <a:lnTo>
                  <a:pt x="38750" y="63210"/>
                </a:lnTo>
                <a:lnTo>
                  <a:pt x="38670" y="63190"/>
                </a:lnTo>
                <a:lnTo>
                  <a:pt x="38600" y="63230"/>
                </a:lnTo>
                <a:lnTo>
                  <a:pt x="38510" y="63340"/>
                </a:lnTo>
                <a:lnTo>
                  <a:pt x="38520" y="63570"/>
                </a:lnTo>
                <a:lnTo>
                  <a:pt x="38540" y="63720"/>
                </a:lnTo>
                <a:lnTo>
                  <a:pt x="38520" y="63770"/>
                </a:lnTo>
                <a:lnTo>
                  <a:pt x="38390" y="63900"/>
                </a:lnTo>
                <a:lnTo>
                  <a:pt x="38350" y="63990"/>
                </a:lnTo>
                <a:lnTo>
                  <a:pt x="38340" y="64050"/>
                </a:lnTo>
                <a:lnTo>
                  <a:pt x="38360" y="64270"/>
                </a:lnTo>
                <a:lnTo>
                  <a:pt x="38460" y="64450"/>
                </a:lnTo>
                <a:lnTo>
                  <a:pt x="38830" y="64740"/>
                </a:lnTo>
                <a:lnTo>
                  <a:pt x="39090" y="65080"/>
                </a:lnTo>
                <a:lnTo>
                  <a:pt x="39320" y="65440"/>
                </a:lnTo>
                <a:lnTo>
                  <a:pt x="39450" y="65570"/>
                </a:lnTo>
                <a:lnTo>
                  <a:pt x="39630" y="65670"/>
                </a:lnTo>
                <a:lnTo>
                  <a:pt x="39880" y="65750"/>
                </a:lnTo>
                <a:lnTo>
                  <a:pt x="40010" y="65790"/>
                </a:lnTo>
                <a:lnTo>
                  <a:pt x="40090" y="65840"/>
                </a:lnTo>
                <a:lnTo>
                  <a:pt x="40270" y="65900"/>
                </a:lnTo>
                <a:lnTo>
                  <a:pt x="40460" y="65910"/>
                </a:lnTo>
                <a:lnTo>
                  <a:pt x="40650" y="65990"/>
                </a:lnTo>
                <a:lnTo>
                  <a:pt x="40550" y="66060"/>
                </a:lnTo>
                <a:lnTo>
                  <a:pt x="40460" y="66200"/>
                </a:lnTo>
                <a:lnTo>
                  <a:pt x="40240" y="66560"/>
                </a:lnTo>
                <a:lnTo>
                  <a:pt x="40120" y="66810"/>
                </a:lnTo>
                <a:lnTo>
                  <a:pt x="40090" y="66980"/>
                </a:lnTo>
                <a:lnTo>
                  <a:pt x="40050" y="67060"/>
                </a:lnTo>
                <a:lnTo>
                  <a:pt x="39960" y="67190"/>
                </a:lnTo>
                <a:lnTo>
                  <a:pt x="39940" y="67250"/>
                </a:lnTo>
                <a:lnTo>
                  <a:pt x="39880" y="67920"/>
                </a:lnTo>
                <a:lnTo>
                  <a:pt x="39890" y="67970"/>
                </a:lnTo>
                <a:lnTo>
                  <a:pt x="39950" y="68090"/>
                </a:lnTo>
                <a:lnTo>
                  <a:pt x="40010" y="68170"/>
                </a:lnTo>
                <a:lnTo>
                  <a:pt x="40090" y="68210"/>
                </a:lnTo>
                <a:lnTo>
                  <a:pt x="40330" y="68260"/>
                </a:lnTo>
                <a:lnTo>
                  <a:pt x="40530" y="68230"/>
                </a:lnTo>
                <a:lnTo>
                  <a:pt x="40580" y="68240"/>
                </a:lnTo>
                <a:lnTo>
                  <a:pt x="41080" y="68690"/>
                </a:lnTo>
                <a:lnTo>
                  <a:pt x="41070" y="68690"/>
                </a:lnTo>
                <a:lnTo>
                  <a:pt x="41020" y="68740"/>
                </a:lnTo>
                <a:lnTo>
                  <a:pt x="40990" y="68800"/>
                </a:lnTo>
                <a:lnTo>
                  <a:pt x="40950" y="68850"/>
                </a:lnTo>
                <a:lnTo>
                  <a:pt x="40860" y="68870"/>
                </a:lnTo>
                <a:lnTo>
                  <a:pt x="40700" y="68860"/>
                </a:lnTo>
                <a:lnTo>
                  <a:pt x="40630" y="68880"/>
                </a:lnTo>
                <a:lnTo>
                  <a:pt x="40560" y="68910"/>
                </a:lnTo>
                <a:lnTo>
                  <a:pt x="40500" y="68960"/>
                </a:lnTo>
                <a:lnTo>
                  <a:pt x="40450" y="69000"/>
                </a:lnTo>
                <a:lnTo>
                  <a:pt x="40400" y="69030"/>
                </a:lnTo>
                <a:lnTo>
                  <a:pt x="40320" y="69050"/>
                </a:lnTo>
                <a:lnTo>
                  <a:pt x="39610" y="69030"/>
                </a:lnTo>
                <a:lnTo>
                  <a:pt x="39450" y="69000"/>
                </a:lnTo>
                <a:lnTo>
                  <a:pt x="39250" y="68900"/>
                </a:lnTo>
                <a:lnTo>
                  <a:pt x="38890" y="68790"/>
                </a:lnTo>
                <a:lnTo>
                  <a:pt x="38790" y="68720"/>
                </a:lnTo>
                <a:lnTo>
                  <a:pt x="38670" y="68530"/>
                </a:lnTo>
                <a:lnTo>
                  <a:pt x="38620" y="68310"/>
                </a:lnTo>
                <a:lnTo>
                  <a:pt x="38640" y="67870"/>
                </a:lnTo>
                <a:lnTo>
                  <a:pt x="38660" y="67780"/>
                </a:lnTo>
                <a:lnTo>
                  <a:pt x="38750" y="67610"/>
                </a:lnTo>
                <a:lnTo>
                  <a:pt x="38770" y="67520"/>
                </a:lnTo>
                <a:lnTo>
                  <a:pt x="38770" y="67450"/>
                </a:lnTo>
                <a:lnTo>
                  <a:pt x="38750" y="67380"/>
                </a:lnTo>
                <a:lnTo>
                  <a:pt x="38690" y="67240"/>
                </a:lnTo>
                <a:lnTo>
                  <a:pt x="38600" y="67160"/>
                </a:lnTo>
                <a:lnTo>
                  <a:pt x="38590" y="67100"/>
                </a:lnTo>
                <a:lnTo>
                  <a:pt x="38490" y="66950"/>
                </a:lnTo>
                <a:lnTo>
                  <a:pt x="38410" y="66850"/>
                </a:lnTo>
                <a:lnTo>
                  <a:pt x="38240" y="66780"/>
                </a:lnTo>
                <a:lnTo>
                  <a:pt x="38150" y="66720"/>
                </a:lnTo>
                <a:lnTo>
                  <a:pt x="38070" y="66690"/>
                </a:lnTo>
                <a:lnTo>
                  <a:pt x="37990" y="66710"/>
                </a:lnTo>
                <a:lnTo>
                  <a:pt x="37720" y="67110"/>
                </a:lnTo>
                <a:lnTo>
                  <a:pt x="37610" y="67240"/>
                </a:lnTo>
                <a:lnTo>
                  <a:pt x="37470" y="67320"/>
                </a:lnTo>
                <a:lnTo>
                  <a:pt x="37340" y="67350"/>
                </a:lnTo>
                <a:lnTo>
                  <a:pt x="36940" y="67320"/>
                </a:lnTo>
                <a:lnTo>
                  <a:pt x="36770" y="67320"/>
                </a:lnTo>
                <a:close/>
                <a:moveTo>
                  <a:pt x="30310" y="58820"/>
                </a:moveTo>
                <a:lnTo>
                  <a:pt x="30380" y="58760"/>
                </a:lnTo>
                <a:lnTo>
                  <a:pt x="30420" y="58770"/>
                </a:lnTo>
                <a:lnTo>
                  <a:pt x="30410" y="58840"/>
                </a:lnTo>
                <a:lnTo>
                  <a:pt x="30410" y="58910"/>
                </a:lnTo>
                <a:lnTo>
                  <a:pt x="30410" y="58980"/>
                </a:lnTo>
                <a:lnTo>
                  <a:pt x="30330" y="59060"/>
                </a:lnTo>
                <a:lnTo>
                  <a:pt x="30280" y="59110"/>
                </a:lnTo>
                <a:lnTo>
                  <a:pt x="30200" y="59130"/>
                </a:lnTo>
                <a:lnTo>
                  <a:pt x="30140" y="59110"/>
                </a:lnTo>
                <a:lnTo>
                  <a:pt x="30140" y="59060"/>
                </a:lnTo>
                <a:lnTo>
                  <a:pt x="30220" y="59050"/>
                </a:lnTo>
                <a:lnTo>
                  <a:pt x="30240" y="58970"/>
                </a:lnTo>
                <a:lnTo>
                  <a:pt x="30270" y="58870"/>
                </a:lnTo>
                <a:lnTo>
                  <a:pt x="30310" y="5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