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Casanare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asan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20" y="41740"/>
                </a:moveTo>
                <a:lnTo>
                  <a:pt x="59890" y="41950"/>
                </a:lnTo>
                <a:lnTo>
                  <a:pt x="59870" y="42010"/>
                </a:lnTo>
                <a:lnTo>
                  <a:pt x="59870" y="42060"/>
                </a:lnTo>
                <a:lnTo>
                  <a:pt x="59900" y="42190"/>
                </a:lnTo>
                <a:lnTo>
                  <a:pt x="60010" y="42380"/>
                </a:lnTo>
                <a:lnTo>
                  <a:pt x="60210" y="42580"/>
                </a:lnTo>
                <a:lnTo>
                  <a:pt x="60330" y="42820"/>
                </a:lnTo>
                <a:lnTo>
                  <a:pt x="60400" y="42880"/>
                </a:lnTo>
                <a:lnTo>
                  <a:pt x="60490" y="42940"/>
                </a:lnTo>
                <a:lnTo>
                  <a:pt x="60690" y="43040"/>
                </a:lnTo>
                <a:lnTo>
                  <a:pt x="60860" y="43150"/>
                </a:lnTo>
                <a:lnTo>
                  <a:pt x="60980" y="43180"/>
                </a:lnTo>
                <a:lnTo>
                  <a:pt x="61060" y="43180"/>
                </a:lnTo>
                <a:lnTo>
                  <a:pt x="61350" y="42970"/>
                </a:lnTo>
                <a:lnTo>
                  <a:pt x="61630" y="42900"/>
                </a:lnTo>
                <a:lnTo>
                  <a:pt x="61920" y="42770"/>
                </a:lnTo>
                <a:lnTo>
                  <a:pt x="62020" y="42740"/>
                </a:lnTo>
                <a:lnTo>
                  <a:pt x="62130" y="42740"/>
                </a:lnTo>
                <a:lnTo>
                  <a:pt x="62220" y="42760"/>
                </a:lnTo>
                <a:lnTo>
                  <a:pt x="62380" y="42740"/>
                </a:lnTo>
                <a:lnTo>
                  <a:pt x="62920" y="42540"/>
                </a:lnTo>
                <a:lnTo>
                  <a:pt x="63060" y="42510"/>
                </a:lnTo>
                <a:lnTo>
                  <a:pt x="63440" y="42510"/>
                </a:lnTo>
                <a:lnTo>
                  <a:pt x="63550" y="42470"/>
                </a:lnTo>
                <a:lnTo>
                  <a:pt x="63630" y="42460"/>
                </a:lnTo>
                <a:lnTo>
                  <a:pt x="63680" y="42470"/>
                </a:lnTo>
                <a:lnTo>
                  <a:pt x="63810" y="42540"/>
                </a:lnTo>
                <a:lnTo>
                  <a:pt x="63890" y="42560"/>
                </a:lnTo>
                <a:lnTo>
                  <a:pt x="64040" y="42520"/>
                </a:lnTo>
                <a:lnTo>
                  <a:pt x="64130" y="42520"/>
                </a:lnTo>
                <a:lnTo>
                  <a:pt x="64240" y="42530"/>
                </a:lnTo>
                <a:lnTo>
                  <a:pt x="64370" y="42520"/>
                </a:lnTo>
                <a:lnTo>
                  <a:pt x="64570" y="42450"/>
                </a:lnTo>
                <a:lnTo>
                  <a:pt x="64640" y="42410"/>
                </a:lnTo>
                <a:lnTo>
                  <a:pt x="64720" y="42390"/>
                </a:lnTo>
                <a:lnTo>
                  <a:pt x="64820" y="42370"/>
                </a:lnTo>
                <a:lnTo>
                  <a:pt x="64970" y="42370"/>
                </a:lnTo>
                <a:lnTo>
                  <a:pt x="65160" y="42290"/>
                </a:lnTo>
                <a:lnTo>
                  <a:pt x="65280" y="42210"/>
                </a:lnTo>
                <a:lnTo>
                  <a:pt x="65340" y="42200"/>
                </a:lnTo>
                <a:lnTo>
                  <a:pt x="65400" y="42210"/>
                </a:lnTo>
                <a:lnTo>
                  <a:pt x="65480" y="42190"/>
                </a:lnTo>
                <a:lnTo>
                  <a:pt x="65560" y="42200"/>
                </a:lnTo>
                <a:lnTo>
                  <a:pt x="65660" y="42130"/>
                </a:lnTo>
                <a:lnTo>
                  <a:pt x="65830" y="42160"/>
                </a:lnTo>
                <a:lnTo>
                  <a:pt x="65990" y="42230"/>
                </a:lnTo>
                <a:lnTo>
                  <a:pt x="66110" y="42240"/>
                </a:lnTo>
                <a:lnTo>
                  <a:pt x="66380" y="42240"/>
                </a:lnTo>
                <a:lnTo>
                  <a:pt x="66550" y="42270"/>
                </a:lnTo>
                <a:lnTo>
                  <a:pt x="66920" y="42400"/>
                </a:lnTo>
                <a:lnTo>
                  <a:pt x="67400" y="42430"/>
                </a:lnTo>
                <a:lnTo>
                  <a:pt x="67450" y="42430"/>
                </a:lnTo>
                <a:lnTo>
                  <a:pt x="67570" y="42390"/>
                </a:lnTo>
                <a:lnTo>
                  <a:pt x="67670" y="42360"/>
                </a:lnTo>
                <a:lnTo>
                  <a:pt x="67780" y="42340"/>
                </a:lnTo>
                <a:lnTo>
                  <a:pt x="67870" y="42360"/>
                </a:lnTo>
                <a:lnTo>
                  <a:pt x="68070" y="42450"/>
                </a:lnTo>
                <a:lnTo>
                  <a:pt x="68090" y="42460"/>
                </a:lnTo>
                <a:lnTo>
                  <a:pt x="68370" y="42460"/>
                </a:lnTo>
                <a:lnTo>
                  <a:pt x="68770" y="42400"/>
                </a:lnTo>
                <a:lnTo>
                  <a:pt x="69030" y="42380"/>
                </a:lnTo>
                <a:lnTo>
                  <a:pt x="69220" y="42380"/>
                </a:lnTo>
                <a:lnTo>
                  <a:pt x="69330" y="42350"/>
                </a:lnTo>
                <a:lnTo>
                  <a:pt x="69540" y="42250"/>
                </a:lnTo>
                <a:lnTo>
                  <a:pt x="69890" y="42120"/>
                </a:lnTo>
                <a:lnTo>
                  <a:pt x="70020" y="42110"/>
                </a:lnTo>
                <a:lnTo>
                  <a:pt x="70120" y="42120"/>
                </a:lnTo>
                <a:lnTo>
                  <a:pt x="70280" y="42170"/>
                </a:lnTo>
                <a:lnTo>
                  <a:pt x="70360" y="42170"/>
                </a:lnTo>
                <a:lnTo>
                  <a:pt x="70490" y="42170"/>
                </a:lnTo>
                <a:lnTo>
                  <a:pt x="70640" y="42150"/>
                </a:lnTo>
                <a:lnTo>
                  <a:pt x="70810" y="42150"/>
                </a:lnTo>
                <a:lnTo>
                  <a:pt x="70940" y="42170"/>
                </a:lnTo>
                <a:lnTo>
                  <a:pt x="71010" y="42180"/>
                </a:lnTo>
                <a:lnTo>
                  <a:pt x="71180" y="42260"/>
                </a:lnTo>
                <a:lnTo>
                  <a:pt x="71220" y="42290"/>
                </a:lnTo>
                <a:lnTo>
                  <a:pt x="71280" y="42380"/>
                </a:lnTo>
                <a:lnTo>
                  <a:pt x="71320" y="42410"/>
                </a:lnTo>
                <a:lnTo>
                  <a:pt x="71470" y="42500"/>
                </a:lnTo>
                <a:lnTo>
                  <a:pt x="71510" y="42540"/>
                </a:lnTo>
                <a:lnTo>
                  <a:pt x="71540" y="42590"/>
                </a:lnTo>
                <a:lnTo>
                  <a:pt x="71550" y="42650"/>
                </a:lnTo>
                <a:lnTo>
                  <a:pt x="71580" y="42710"/>
                </a:lnTo>
                <a:lnTo>
                  <a:pt x="71650" y="42760"/>
                </a:lnTo>
                <a:lnTo>
                  <a:pt x="71980" y="42890"/>
                </a:lnTo>
                <a:lnTo>
                  <a:pt x="72080" y="42940"/>
                </a:lnTo>
                <a:lnTo>
                  <a:pt x="72200" y="43040"/>
                </a:lnTo>
                <a:lnTo>
                  <a:pt x="72240" y="43090"/>
                </a:lnTo>
                <a:lnTo>
                  <a:pt x="72260" y="43130"/>
                </a:lnTo>
                <a:lnTo>
                  <a:pt x="72260" y="43220"/>
                </a:lnTo>
                <a:lnTo>
                  <a:pt x="72340" y="43320"/>
                </a:lnTo>
                <a:lnTo>
                  <a:pt x="72510" y="43400"/>
                </a:lnTo>
                <a:lnTo>
                  <a:pt x="72400" y="43510"/>
                </a:lnTo>
                <a:lnTo>
                  <a:pt x="72290" y="43680"/>
                </a:lnTo>
                <a:lnTo>
                  <a:pt x="71930" y="44510"/>
                </a:lnTo>
                <a:lnTo>
                  <a:pt x="71850" y="44650"/>
                </a:lnTo>
                <a:lnTo>
                  <a:pt x="71630" y="44870"/>
                </a:lnTo>
                <a:lnTo>
                  <a:pt x="71600" y="44950"/>
                </a:lnTo>
                <a:lnTo>
                  <a:pt x="71430" y="45210"/>
                </a:lnTo>
                <a:lnTo>
                  <a:pt x="71310" y="45330"/>
                </a:lnTo>
                <a:lnTo>
                  <a:pt x="71160" y="45460"/>
                </a:lnTo>
                <a:lnTo>
                  <a:pt x="70990" y="45560"/>
                </a:lnTo>
                <a:lnTo>
                  <a:pt x="70840" y="45630"/>
                </a:lnTo>
                <a:lnTo>
                  <a:pt x="70630" y="45670"/>
                </a:lnTo>
                <a:lnTo>
                  <a:pt x="70230" y="45690"/>
                </a:lnTo>
                <a:lnTo>
                  <a:pt x="70040" y="45730"/>
                </a:lnTo>
                <a:lnTo>
                  <a:pt x="69720" y="45850"/>
                </a:lnTo>
                <a:lnTo>
                  <a:pt x="69610" y="45870"/>
                </a:lnTo>
                <a:lnTo>
                  <a:pt x="69500" y="45910"/>
                </a:lnTo>
                <a:lnTo>
                  <a:pt x="69180" y="46150"/>
                </a:lnTo>
                <a:lnTo>
                  <a:pt x="68840" y="46330"/>
                </a:lnTo>
                <a:lnTo>
                  <a:pt x="68740" y="46410"/>
                </a:lnTo>
                <a:lnTo>
                  <a:pt x="68640" y="46470"/>
                </a:lnTo>
                <a:lnTo>
                  <a:pt x="68420" y="46560"/>
                </a:lnTo>
                <a:lnTo>
                  <a:pt x="68340" y="46640"/>
                </a:lnTo>
                <a:lnTo>
                  <a:pt x="68320" y="46730"/>
                </a:lnTo>
                <a:lnTo>
                  <a:pt x="68300" y="46970"/>
                </a:lnTo>
                <a:lnTo>
                  <a:pt x="68250" y="47020"/>
                </a:lnTo>
                <a:lnTo>
                  <a:pt x="68170" y="47050"/>
                </a:lnTo>
                <a:lnTo>
                  <a:pt x="67280" y="47830"/>
                </a:lnTo>
                <a:lnTo>
                  <a:pt x="67190" y="47880"/>
                </a:lnTo>
                <a:lnTo>
                  <a:pt x="66990" y="47930"/>
                </a:lnTo>
                <a:lnTo>
                  <a:pt x="66910" y="48020"/>
                </a:lnTo>
                <a:lnTo>
                  <a:pt x="66580" y="48830"/>
                </a:lnTo>
                <a:lnTo>
                  <a:pt x="66470" y="48970"/>
                </a:lnTo>
                <a:lnTo>
                  <a:pt x="66410" y="49030"/>
                </a:lnTo>
                <a:lnTo>
                  <a:pt x="66270" y="49150"/>
                </a:lnTo>
                <a:lnTo>
                  <a:pt x="66210" y="49180"/>
                </a:lnTo>
                <a:lnTo>
                  <a:pt x="66140" y="49200"/>
                </a:lnTo>
                <a:lnTo>
                  <a:pt x="66050" y="49240"/>
                </a:lnTo>
                <a:lnTo>
                  <a:pt x="65910" y="49320"/>
                </a:lnTo>
                <a:lnTo>
                  <a:pt x="65660" y="49510"/>
                </a:lnTo>
                <a:lnTo>
                  <a:pt x="65620" y="49560"/>
                </a:lnTo>
                <a:lnTo>
                  <a:pt x="65320" y="49600"/>
                </a:lnTo>
                <a:lnTo>
                  <a:pt x="63850" y="50230"/>
                </a:lnTo>
                <a:lnTo>
                  <a:pt x="63450" y="50510"/>
                </a:lnTo>
                <a:lnTo>
                  <a:pt x="63240" y="50610"/>
                </a:lnTo>
                <a:lnTo>
                  <a:pt x="62780" y="50750"/>
                </a:lnTo>
                <a:lnTo>
                  <a:pt x="62720" y="50760"/>
                </a:lnTo>
                <a:lnTo>
                  <a:pt x="62660" y="50750"/>
                </a:lnTo>
                <a:lnTo>
                  <a:pt x="62610" y="50760"/>
                </a:lnTo>
                <a:lnTo>
                  <a:pt x="62560" y="50800"/>
                </a:lnTo>
                <a:lnTo>
                  <a:pt x="62170" y="51230"/>
                </a:lnTo>
                <a:lnTo>
                  <a:pt x="61780" y="51560"/>
                </a:lnTo>
                <a:lnTo>
                  <a:pt x="61590" y="51670"/>
                </a:lnTo>
                <a:lnTo>
                  <a:pt x="61390" y="51730"/>
                </a:lnTo>
                <a:lnTo>
                  <a:pt x="61290" y="51700"/>
                </a:lnTo>
                <a:lnTo>
                  <a:pt x="61240" y="51620"/>
                </a:lnTo>
                <a:lnTo>
                  <a:pt x="61190" y="51550"/>
                </a:lnTo>
                <a:lnTo>
                  <a:pt x="61000" y="51430"/>
                </a:lnTo>
                <a:lnTo>
                  <a:pt x="60950" y="51410"/>
                </a:lnTo>
                <a:lnTo>
                  <a:pt x="60890" y="51410"/>
                </a:lnTo>
                <a:lnTo>
                  <a:pt x="60080" y="51590"/>
                </a:lnTo>
                <a:lnTo>
                  <a:pt x="60010" y="51620"/>
                </a:lnTo>
                <a:lnTo>
                  <a:pt x="59790" y="51950"/>
                </a:lnTo>
                <a:lnTo>
                  <a:pt x="59680" y="51980"/>
                </a:lnTo>
                <a:lnTo>
                  <a:pt x="59550" y="51970"/>
                </a:lnTo>
                <a:lnTo>
                  <a:pt x="59450" y="51900"/>
                </a:lnTo>
                <a:lnTo>
                  <a:pt x="59210" y="52030"/>
                </a:lnTo>
                <a:lnTo>
                  <a:pt x="59090" y="52070"/>
                </a:lnTo>
                <a:lnTo>
                  <a:pt x="59040" y="51990"/>
                </a:lnTo>
                <a:lnTo>
                  <a:pt x="59010" y="51950"/>
                </a:lnTo>
                <a:lnTo>
                  <a:pt x="58940" y="51930"/>
                </a:lnTo>
                <a:lnTo>
                  <a:pt x="58870" y="51910"/>
                </a:lnTo>
                <a:lnTo>
                  <a:pt x="58810" y="51900"/>
                </a:lnTo>
                <a:lnTo>
                  <a:pt x="58780" y="51930"/>
                </a:lnTo>
                <a:lnTo>
                  <a:pt x="58670" y="52130"/>
                </a:lnTo>
                <a:lnTo>
                  <a:pt x="58630" y="52140"/>
                </a:lnTo>
                <a:lnTo>
                  <a:pt x="58600" y="52120"/>
                </a:lnTo>
                <a:lnTo>
                  <a:pt x="58570" y="52090"/>
                </a:lnTo>
                <a:lnTo>
                  <a:pt x="58530" y="52070"/>
                </a:lnTo>
                <a:lnTo>
                  <a:pt x="58520" y="52080"/>
                </a:lnTo>
                <a:lnTo>
                  <a:pt x="58510" y="52090"/>
                </a:lnTo>
                <a:lnTo>
                  <a:pt x="58480" y="52110"/>
                </a:lnTo>
                <a:lnTo>
                  <a:pt x="58450" y="52110"/>
                </a:lnTo>
                <a:lnTo>
                  <a:pt x="58250" y="52070"/>
                </a:lnTo>
                <a:lnTo>
                  <a:pt x="58200" y="52070"/>
                </a:lnTo>
                <a:lnTo>
                  <a:pt x="58160" y="52090"/>
                </a:lnTo>
                <a:lnTo>
                  <a:pt x="58090" y="52150"/>
                </a:lnTo>
                <a:lnTo>
                  <a:pt x="58070" y="52170"/>
                </a:lnTo>
                <a:lnTo>
                  <a:pt x="58010" y="52180"/>
                </a:lnTo>
                <a:lnTo>
                  <a:pt x="57970" y="52170"/>
                </a:lnTo>
                <a:lnTo>
                  <a:pt x="57860" y="52110"/>
                </a:lnTo>
                <a:lnTo>
                  <a:pt x="57840" y="51970"/>
                </a:lnTo>
                <a:lnTo>
                  <a:pt x="57830" y="51930"/>
                </a:lnTo>
                <a:lnTo>
                  <a:pt x="57790" y="51910"/>
                </a:lnTo>
                <a:lnTo>
                  <a:pt x="57750" y="51910"/>
                </a:lnTo>
                <a:lnTo>
                  <a:pt x="57710" y="51920"/>
                </a:lnTo>
                <a:lnTo>
                  <a:pt x="57670" y="51920"/>
                </a:lnTo>
                <a:lnTo>
                  <a:pt x="57670" y="51890"/>
                </a:lnTo>
                <a:lnTo>
                  <a:pt x="57680" y="51860"/>
                </a:lnTo>
                <a:lnTo>
                  <a:pt x="57690" y="51810"/>
                </a:lnTo>
                <a:lnTo>
                  <a:pt x="57650" y="51770"/>
                </a:lnTo>
                <a:lnTo>
                  <a:pt x="57650" y="51740"/>
                </a:lnTo>
                <a:lnTo>
                  <a:pt x="57640" y="51690"/>
                </a:lnTo>
                <a:lnTo>
                  <a:pt x="57550" y="51600"/>
                </a:lnTo>
                <a:lnTo>
                  <a:pt x="57530" y="51560"/>
                </a:lnTo>
                <a:lnTo>
                  <a:pt x="57530" y="51530"/>
                </a:lnTo>
                <a:lnTo>
                  <a:pt x="57510" y="51510"/>
                </a:lnTo>
                <a:lnTo>
                  <a:pt x="57480" y="51510"/>
                </a:lnTo>
                <a:lnTo>
                  <a:pt x="57410" y="51510"/>
                </a:lnTo>
                <a:lnTo>
                  <a:pt x="56950" y="51030"/>
                </a:lnTo>
                <a:lnTo>
                  <a:pt x="56610" y="50400"/>
                </a:lnTo>
                <a:lnTo>
                  <a:pt x="56380" y="50170"/>
                </a:lnTo>
                <a:lnTo>
                  <a:pt x="56350" y="50120"/>
                </a:lnTo>
                <a:lnTo>
                  <a:pt x="56310" y="49970"/>
                </a:lnTo>
                <a:lnTo>
                  <a:pt x="56330" y="49870"/>
                </a:lnTo>
                <a:lnTo>
                  <a:pt x="56230" y="49580"/>
                </a:lnTo>
                <a:lnTo>
                  <a:pt x="56250" y="49480"/>
                </a:lnTo>
                <a:lnTo>
                  <a:pt x="56330" y="49260"/>
                </a:lnTo>
                <a:lnTo>
                  <a:pt x="56350" y="49030"/>
                </a:lnTo>
                <a:lnTo>
                  <a:pt x="56420" y="48690"/>
                </a:lnTo>
                <a:lnTo>
                  <a:pt x="56450" y="48650"/>
                </a:lnTo>
                <a:lnTo>
                  <a:pt x="56520" y="48640"/>
                </a:lnTo>
                <a:lnTo>
                  <a:pt x="56720" y="48730"/>
                </a:lnTo>
                <a:lnTo>
                  <a:pt x="56830" y="48590"/>
                </a:lnTo>
                <a:lnTo>
                  <a:pt x="56920" y="48510"/>
                </a:lnTo>
                <a:lnTo>
                  <a:pt x="56950" y="48460"/>
                </a:lnTo>
                <a:lnTo>
                  <a:pt x="56980" y="48340"/>
                </a:lnTo>
                <a:lnTo>
                  <a:pt x="57060" y="48200"/>
                </a:lnTo>
                <a:lnTo>
                  <a:pt x="57020" y="48130"/>
                </a:lnTo>
                <a:lnTo>
                  <a:pt x="56890" y="48030"/>
                </a:lnTo>
                <a:lnTo>
                  <a:pt x="56840" y="47940"/>
                </a:lnTo>
                <a:lnTo>
                  <a:pt x="56820" y="47870"/>
                </a:lnTo>
                <a:lnTo>
                  <a:pt x="56820" y="47800"/>
                </a:lnTo>
                <a:lnTo>
                  <a:pt x="56840" y="47690"/>
                </a:lnTo>
                <a:lnTo>
                  <a:pt x="56860" y="47640"/>
                </a:lnTo>
                <a:lnTo>
                  <a:pt x="56870" y="47610"/>
                </a:lnTo>
                <a:lnTo>
                  <a:pt x="56910" y="47570"/>
                </a:lnTo>
                <a:lnTo>
                  <a:pt x="56890" y="47390"/>
                </a:lnTo>
                <a:lnTo>
                  <a:pt x="56940" y="47350"/>
                </a:lnTo>
                <a:lnTo>
                  <a:pt x="57220" y="46950"/>
                </a:lnTo>
                <a:lnTo>
                  <a:pt x="57300" y="46860"/>
                </a:lnTo>
                <a:lnTo>
                  <a:pt x="57380" y="46790"/>
                </a:lnTo>
                <a:lnTo>
                  <a:pt x="57440" y="46760"/>
                </a:lnTo>
                <a:lnTo>
                  <a:pt x="57550" y="46660"/>
                </a:lnTo>
                <a:lnTo>
                  <a:pt x="57650" y="46710"/>
                </a:lnTo>
                <a:lnTo>
                  <a:pt x="57690" y="46750"/>
                </a:lnTo>
                <a:lnTo>
                  <a:pt x="57820" y="46930"/>
                </a:lnTo>
                <a:lnTo>
                  <a:pt x="57910" y="47010"/>
                </a:lnTo>
                <a:lnTo>
                  <a:pt x="58050" y="47200"/>
                </a:lnTo>
                <a:lnTo>
                  <a:pt x="58150" y="47200"/>
                </a:lnTo>
                <a:lnTo>
                  <a:pt x="58440" y="46940"/>
                </a:lnTo>
                <a:lnTo>
                  <a:pt x="58660" y="46820"/>
                </a:lnTo>
                <a:lnTo>
                  <a:pt x="58730" y="46710"/>
                </a:lnTo>
                <a:lnTo>
                  <a:pt x="58840" y="46520"/>
                </a:lnTo>
                <a:lnTo>
                  <a:pt x="59400" y="45920"/>
                </a:lnTo>
                <a:lnTo>
                  <a:pt x="59520" y="45780"/>
                </a:lnTo>
                <a:lnTo>
                  <a:pt x="59580" y="45750"/>
                </a:lnTo>
                <a:lnTo>
                  <a:pt x="59630" y="45750"/>
                </a:lnTo>
                <a:lnTo>
                  <a:pt x="59660" y="45770"/>
                </a:lnTo>
                <a:lnTo>
                  <a:pt x="59690" y="45820"/>
                </a:lnTo>
                <a:lnTo>
                  <a:pt x="59740" y="45900"/>
                </a:lnTo>
                <a:lnTo>
                  <a:pt x="59770" y="45940"/>
                </a:lnTo>
                <a:lnTo>
                  <a:pt x="59880" y="46020"/>
                </a:lnTo>
                <a:lnTo>
                  <a:pt x="59950" y="46060"/>
                </a:lnTo>
                <a:lnTo>
                  <a:pt x="59990" y="46070"/>
                </a:lnTo>
                <a:lnTo>
                  <a:pt x="60030" y="46040"/>
                </a:lnTo>
                <a:lnTo>
                  <a:pt x="60100" y="45690"/>
                </a:lnTo>
                <a:lnTo>
                  <a:pt x="60110" y="45650"/>
                </a:lnTo>
                <a:lnTo>
                  <a:pt x="60140" y="45590"/>
                </a:lnTo>
                <a:lnTo>
                  <a:pt x="60210" y="45530"/>
                </a:lnTo>
                <a:lnTo>
                  <a:pt x="60230" y="45470"/>
                </a:lnTo>
                <a:lnTo>
                  <a:pt x="60250" y="45410"/>
                </a:lnTo>
                <a:lnTo>
                  <a:pt x="60270" y="45310"/>
                </a:lnTo>
                <a:lnTo>
                  <a:pt x="60300" y="45260"/>
                </a:lnTo>
                <a:lnTo>
                  <a:pt x="60330" y="45220"/>
                </a:lnTo>
                <a:lnTo>
                  <a:pt x="60370" y="45210"/>
                </a:lnTo>
                <a:lnTo>
                  <a:pt x="60440" y="45140"/>
                </a:lnTo>
                <a:lnTo>
                  <a:pt x="60330" y="45040"/>
                </a:lnTo>
                <a:lnTo>
                  <a:pt x="60210" y="44880"/>
                </a:lnTo>
                <a:lnTo>
                  <a:pt x="60110" y="44800"/>
                </a:lnTo>
                <a:lnTo>
                  <a:pt x="60070" y="44680"/>
                </a:lnTo>
                <a:lnTo>
                  <a:pt x="59870" y="44530"/>
                </a:lnTo>
                <a:lnTo>
                  <a:pt x="59380" y="44270"/>
                </a:lnTo>
                <a:lnTo>
                  <a:pt x="59380" y="44170"/>
                </a:lnTo>
                <a:lnTo>
                  <a:pt x="59410" y="44130"/>
                </a:lnTo>
                <a:lnTo>
                  <a:pt x="59460" y="44090"/>
                </a:lnTo>
                <a:lnTo>
                  <a:pt x="59540" y="44060"/>
                </a:lnTo>
                <a:lnTo>
                  <a:pt x="59660" y="44030"/>
                </a:lnTo>
                <a:lnTo>
                  <a:pt x="59680" y="43990"/>
                </a:lnTo>
                <a:lnTo>
                  <a:pt x="59790" y="43620"/>
                </a:lnTo>
                <a:lnTo>
                  <a:pt x="59830" y="43360"/>
                </a:lnTo>
                <a:lnTo>
                  <a:pt x="59910" y="43230"/>
                </a:lnTo>
                <a:lnTo>
                  <a:pt x="59920" y="43130"/>
                </a:lnTo>
                <a:lnTo>
                  <a:pt x="59770" y="42970"/>
                </a:lnTo>
                <a:lnTo>
                  <a:pt x="59730" y="42910"/>
                </a:lnTo>
                <a:lnTo>
                  <a:pt x="59720" y="42840"/>
                </a:lnTo>
                <a:lnTo>
                  <a:pt x="59680" y="42770"/>
                </a:lnTo>
                <a:lnTo>
                  <a:pt x="59660" y="42650"/>
                </a:lnTo>
                <a:lnTo>
                  <a:pt x="59630" y="42620"/>
                </a:lnTo>
                <a:lnTo>
                  <a:pt x="59550" y="42580"/>
                </a:lnTo>
                <a:lnTo>
                  <a:pt x="59540" y="42540"/>
                </a:lnTo>
                <a:lnTo>
                  <a:pt x="59540" y="42490"/>
                </a:lnTo>
                <a:lnTo>
                  <a:pt x="59640" y="42170"/>
                </a:lnTo>
                <a:lnTo>
                  <a:pt x="59850" y="41820"/>
                </a:lnTo>
                <a:lnTo>
                  <a:pt x="60020" y="41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