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Caquetá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Caquet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200" y="75970"/>
                </a:moveTo>
                <a:lnTo>
                  <a:pt x="52200" y="75960"/>
                </a:lnTo>
                <a:lnTo>
                  <a:pt x="51810" y="75850"/>
                </a:lnTo>
                <a:lnTo>
                  <a:pt x="51570" y="75750"/>
                </a:lnTo>
                <a:lnTo>
                  <a:pt x="51460" y="75670"/>
                </a:lnTo>
                <a:lnTo>
                  <a:pt x="51290" y="75480"/>
                </a:lnTo>
                <a:lnTo>
                  <a:pt x="51020" y="75270"/>
                </a:lnTo>
                <a:lnTo>
                  <a:pt x="50930" y="75220"/>
                </a:lnTo>
                <a:lnTo>
                  <a:pt x="50840" y="75250"/>
                </a:lnTo>
                <a:lnTo>
                  <a:pt x="50750" y="75290"/>
                </a:lnTo>
                <a:lnTo>
                  <a:pt x="50660" y="75280"/>
                </a:lnTo>
                <a:lnTo>
                  <a:pt x="50630" y="75250"/>
                </a:lnTo>
                <a:lnTo>
                  <a:pt x="50610" y="75150"/>
                </a:lnTo>
                <a:lnTo>
                  <a:pt x="50590" y="75120"/>
                </a:lnTo>
                <a:lnTo>
                  <a:pt x="50540" y="75090"/>
                </a:lnTo>
                <a:lnTo>
                  <a:pt x="50510" y="75090"/>
                </a:lnTo>
                <a:lnTo>
                  <a:pt x="50480" y="75100"/>
                </a:lnTo>
                <a:lnTo>
                  <a:pt x="50430" y="75090"/>
                </a:lnTo>
                <a:lnTo>
                  <a:pt x="50380" y="75100"/>
                </a:lnTo>
                <a:lnTo>
                  <a:pt x="50340" y="75120"/>
                </a:lnTo>
                <a:lnTo>
                  <a:pt x="50300" y="75130"/>
                </a:lnTo>
                <a:lnTo>
                  <a:pt x="50240" y="75100"/>
                </a:lnTo>
                <a:lnTo>
                  <a:pt x="50200" y="75050"/>
                </a:lnTo>
                <a:lnTo>
                  <a:pt x="50180" y="75010"/>
                </a:lnTo>
                <a:lnTo>
                  <a:pt x="50130" y="74860"/>
                </a:lnTo>
                <a:lnTo>
                  <a:pt x="50130" y="74820"/>
                </a:lnTo>
                <a:lnTo>
                  <a:pt x="50120" y="74780"/>
                </a:lnTo>
                <a:lnTo>
                  <a:pt x="50090" y="74730"/>
                </a:lnTo>
                <a:lnTo>
                  <a:pt x="50040" y="74690"/>
                </a:lnTo>
                <a:lnTo>
                  <a:pt x="49860" y="74600"/>
                </a:lnTo>
                <a:lnTo>
                  <a:pt x="49750" y="74580"/>
                </a:lnTo>
                <a:lnTo>
                  <a:pt x="49570" y="74650"/>
                </a:lnTo>
                <a:lnTo>
                  <a:pt x="49490" y="74650"/>
                </a:lnTo>
                <a:lnTo>
                  <a:pt x="49450" y="74590"/>
                </a:lnTo>
                <a:lnTo>
                  <a:pt x="49450" y="74510"/>
                </a:lnTo>
                <a:lnTo>
                  <a:pt x="49420" y="74430"/>
                </a:lnTo>
                <a:lnTo>
                  <a:pt x="49340" y="74400"/>
                </a:lnTo>
                <a:lnTo>
                  <a:pt x="49260" y="74430"/>
                </a:lnTo>
                <a:lnTo>
                  <a:pt x="49210" y="74580"/>
                </a:lnTo>
                <a:lnTo>
                  <a:pt x="49140" y="74610"/>
                </a:lnTo>
                <a:lnTo>
                  <a:pt x="49050" y="74600"/>
                </a:lnTo>
                <a:lnTo>
                  <a:pt x="49010" y="74570"/>
                </a:lnTo>
                <a:lnTo>
                  <a:pt x="48960" y="74550"/>
                </a:lnTo>
                <a:lnTo>
                  <a:pt x="48870" y="74570"/>
                </a:lnTo>
                <a:lnTo>
                  <a:pt x="48790" y="74580"/>
                </a:lnTo>
                <a:lnTo>
                  <a:pt x="48690" y="74570"/>
                </a:lnTo>
                <a:lnTo>
                  <a:pt x="48590" y="74530"/>
                </a:lnTo>
                <a:lnTo>
                  <a:pt x="48510" y="74490"/>
                </a:lnTo>
                <a:lnTo>
                  <a:pt x="48490" y="74450"/>
                </a:lnTo>
                <a:lnTo>
                  <a:pt x="48450" y="74340"/>
                </a:lnTo>
                <a:lnTo>
                  <a:pt x="48430" y="74300"/>
                </a:lnTo>
                <a:lnTo>
                  <a:pt x="48380" y="74280"/>
                </a:lnTo>
                <a:lnTo>
                  <a:pt x="48350" y="74270"/>
                </a:lnTo>
                <a:lnTo>
                  <a:pt x="48310" y="74280"/>
                </a:lnTo>
                <a:lnTo>
                  <a:pt x="48230" y="74260"/>
                </a:lnTo>
                <a:lnTo>
                  <a:pt x="48190" y="74270"/>
                </a:lnTo>
                <a:lnTo>
                  <a:pt x="48150" y="74250"/>
                </a:lnTo>
                <a:lnTo>
                  <a:pt x="48130" y="74180"/>
                </a:lnTo>
                <a:lnTo>
                  <a:pt x="48120" y="74090"/>
                </a:lnTo>
                <a:lnTo>
                  <a:pt x="48110" y="74050"/>
                </a:lnTo>
                <a:lnTo>
                  <a:pt x="48050" y="73940"/>
                </a:lnTo>
                <a:lnTo>
                  <a:pt x="48060" y="73910"/>
                </a:lnTo>
                <a:lnTo>
                  <a:pt x="48090" y="73870"/>
                </a:lnTo>
                <a:lnTo>
                  <a:pt x="48160" y="73740"/>
                </a:lnTo>
                <a:lnTo>
                  <a:pt x="48180" y="73700"/>
                </a:lnTo>
                <a:lnTo>
                  <a:pt x="48160" y="73680"/>
                </a:lnTo>
                <a:lnTo>
                  <a:pt x="48060" y="73640"/>
                </a:lnTo>
                <a:lnTo>
                  <a:pt x="47990" y="73600"/>
                </a:lnTo>
                <a:lnTo>
                  <a:pt x="48010" y="73540"/>
                </a:lnTo>
                <a:lnTo>
                  <a:pt x="48060" y="73480"/>
                </a:lnTo>
                <a:lnTo>
                  <a:pt x="48090" y="73420"/>
                </a:lnTo>
                <a:lnTo>
                  <a:pt x="48060" y="73210"/>
                </a:lnTo>
                <a:lnTo>
                  <a:pt x="47930" y="73060"/>
                </a:lnTo>
                <a:lnTo>
                  <a:pt x="47750" y="72960"/>
                </a:lnTo>
                <a:lnTo>
                  <a:pt x="47180" y="72850"/>
                </a:lnTo>
                <a:lnTo>
                  <a:pt x="46860" y="72680"/>
                </a:lnTo>
                <a:lnTo>
                  <a:pt x="46640" y="72600"/>
                </a:lnTo>
                <a:lnTo>
                  <a:pt x="46600" y="72550"/>
                </a:lnTo>
                <a:lnTo>
                  <a:pt x="46580" y="72380"/>
                </a:lnTo>
                <a:lnTo>
                  <a:pt x="46510" y="72150"/>
                </a:lnTo>
                <a:lnTo>
                  <a:pt x="46490" y="72080"/>
                </a:lnTo>
                <a:lnTo>
                  <a:pt x="46530" y="71740"/>
                </a:lnTo>
                <a:lnTo>
                  <a:pt x="46470" y="71600"/>
                </a:lnTo>
                <a:lnTo>
                  <a:pt x="46280" y="71560"/>
                </a:lnTo>
                <a:lnTo>
                  <a:pt x="46180" y="71590"/>
                </a:lnTo>
                <a:lnTo>
                  <a:pt x="46130" y="71590"/>
                </a:lnTo>
                <a:lnTo>
                  <a:pt x="46080" y="71580"/>
                </a:lnTo>
                <a:lnTo>
                  <a:pt x="46060" y="71550"/>
                </a:lnTo>
                <a:lnTo>
                  <a:pt x="46050" y="71470"/>
                </a:lnTo>
                <a:lnTo>
                  <a:pt x="46040" y="71440"/>
                </a:lnTo>
                <a:lnTo>
                  <a:pt x="45970" y="71410"/>
                </a:lnTo>
                <a:lnTo>
                  <a:pt x="45910" y="71410"/>
                </a:lnTo>
                <a:lnTo>
                  <a:pt x="45790" y="71460"/>
                </a:lnTo>
                <a:lnTo>
                  <a:pt x="45620" y="71500"/>
                </a:lnTo>
                <a:lnTo>
                  <a:pt x="45510" y="71460"/>
                </a:lnTo>
                <a:lnTo>
                  <a:pt x="45430" y="71350"/>
                </a:lnTo>
                <a:lnTo>
                  <a:pt x="45360" y="71180"/>
                </a:lnTo>
                <a:lnTo>
                  <a:pt x="45340" y="71090"/>
                </a:lnTo>
                <a:lnTo>
                  <a:pt x="45380" y="70920"/>
                </a:lnTo>
                <a:lnTo>
                  <a:pt x="45380" y="70840"/>
                </a:lnTo>
                <a:lnTo>
                  <a:pt x="45340" y="70750"/>
                </a:lnTo>
                <a:lnTo>
                  <a:pt x="45220" y="70610"/>
                </a:lnTo>
                <a:lnTo>
                  <a:pt x="45180" y="70530"/>
                </a:lnTo>
                <a:lnTo>
                  <a:pt x="45170" y="70480"/>
                </a:lnTo>
                <a:lnTo>
                  <a:pt x="45180" y="70380"/>
                </a:lnTo>
                <a:lnTo>
                  <a:pt x="45160" y="70330"/>
                </a:lnTo>
                <a:lnTo>
                  <a:pt x="45120" y="70280"/>
                </a:lnTo>
                <a:lnTo>
                  <a:pt x="45060" y="70250"/>
                </a:lnTo>
                <a:lnTo>
                  <a:pt x="44940" y="70190"/>
                </a:lnTo>
                <a:lnTo>
                  <a:pt x="44840" y="70170"/>
                </a:lnTo>
                <a:lnTo>
                  <a:pt x="44560" y="70210"/>
                </a:lnTo>
                <a:lnTo>
                  <a:pt x="44130" y="70180"/>
                </a:lnTo>
                <a:lnTo>
                  <a:pt x="43930" y="70110"/>
                </a:lnTo>
                <a:lnTo>
                  <a:pt x="43620" y="69780"/>
                </a:lnTo>
                <a:lnTo>
                  <a:pt x="43410" y="69680"/>
                </a:lnTo>
                <a:lnTo>
                  <a:pt x="43180" y="69660"/>
                </a:lnTo>
                <a:lnTo>
                  <a:pt x="42840" y="69680"/>
                </a:lnTo>
                <a:lnTo>
                  <a:pt x="42740" y="69680"/>
                </a:lnTo>
                <a:lnTo>
                  <a:pt x="42650" y="69650"/>
                </a:lnTo>
                <a:lnTo>
                  <a:pt x="42560" y="69590"/>
                </a:lnTo>
                <a:lnTo>
                  <a:pt x="42460" y="69540"/>
                </a:lnTo>
                <a:lnTo>
                  <a:pt x="42260" y="69520"/>
                </a:lnTo>
                <a:lnTo>
                  <a:pt x="42170" y="69470"/>
                </a:lnTo>
                <a:lnTo>
                  <a:pt x="41890" y="69140"/>
                </a:lnTo>
                <a:lnTo>
                  <a:pt x="41830" y="69030"/>
                </a:lnTo>
                <a:lnTo>
                  <a:pt x="41820" y="68940"/>
                </a:lnTo>
                <a:lnTo>
                  <a:pt x="41820" y="68870"/>
                </a:lnTo>
                <a:lnTo>
                  <a:pt x="41800" y="68810"/>
                </a:lnTo>
                <a:lnTo>
                  <a:pt x="41730" y="68750"/>
                </a:lnTo>
                <a:lnTo>
                  <a:pt x="41640" y="68730"/>
                </a:lnTo>
                <a:lnTo>
                  <a:pt x="41450" y="68750"/>
                </a:lnTo>
                <a:lnTo>
                  <a:pt x="41360" y="68750"/>
                </a:lnTo>
                <a:lnTo>
                  <a:pt x="41220" y="68690"/>
                </a:lnTo>
                <a:lnTo>
                  <a:pt x="41150" y="68680"/>
                </a:lnTo>
                <a:lnTo>
                  <a:pt x="41080" y="68690"/>
                </a:lnTo>
                <a:lnTo>
                  <a:pt x="40580" y="68240"/>
                </a:lnTo>
                <a:lnTo>
                  <a:pt x="40530" y="68230"/>
                </a:lnTo>
                <a:lnTo>
                  <a:pt x="40330" y="68260"/>
                </a:lnTo>
                <a:lnTo>
                  <a:pt x="40090" y="68210"/>
                </a:lnTo>
                <a:lnTo>
                  <a:pt x="40010" y="68170"/>
                </a:lnTo>
                <a:lnTo>
                  <a:pt x="39950" y="68090"/>
                </a:lnTo>
                <a:lnTo>
                  <a:pt x="39890" y="67970"/>
                </a:lnTo>
                <a:lnTo>
                  <a:pt x="39880" y="67920"/>
                </a:lnTo>
                <a:lnTo>
                  <a:pt x="39940" y="67250"/>
                </a:lnTo>
                <a:lnTo>
                  <a:pt x="39960" y="67190"/>
                </a:lnTo>
                <a:lnTo>
                  <a:pt x="40050" y="67060"/>
                </a:lnTo>
                <a:lnTo>
                  <a:pt x="40090" y="66980"/>
                </a:lnTo>
                <a:lnTo>
                  <a:pt x="40120" y="66810"/>
                </a:lnTo>
                <a:lnTo>
                  <a:pt x="40240" y="66560"/>
                </a:lnTo>
                <a:lnTo>
                  <a:pt x="40460" y="66200"/>
                </a:lnTo>
                <a:lnTo>
                  <a:pt x="40550" y="66060"/>
                </a:lnTo>
                <a:lnTo>
                  <a:pt x="40650" y="65990"/>
                </a:lnTo>
                <a:lnTo>
                  <a:pt x="40970" y="66050"/>
                </a:lnTo>
                <a:lnTo>
                  <a:pt x="41230" y="66060"/>
                </a:lnTo>
                <a:lnTo>
                  <a:pt x="41350" y="66070"/>
                </a:lnTo>
                <a:lnTo>
                  <a:pt x="41480" y="66050"/>
                </a:lnTo>
                <a:lnTo>
                  <a:pt x="41590" y="66010"/>
                </a:lnTo>
                <a:lnTo>
                  <a:pt x="41680" y="65920"/>
                </a:lnTo>
                <a:lnTo>
                  <a:pt x="41760" y="65820"/>
                </a:lnTo>
                <a:lnTo>
                  <a:pt x="41860" y="65720"/>
                </a:lnTo>
                <a:lnTo>
                  <a:pt x="42120" y="65530"/>
                </a:lnTo>
                <a:lnTo>
                  <a:pt x="42190" y="65460"/>
                </a:lnTo>
                <a:lnTo>
                  <a:pt x="42260" y="65340"/>
                </a:lnTo>
                <a:lnTo>
                  <a:pt x="42360" y="65220"/>
                </a:lnTo>
                <a:lnTo>
                  <a:pt x="42690" y="64870"/>
                </a:lnTo>
                <a:lnTo>
                  <a:pt x="42940" y="64520"/>
                </a:lnTo>
                <a:lnTo>
                  <a:pt x="43280" y="64020"/>
                </a:lnTo>
                <a:lnTo>
                  <a:pt x="43660" y="63680"/>
                </a:lnTo>
                <a:lnTo>
                  <a:pt x="44040" y="63060"/>
                </a:lnTo>
                <a:lnTo>
                  <a:pt x="44200" y="62800"/>
                </a:lnTo>
                <a:lnTo>
                  <a:pt x="44320" y="62590"/>
                </a:lnTo>
                <a:lnTo>
                  <a:pt x="44420" y="62500"/>
                </a:lnTo>
                <a:lnTo>
                  <a:pt x="44660" y="62330"/>
                </a:lnTo>
                <a:lnTo>
                  <a:pt x="44710" y="62300"/>
                </a:lnTo>
                <a:lnTo>
                  <a:pt x="44900" y="62090"/>
                </a:lnTo>
                <a:lnTo>
                  <a:pt x="44970" y="61990"/>
                </a:lnTo>
                <a:lnTo>
                  <a:pt x="45040" y="61840"/>
                </a:lnTo>
                <a:lnTo>
                  <a:pt x="45200" y="61270"/>
                </a:lnTo>
                <a:lnTo>
                  <a:pt x="45280" y="61150"/>
                </a:lnTo>
                <a:lnTo>
                  <a:pt x="45340" y="61090"/>
                </a:lnTo>
                <a:lnTo>
                  <a:pt x="45400" y="61070"/>
                </a:lnTo>
                <a:lnTo>
                  <a:pt x="45460" y="61080"/>
                </a:lnTo>
                <a:lnTo>
                  <a:pt x="45600" y="61170"/>
                </a:lnTo>
                <a:lnTo>
                  <a:pt x="45660" y="61190"/>
                </a:lnTo>
                <a:lnTo>
                  <a:pt x="45830" y="61140"/>
                </a:lnTo>
                <a:lnTo>
                  <a:pt x="46260" y="60800"/>
                </a:lnTo>
                <a:lnTo>
                  <a:pt x="46440" y="60610"/>
                </a:lnTo>
                <a:lnTo>
                  <a:pt x="46470" y="60520"/>
                </a:lnTo>
                <a:lnTo>
                  <a:pt x="46430" y="60370"/>
                </a:lnTo>
                <a:lnTo>
                  <a:pt x="46320" y="60250"/>
                </a:lnTo>
                <a:lnTo>
                  <a:pt x="46200" y="60170"/>
                </a:lnTo>
                <a:lnTo>
                  <a:pt x="46160" y="60050"/>
                </a:lnTo>
                <a:lnTo>
                  <a:pt x="46180" y="59950"/>
                </a:lnTo>
                <a:lnTo>
                  <a:pt x="46250" y="59790"/>
                </a:lnTo>
                <a:lnTo>
                  <a:pt x="46350" y="59610"/>
                </a:lnTo>
                <a:lnTo>
                  <a:pt x="46570" y="59320"/>
                </a:lnTo>
                <a:lnTo>
                  <a:pt x="46770" y="59140"/>
                </a:lnTo>
                <a:lnTo>
                  <a:pt x="46840" y="59070"/>
                </a:lnTo>
                <a:lnTo>
                  <a:pt x="46880" y="59050"/>
                </a:lnTo>
                <a:lnTo>
                  <a:pt x="46970" y="59020"/>
                </a:lnTo>
                <a:lnTo>
                  <a:pt x="47480" y="59190"/>
                </a:lnTo>
                <a:lnTo>
                  <a:pt x="47720" y="59220"/>
                </a:lnTo>
                <a:lnTo>
                  <a:pt x="47820" y="59240"/>
                </a:lnTo>
                <a:lnTo>
                  <a:pt x="47910" y="59300"/>
                </a:lnTo>
                <a:lnTo>
                  <a:pt x="47970" y="59360"/>
                </a:lnTo>
                <a:lnTo>
                  <a:pt x="48020" y="59430"/>
                </a:lnTo>
                <a:lnTo>
                  <a:pt x="48160" y="59810"/>
                </a:lnTo>
                <a:lnTo>
                  <a:pt x="48240" y="59920"/>
                </a:lnTo>
                <a:lnTo>
                  <a:pt x="48340" y="60020"/>
                </a:lnTo>
                <a:lnTo>
                  <a:pt x="48430" y="60090"/>
                </a:lnTo>
                <a:lnTo>
                  <a:pt x="48500" y="60190"/>
                </a:lnTo>
                <a:lnTo>
                  <a:pt x="48500" y="60370"/>
                </a:lnTo>
                <a:lnTo>
                  <a:pt x="48220" y="61490"/>
                </a:lnTo>
                <a:lnTo>
                  <a:pt x="48180" y="61740"/>
                </a:lnTo>
                <a:lnTo>
                  <a:pt x="48180" y="61900"/>
                </a:lnTo>
                <a:lnTo>
                  <a:pt x="48200" y="62080"/>
                </a:lnTo>
                <a:lnTo>
                  <a:pt x="48250" y="62230"/>
                </a:lnTo>
                <a:lnTo>
                  <a:pt x="48330" y="62360"/>
                </a:lnTo>
                <a:lnTo>
                  <a:pt x="48630" y="62700"/>
                </a:lnTo>
                <a:lnTo>
                  <a:pt x="48710" y="62810"/>
                </a:lnTo>
                <a:lnTo>
                  <a:pt x="48760" y="62920"/>
                </a:lnTo>
                <a:lnTo>
                  <a:pt x="48770" y="63020"/>
                </a:lnTo>
                <a:lnTo>
                  <a:pt x="48730" y="63120"/>
                </a:lnTo>
                <a:lnTo>
                  <a:pt x="48660" y="63220"/>
                </a:lnTo>
                <a:lnTo>
                  <a:pt x="48540" y="63340"/>
                </a:lnTo>
                <a:lnTo>
                  <a:pt x="48450" y="63470"/>
                </a:lnTo>
                <a:lnTo>
                  <a:pt x="48400" y="63620"/>
                </a:lnTo>
                <a:lnTo>
                  <a:pt x="48390" y="63800"/>
                </a:lnTo>
                <a:lnTo>
                  <a:pt x="48440" y="64030"/>
                </a:lnTo>
                <a:lnTo>
                  <a:pt x="48550" y="64280"/>
                </a:lnTo>
                <a:lnTo>
                  <a:pt x="48730" y="64500"/>
                </a:lnTo>
                <a:lnTo>
                  <a:pt x="48930" y="64630"/>
                </a:lnTo>
                <a:lnTo>
                  <a:pt x="51930" y="65690"/>
                </a:lnTo>
                <a:lnTo>
                  <a:pt x="52070" y="65710"/>
                </a:lnTo>
                <a:lnTo>
                  <a:pt x="52260" y="65710"/>
                </a:lnTo>
                <a:lnTo>
                  <a:pt x="52740" y="65680"/>
                </a:lnTo>
                <a:lnTo>
                  <a:pt x="53160" y="65750"/>
                </a:lnTo>
                <a:lnTo>
                  <a:pt x="53200" y="65880"/>
                </a:lnTo>
                <a:lnTo>
                  <a:pt x="53210" y="65950"/>
                </a:lnTo>
                <a:lnTo>
                  <a:pt x="53730" y="66700"/>
                </a:lnTo>
                <a:lnTo>
                  <a:pt x="53810" y="66780"/>
                </a:lnTo>
                <a:lnTo>
                  <a:pt x="54060" y="66980"/>
                </a:lnTo>
                <a:lnTo>
                  <a:pt x="54130" y="67060"/>
                </a:lnTo>
                <a:lnTo>
                  <a:pt x="54210" y="67210"/>
                </a:lnTo>
                <a:lnTo>
                  <a:pt x="54290" y="67300"/>
                </a:lnTo>
                <a:lnTo>
                  <a:pt x="54340" y="67380"/>
                </a:lnTo>
                <a:lnTo>
                  <a:pt x="54390" y="67540"/>
                </a:lnTo>
                <a:lnTo>
                  <a:pt x="54400" y="67610"/>
                </a:lnTo>
                <a:lnTo>
                  <a:pt x="54410" y="67730"/>
                </a:lnTo>
                <a:lnTo>
                  <a:pt x="54430" y="67850"/>
                </a:lnTo>
                <a:lnTo>
                  <a:pt x="54680" y="68140"/>
                </a:lnTo>
                <a:lnTo>
                  <a:pt x="55190" y="68590"/>
                </a:lnTo>
                <a:lnTo>
                  <a:pt x="55330" y="68770"/>
                </a:lnTo>
                <a:lnTo>
                  <a:pt x="55510" y="68820"/>
                </a:lnTo>
                <a:lnTo>
                  <a:pt x="55570" y="68860"/>
                </a:lnTo>
                <a:lnTo>
                  <a:pt x="55610" y="68920"/>
                </a:lnTo>
                <a:lnTo>
                  <a:pt x="55640" y="69000"/>
                </a:lnTo>
                <a:lnTo>
                  <a:pt x="55690" y="69070"/>
                </a:lnTo>
                <a:lnTo>
                  <a:pt x="55780" y="69140"/>
                </a:lnTo>
                <a:lnTo>
                  <a:pt x="55900" y="69210"/>
                </a:lnTo>
                <a:lnTo>
                  <a:pt x="56160" y="69290"/>
                </a:lnTo>
                <a:lnTo>
                  <a:pt x="56260" y="69290"/>
                </a:lnTo>
                <a:lnTo>
                  <a:pt x="56340" y="69280"/>
                </a:lnTo>
                <a:lnTo>
                  <a:pt x="56410" y="69250"/>
                </a:lnTo>
                <a:lnTo>
                  <a:pt x="56480" y="69210"/>
                </a:lnTo>
                <a:lnTo>
                  <a:pt x="56520" y="69180"/>
                </a:lnTo>
                <a:lnTo>
                  <a:pt x="56600" y="69060"/>
                </a:lnTo>
                <a:lnTo>
                  <a:pt x="56710" y="68970"/>
                </a:lnTo>
                <a:lnTo>
                  <a:pt x="56820" y="68860"/>
                </a:lnTo>
                <a:lnTo>
                  <a:pt x="56890" y="68790"/>
                </a:lnTo>
                <a:lnTo>
                  <a:pt x="57050" y="68720"/>
                </a:lnTo>
                <a:lnTo>
                  <a:pt x="57120" y="68670"/>
                </a:lnTo>
                <a:lnTo>
                  <a:pt x="57150" y="68610"/>
                </a:lnTo>
                <a:lnTo>
                  <a:pt x="57170" y="68540"/>
                </a:lnTo>
                <a:lnTo>
                  <a:pt x="57180" y="68490"/>
                </a:lnTo>
                <a:lnTo>
                  <a:pt x="57160" y="68390"/>
                </a:lnTo>
                <a:lnTo>
                  <a:pt x="57160" y="68330"/>
                </a:lnTo>
                <a:lnTo>
                  <a:pt x="57210" y="68250"/>
                </a:lnTo>
                <a:lnTo>
                  <a:pt x="57220" y="68160"/>
                </a:lnTo>
                <a:lnTo>
                  <a:pt x="57240" y="68110"/>
                </a:lnTo>
                <a:lnTo>
                  <a:pt x="57300" y="68030"/>
                </a:lnTo>
                <a:lnTo>
                  <a:pt x="57340" y="68010"/>
                </a:lnTo>
                <a:lnTo>
                  <a:pt x="57390" y="68000"/>
                </a:lnTo>
                <a:lnTo>
                  <a:pt x="57430" y="67990"/>
                </a:lnTo>
                <a:lnTo>
                  <a:pt x="57450" y="67960"/>
                </a:lnTo>
                <a:lnTo>
                  <a:pt x="57470" y="67920"/>
                </a:lnTo>
                <a:lnTo>
                  <a:pt x="57500" y="67910"/>
                </a:lnTo>
                <a:lnTo>
                  <a:pt x="57570" y="67930"/>
                </a:lnTo>
                <a:lnTo>
                  <a:pt x="57650" y="67980"/>
                </a:lnTo>
                <a:lnTo>
                  <a:pt x="57720" y="68070"/>
                </a:lnTo>
                <a:lnTo>
                  <a:pt x="57790" y="68130"/>
                </a:lnTo>
                <a:lnTo>
                  <a:pt x="57900" y="67960"/>
                </a:lnTo>
                <a:lnTo>
                  <a:pt x="57910" y="67910"/>
                </a:lnTo>
                <a:lnTo>
                  <a:pt x="58020" y="67890"/>
                </a:lnTo>
                <a:lnTo>
                  <a:pt x="58080" y="67880"/>
                </a:lnTo>
                <a:lnTo>
                  <a:pt x="58250" y="67940"/>
                </a:lnTo>
                <a:lnTo>
                  <a:pt x="58330" y="67990"/>
                </a:lnTo>
                <a:lnTo>
                  <a:pt x="58470" y="68120"/>
                </a:lnTo>
                <a:lnTo>
                  <a:pt x="58890" y="68390"/>
                </a:lnTo>
                <a:lnTo>
                  <a:pt x="59010" y="68420"/>
                </a:lnTo>
                <a:lnTo>
                  <a:pt x="59180" y="68450"/>
                </a:lnTo>
                <a:lnTo>
                  <a:pt x="59250" y="68480"/>
                </a:lnTo>
                <a:lnTo>
                  <a:pt x="59480" y="68700"/>
                </a:lnTo>
                <a:lnTo>
                  <a:pt x="59530" y="68780"/>
                </a:lnTo>
                <a:lnTo>
                  <a:pt x="59550" y="68870"/>
                </a:lnTo>
                <a:lnTo>
                  <a:pt x="59560" y="69030"/>
                </a:lnTo>
                <a:lnTo>
                  <a:pt x="59580" y="69110"/>
                </a:lnTo>
                <a:lnTo>
                  <a:pt x="59610" y="69180"/>
                </a:lnTo>
                <a:lnTo>
                  <a:pt x="59660" y="69220"/>
                </a:lnTo>
                <a:lnTo>
                  <a:pt x="59740" y="69220"/>
                </a:lnTo>
                <a:lnTo>
                  <a:pt x="59810" y="69250"/>
                </a:lnTo>
                <a:lnTo>
                  <a:pt x="59850" y="69340"/>
                </a:lnTo>
                <a:lnTo>
                  <a:pt x="59870" y="69500"/>
                </a:lnTo>
                <a:lnTo>
                  <a:pt x="59890" y="69530"/>
                </a:lnTo>
                <a:lnTo>
                  <a:pt x="59940" y="69560"/>
                </a:lnTo>
                <a:lnTo>
                  <a:pt x="59990" y="69540"/>
                </a:lnTo>
                <a:lnTo>
                  <a:pt x="60030" y="69500"/>
                </a:lnTo>
                <a:lnTo>
                  <a:pt x="60070" y="69500"/>
                </a:lnTo>
                <a:lnTo>
                  <a:pt x="60100" y="69610"/>
                </a:lnTo>
                <a:lnTo>
                  <a:pt x="60100" y="69680"/>
                </a:lnTo>
                <a:lnTo>
                  <a:pt x="60070" y="69770"/>
                </a:lnTo>
                <a:lnTo>
                  <a:pt x="60070" y="69860"/>
                </a:lnTo>
                <a:lnTo>
                  <a:pt x="60120" y="69910"/>
                </a:lnTo>
                <a:lnTo>
                  <a:pt x="60260" y="69960"/>
                </a:lnTo>
                <a:lnTo>
                  <a:pt x="60310" y="70000"/>
                </a:lnTo>
                <a:lnTo>
                  <a:pt x="60400" y="70200"/>
                </a:lnTo>
                <a:lnTo>
                  <a:pt x="60440" y="70240"/>
                </a:lnTo>
                <a:lnTo>
                  <a:pt x="60780" y="70270"/>
                </a:lnTo>
                <a:lnTo>
                  <a:pt x="60870" y="70290"/>
                </a:lnTo>
                <a:lnTo>
                  <a:pt x="61110" y="70380"/>
                </a:lnTo>
                <a:lnTo>
                  <a:pt x="61150" y="70410"/>
                </a:lnTo>
                <a:lnTo>
                  <a:pt x="61170" y="70450"/>
                </a:lnTo>
                <a:lnTo>
                  <a:pt x="61190" y="70510"/>
                </a:lnTo>
                <a:lnTo>
                  <a:pt x="61210" y="70560"/>
                </a:lnTo>
                <a:lnTo>
                  <a:pt x="61250" y="70590"/>
                </a:lnTo>
                <a:lnTo>
                  <a:pt x="61470" y="70610"/>
                </a:lnTo>
                <a:lnTo>
                  <a:pt x="61550" y="70660"/>
                </a:lnTo>
                <a:lnTo>
                  <a:pt x="61600" y="70770"/>
                </a:lnTo>
                <a:lnTo>
                  <a:pt x="61630" y="70970"/>
                </a:lnTo>
                <a:lnTo>
                  <a:pt x="61670" y="71060"/>
                </a:lnTo>
                <a:lnTo>
                  <a:pt x="61750" y="71120"/>
                </a:lnTo>
                <a:lnTo>
                  <a:pt x="61790" y="71100"/>
                </a:lnTo>
                <a:lnTo>
                  <a:pt x="61810" y="71060"/>
                </a:lnTo>
                <a:lnTo>
                  <a:pt x="61850" y="71040"/>
                </a:lnTo>
                <a:lnTo>
                  <a:pt x="61930" y="71090"/>
                </a:lnTo>
                <a:lnTo>
                  <a:pt x="61990" y="71160"/>
                </a:lnTo>
                <a:lnTo>
                  <a:pt x="62020" y="71240"/>
                </a:lnTo>
                <a:lnTo>
                  <a:pt x="62020" y="71320"/>
                </a:lnTo>
                <a:lnTo>
                  <a:pt x="61970" y="71390"/>
                </a:lnTo>
                <a:lnTo>
                  <a:pt x="61970" y="71510"/>
                </a:lnTo>
                <a:lnTo>
                  <a:pt x="62130" y="71640"/>
                </a:lnTo>
                <a:lnTo>
                  <a:pt x="62330" y="71770"/>
                </a:lnTo>
                <a:lnTo>
                  <a:pt x="62440" y="71860"/>
                </a:lnTo>
                <a:lnTo>
                  <a:pt x="62440" y="71940"/>
                </a:lnTo>
                <a:lnTo>
                  <a:pt x="62410" y="72030"/>
                </a:lnTo>
                <a:lnTo>
                  <a:pt x="62390" y="72110"/>
                </a:lnTo>
                <a:lnTo>
                  <a:pt x="62420" y="72180"/>
                </a:lnTo>
                <a:lnTo>
                  <a:pt x="62500" y="72180"/>
                </a:lnTo>
                <a:lnTo>
                  <a:pt x="62650" y="72070"/>
                </a:lnTo>
                <a:lnTo>
                  <a:pt x="62730" y="72090"/>
                </a:lnTo>
                <a:lnTo>
                  <a:pt x="62780" y="72170"/>
                </a:lnTo>
                <a:lnTo>
                  <a:pt x="62820" y="72260"/>
                </a:lnTo>
                <a:lnTo>
                  <a:pt x="62880" y="72340"/>
                </a:lnTo>
                <a:lnTo>
                  <a:pt x="63000" y="72380"/>
                </a:lnTo>
                <a:lnTo>
                  <a:pt x="63060" y="72420"/>
                </a:lnTo>
                <a:lnTo>
                  <a:pt x="63160" y="72600"/>
                </a:lnTo>
                <a:lnTo>
                  <a:pt x="63220" y="72670"/>
                </a:lnTo>
                <a:lnTo>
                  <a:pt x="63730" y="72910"/>
                </a:lnTo>
                <a:lnTo>
                  <a:pt x="63980" y="73080"/>
                </a:lnTo>
                <a:lnTo>
                  <a:pt x="64040" y="73070"/>
                </a:lnTo>
                <a:lnTo>
                  <a:pt x="64100" y="73040"/>
                </a:lnTo>
                <a:lnTo>
                  <a:pt x="64180" y="73020"/>
                </a:lnTo>
                <a:lnTo>
                  <a:pt x="64230" y="73020"/>
                </a:lnTo>
                <a:lnTo>
                  <a:pt x="64320" y="73050"/>
                </a:lnTo>
                <a:lnTo>
                  <a:pt x="64360" y="73060"/>
                </a:lnTo>
                <a:lnTo>
                  <a:pt x="64420" y="73050"/>
                </a:lnTo>
                <a:lnTo>
                  <a:pt x="64580" y="73010"/>
                </a:lnTo>
                <a:lnTo>
                  <a:pt x="64630" y="73020"/>
                </a:lnTo>
                <a:lnTo>
                  <a:pt x="64750" y="73090"/>
                </a:lnTo>
                <a:lnTo>
                  <a:pt x="64930" y="73150"/>
                </a:lnTo>
                <a:lnTo>
                  <a:pt x="65080" y="73300"/>
                </a:lnTo>
                <a:lnTo>
                  <a:pt x="64740" y="73630"/>
                </a:lnTo>
                <a:lnTo>
                  <a:pt x="64480" y="73780"/>
                </a:lnTo>
                <a:lnTo>
                  <a:pt x="63540" y="74190"/>
                </a:lnTo>
                <a:lnTo>
                  <a:pt x="63220" y="74410"/>
                </a:lnTo>
                <a:lnTo>
                  <a:pt x="63030" y="74630"/>
                </a:lnTo>
                <a:lnTo>
                  <a:pt x="62970" y="74850"/>
                </a:lnTo>
                <a:lnTo>
                  <a:pt x="62900" y="75010"/>
                </a:lnTo>
                <a:lnTo>
                  <a:pt x="62790" y="75110"/>
                </a:lnTo>
                <a:lnTo>
                  <a:pt x="62630" y="75180"/>
                </a:lnTo>
                <a:lnTo>
                  <a:pt x="62430" y="75220"/>
                </a:lnTo>
                <a:lnTo>
                  <a:pt x="61740" y="75210"/>
                </a:lnTo>
                <a:lnTo>
                  <a:pt x="61590" y="75230"/>
                </a:lnTo>
                <a:lnTo>
                  <a:pt x="61460" y="75290"/>
                </a:lnTo>
                <a:lnTo>
                  <a:pt x="61270" y="75480"/>
                </a:lnTo>
                <a:lnTo>
                  <a:pt x="61000" y="75630"/>
                </a:lnTo>
                <a:lnTo>
                  <a:pt x="60920" y="75710"/>
                </a:lnTo>
                <a:lnTo>
                  <a:pt x="60760" y="75970"/>
                </a:lnTo>
                <a:lnTo>
                  <a:pt x="60670" y="76090"/>
                </a:lnTo>
                <a:lnTo>
                  <a:pt x="60560" y="76210"/>
                </a:lnTo>
                <a:lnTo>
                  <a:pt x="60470" y="76340"/>
                </a:lnTo>
                <a:lnTo>
                  <a:pt x="60440" y="76500"/>
                </a:lnTo>
                <a:lnTo>
                  <a:pt x="60440" y="76680"/>
                </a:lnTo>
                <a:lnTo>
                  <a:pt x="60450" y="76820"/>
                </a:lnTo>
                <a:lnTo>
                  <a:pt x="60440" y="76850"/>
                </a:lnTo>
                <a:lnTo>
                  <a:pt x="60420" y="76950"/>
                </a:lnTo>
                <a:lnTo>
                  <a:pt x="60360" y="77010"/>
                </a:lnTo>
                <a:lnTo>
                  <a:pt x="60230" y="77120"/>
                </a:lnTo>
                <a:lnTo>
                  <a:pt x="60000" y="77160"/>
                </a:lnTo>
                <a:lnTo>
                  <a:pt x="59830" y="77050"/>
                </a:lnTo>
                <a:lnTo>
                  <a:pt x="59670" y="76890"/>
                </a:lnTo>
                <a:lnTo>
                  <a:pt x="59510" y="76800"/>
                </a:lnTo>
                <a:lnTo>
                  <a:pt x="59380" y="76850"/>
                </a:lnTo>
                <a:lnTo>
                  <a:pt x="59220" y="76990"/>
                </a:lnTo>
                <a:lnTo>
                  <a:pt x="58980" y="77260"/>
                </a:lnTo>
                <a:lnTo>
                  <a:pt x="58910" y="77370"/>
                </a:lnTo>
                <a:lnTo>
                  <a:pt x="58860" y="77440"/>
                </a:lnTo>
                <a:lnTo>
                  <a:pt x="58790" y="77450"/>
                </a:lnTo>
                <a:lnTo>
                  <a:pt x="58660" y="77390"/>
                </a:lnTo>
                <a:lnTo>
                  <a:pt x="58530" y="77300"/>
                </a:lnTo>
                <a:lnTo>
                  <a:pt x="58000" y="76870"/>
                </a:lnTo>
                <a:lnTo>
                  <a:pt x="57850" y="76810"/>
                </a:lnTo>
                <a:lnTo>
                  <a:pt x="57700" y="76840"/>
                </a:lnTo>
                <a:lnTo>
                  <a:pt x="57520" y="76960"/>
                </a:lnTo>
                <a:lnTo>
                  <a:pt x="57170" y="77020"/>
                </a:lnTo>
                <a:lnTo>
                  <a:pt x="56590" y="76640"/>
                </a:lnTo>
                <a:lnTo>
                  <a:pt x="56290" y="76860"/>
                </a:lnTo>
                <a:lnTo>
                  <a:pt x="56170" y="76980"/>
                </a:lnTo>
                <a:lnTo>
                  <a:pt x="56050" y="77020"/>
                </a:lnTo>
                <a:lnTo>
                  <a:pt x="55920" y="77020"/>
                </a:lnTo>
                <a:lnTo>
                  <a:pt x="55740" y="77060"/>
                </a:lnTo>
                <a:lnTo>
                  <a:pt x="55540" y="77040"/>
                </a:lnTo>
                <a:lnTo>
                  <a:pt x="55340" y="76890"/>
                </a:lnTo>
                <a:lnTo>
                  <a:pt x="55160" y="76700"/>
                </a:lnTo>
                <a:lnTo>
                  <a:pt x="54990" y="76570"/>
                </a:lnTo>
                <a:lnTo>
                  <a:pt x="54900" y="76550"/>
                </a:lnTo>
                <a:lnTo>
                  <a:pt x="54860" y="76560"/>
                </a:lnTo>
                <a:lnTo>
                  <a:pt x="54810" y="76600"/>
                </a:lnTo>
                <a:lnTo>
                  <a:pt x="54720" y="76650"/>
                </a:lnTo>
                <a:lnTo>
                  <a:pt x="54610" y="76670"/>
                </a:lnTo>
                <a:lnTo>
                  <a:pt x="54380" y="76660"/>
                </a:lnTo>
                <a:lnTo>
                  <a:pt x="54160" y="76670"/>
                </a:lnTo>
                <a:lnTo>
                  <a:pt x="53770" y="76610"/>
                </a:lnTo>
                <a:lnTo>
                  <a:pt x="53710" y="76580"/>
                </a:lnTo>
                <a:lnTo>
                  <a:pt x="53670" y="76510"/>
                </a:lnTo>
                <a:lnTo>
                  <a:pt x="53610" y="76360"/>
                </a:lnTo>
                <a:lnTo>
                  <a:pt x="53560" y="76320"/>
                </a:lnTo>
                <a:lnTo>
                  <a:pt x="53510" y="76310"/>
                </a:lnTo>
                <a:lnTo>
                  <a:pt x="53450" y="76320"/>
                </a:lnTo>
                <a:lnTo>
                  <a:pt x="53390" y="76320"/>
                </a:lnTo>
                <a:lnTo>
                  <a:pt x="53380" y="76320"/>
                </a:lnTo>
                <a:lnTo>
                  <a:pt x="53360" y="76310"/>
                </a:lnTo>
                <a:lnTo>
                  <a:pt x="53340" y="76300"/>
                </a:lnTo>
                <a:lnTo>
                  <a:pt x="53320" y="76280"/>
                </a:lnTo>
                <a:lnTo>
                  <a:pt x="53310" y="76240"/>
                </a:lnTo>
                <a:lnTo>
                  <a:pt x="53330" y="76150"/>
                </a:lnTo>
                <a:lnTo>
                  <a:pt x="53320" y="76110"/>
                </a:lnTo>
                <a:lnTo>
                  <a:pt x="53290" y="76090"/>
                </a:lnTo>
                <a:lnTo>
                  <a:pt x="53260" y="76080"/>
                </a:lnTo>
                <a:lnTo>
                  <a:pt x="53230" y="76080"/>
                </a:lnTo>
                <a:lnTo>
                  <a:pt x="53210" y="76070"/>
                </a:lnTo>
                <a:lnTo>
                  <a:pt x="53060" y="75970"/>
                </a:lnTo>
                <a:lnTo>
                  <a:pt x="52970" y="75930"/>
                </a:lnTo>
                <a:lnTo>
                  <a:pt x="52890" y="75930"/>
                </a:lnTo>
                <a:lnTo>
                  <a:pt x="52750" y="76010"/>
                </a:lnTo>
                <a:lnTo>
                  <a:pt x="52680" y="76040"/>
                </a:lnTo>
                <a:lnTo>
                  <a:pt x="52590" y="76040"/>
                </a:lnTo>
                <a:lnTo>
                  <a:pt x="52200" y="75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