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Caldas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Cald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160" y="44690"/>
                </a:moveTo>
                <a:lnTo>
                  <a:pt x="48180" y="44730"/>
                </a:lnTo>
                <a:lnTo>
                  <a:pt x="48220" y="44760"/>
                </a:lnTo>
                <a:lnTo>
                  <a:pt x="48240" y="44790"/>
                </a:lnTo>
                <a:lnTo>
                  <a:pt x="48240" y="44960"/>
                </a:lnTo>
                <a:lnTo>
                  <a:pt x="48250" y="44980"/>
                </a:lnTo>
                <a:lnTo>
                  <a:pt x="48260" y="45010"/>
                </a:lnTo>
                <a:lnTo>
                  <a:pt x="48280" y="45020"/>
                </a:lnTo>
                <a:lnTo>
                  <a:pt x="48320" y="45040"/>
                </a:lnTo>
                <a:lnTo>
                  <a:pt x="48310" y="45070"/>
                </a:lnTo>
                <a:lnTo>
                  <a:pt x="48290" y="45100"/>
                </a:lnTo>
                <a:lnTo>
                  <a:pt x="48260" y="45160"/>
                </a:lnTo>
                <a:lnTo>
                  <a:pt x="48220" y="45210"/>
                </a:lnTo>
                <a:lnTo>
                  <a:pt x="48210" y="45260"/>
                </a:lnTo>
                <a:lnTo>
                  <a:pt x="48260" y="45280"/>
                </a:lnTo>
                <a:lnTo>
                  <a:pt x="48290" y="45340"/>
                </a:lnTo>
                <a:lnTo>
                  <a:pt x="48260" y="45480"/>
                </a:lnTo>
                <a:lnTo>
                  <a:pt x="48170" y="45700"/>
                </a:lnTo>
                <a:lnTo>
                  <a:pt x="48250" y="45720"/>
                </a:lnTo>
                <a:lnTo>
                  <a:pt x="48270" y="45750"/>
                </a:lnTo>
                <a:lnTo>
                  <a:pt x="48240" y="45790"/>
                </a:lnTo>
                <a:lnTo>
                  <a:pt x="48150" y="45800"/>
                </a:lnTo>
                <a:lnTo>
                  <a:pt x="48080" y="45820"/>
                </a:lnTo>
                <a:lnTo>
                  <a:pt x="48070" y="45870"/>
                </a:lnTo>
                <a:lnTo>
                  <a:pt x="48100" y="45920"/>
                </a:lnTo>
                <a:lnTo>
                  <a:pt x="48170" y="45940"/>
                </a:lnTo>
                <a:lnTo>
                  <a:pt x="48140" y="46020"/>
                </a:lnTo>
                <a:lnTo>
                  <a:pt x="48130" y="46110"/>
                </a:lnTo>
                <a:lnTo>
                  <a:pt x="48140" y="46210"/>
                </a:lnTo>
                <a:lnTo>
                  <a:pt x="48170" y="46290"/>
                </a:lnTo>
                <a:lnTo>
                  <a:pt x="48100" y="46300"/>
                </a:lnTo>
                <a:lnTo>
                  <a:pt x="48080" y="46330"/>
                </a:lnTo>
                <a:lnTo>
                  <a:pt x="48110" y="46450"/>
                </a:lnTo>
                <a:lnTo>
                  <a:pt x="48090" y="46470"/>
                </a:lnTo>
                <a:lnTo>
                  <a:pt x="48050" y="46500"/>
                </a:lnTo>
                <a:lnTo>
                  <a:pt x="48020" y="46530"/>
                </a:lnTo>
                <a:lnTo>
                  <a:pt x="47980" y="46670"/>
                </a:lnTo>
                <a:lnTo>
                  <a:pt x="47880" y="46840"/>
                </a:lnTo>
                <a:lnTo>
                  <a:pt x="47860" y="46940"/>
                </a:lnTo>
                <a:lnTo>
                  <a:pt x="47840" y="46960"/>
                </a:lnTo>
                <a:lnTo>
                  <a:pt x="47760" y="47040"/>
                </a:lnTo>
                <a:lnTo>
                  <a:pt x="47740" y="47050"/>
                </a:lnTo>
                <a:lnTo>
                  <a:pt x="47710" y="47080"/>
                </a:lnTo>
                <a:lnTo>
                  <a:pt x="47720" y="47140"/>
                </a:lnTo>
                <a:lnTo>
                  <a:pt x="47670" y="47150"/>
                </a:lnTo>
                <a:lnTo>
                  <a:pt x="47480" y="47070"/>
                </a:lnTo>
                <a:lnTo>
                  <a:pt x="47300" y="47020"/>
                </a:lnTo>
                <a:lnTo>
                  <a:pt x="47250" y="47020"/>
                </a:lnTo>
                <a:lnTo>
                  <a:pt x="47150" y="47040"/>
                </a:lnTo>
                <a:lnTo>
                  <a:pt x="47050" y="47080"/>
                </a:lnTo>
                <a:lnTo>
                  <a:pt x="46860" y="47040"/>
                </a:lnTo>
                <a:lnTo>
                  <a:pt x="46750" y="47040"/>
                </a:lnTo>
                <a:lnTo>
                  <a:pt x="46570" y="47110"/>
                </a:lnTo>
                <a:lnTo>
                  <a:pt x="46460" y="47120"/>
                </a:lnTo>
                <a:lnTo>
                  <a:pt x="46390" y="47120"/>
                </a:lnTo>
                <a:lnTo>
                  <a:pt x="46300" y="47160"/>
                </a:lnTo>
                <a:lnTo>
                  <a:pt x="46260" y="47190"/>
                </a:lnTo>
                <a:lnTo>
                  <a:pt x="46130" y="47250"/>
                </a:lnTo>
                <a:lnTo>
                  <a:pt x="46110" y="47340"/>
                </a:lnTo>
                <a:lnTo>
                  <a:pt x="45890" y="47650"/>
                </a:lnTo>
                <a:lnTo>
                  <a:pt x="45860" y="47710"/>
                </a:lnTo>
                <a:lnTo>
                  <a:pt x="45860" y="47740"/>
                </a:lnTo>
                <a:lnTo>
                  <a:pt x="45840" y="47770"/>
                </a:lnTo>
                <a:lnTo>
                  <a:pt x="45820" y="47790"/>
                </a:lnTo>
                <a:lnTo>
                  <a:pt x="45770" y="47800"/>
                </a:lnTo>
                <a:lnTo>
                  <a:pt x="45700" y="47780"/>
                </a:lnTo>
                <a:lnTo>
                  <a:pt x="45590" y="47730"/>
                </a:lnTo>
                <a:lnTo>
                  <a:pt x="45440" y="47800"/>
                </a:lnTo>
                <a:lnTo>
                  <a:pt x="45390" y="47850"/>
                </a:lnTo>
                <a:lnTo>
                  <a:pt x="45320" y="47890"/>
                </a:lnTo>
                <a:lnTo>
                  <a:pt x="45230" y="47920"/>
                </a:lnTo>
                <a:lnTo>
                  <a:pt x="45160" y="47920"/>
                </a:lnTo>
                <a:lnTo>
                  <a:pt x="45100" y="47910"/>
                </a:lnTo>
                <a:lnTo>
                  <a:pt x="45040" y="47910"/>
                </a:lnTo>
                <a:lnTo>
                  <a:pt x="44960" y="47950"/>
                </a:lnTo>
                <a:lnTo>
                  <a:pt x="44850" y="48050"/>
                </a:lnTo>
                <a:lnTo>
                  <a:pt x="44730" y="48180"/>
                </a:lnTo>
                <a:lnTo>
                  <a:pt x="44690" y="48310"/>
                </a:lnTo>
                <a:lnTo>
                  <a:pt x="44780" y="48360"/>
                </a:lnTo>
                <a:lnTo>
                  <a:pt x="44840" y="48480"/>
                </a:lnTo>
                <a:lnTo>
                  <a:pt x="44690" y="48790"/>
                </a:lnTo>
                <a:lnTo>
                  <a:pt x="44670" y="48860"/>
                </a:lnTo>
                <a:lnTo>
                  <a:pt x="44660" y="48930"/>
                </a:lnTo>
                <a:lnTo>
                  <a:pt x="44740" y="49080"/>
                </a:lnTo>
                <a:lnTo>
                  <a:pt x="44780" y="49160"/>
                </a:lnTo>
                <a:lnTo>
                  <a:pt x="44780" y="49230"/>
                </a:lnTo>
                <a:lnTo>
                  <a:pt x="44740" y="49310"/>
                </a:lnTo>
                <a:lnTo>
                  <a:pt x="44650" y="49440"/>
                </a:lnTo>
                <a:lnTo>
                  <a:pt x="44540" y="49630"/>
                </a:lnTo>
                <a:lnTo>
                  <a:pt x="44410" y="49510"/>
                </a:lnTo>
                <a:lnTo>
                  <a:pt x="44260" y="49390"/>
                </a:lnTo>
                <a:lnTo>
                  <a:pt x="44170" y="49300"/>
                </a:lnTo>
                <a:lnTo>
                  <a:pt x="44100" y="49210"/>
                </a:lnTo>
                <a:lnTo>
                  <a:pt x="44000" y="49060"/>
                </a:lnTo>
                <a:lnTo>
                  <a:pt x="43960" y="49030"/>
                </a:lnTo>
                <a:lnTo>
                  <a:pt x="43900" y="49010"/>
                </a:lnTo>
                <a:lnTo>
                  <a:pt x="43800" y="49010"/>
                </a:lnTo>
                <a:lnTo>
                  <a:pt x="43660" y="48970"/>
                </a:lnTo>
                <a:lnTo>
                  <a:pt x="43610" y="48960"/>
                </a:lnTo>
                <a:lnTo>
                  <a:pt x="43490" y="48970"/>
                </a:lnTo>
                <a:lnTo>
                  <a:pt x="43360" y="48950"/>
                </a:lnTo>
                <a:lnTo>
                  <a:pt x="43340" y="48920"/>
                </a:lnTo>
                <a:lnTo>
                  <a:pt x="43340" y="48900"/>
                </a:lnTo>
                <a:lnTo>
                  <a:pt x="43330" y="48870"/>
                </a:lnTo>
                <a:lnTo>
                  <a:pt x="43280" y="48780"/>
                </a:lnTo>
                <a:lnTo>
                  <a:pt x="43240" y="48760"/>
                </a:lnTo>
                <a:lnTo>
                  <a:pt x="43220" y="48750"/>
                </a:lnTo>
                <a:lnTo>
                  <a:pt x="43210" y="48760"/>
                </a:lnTo>
                <a:lnTo>
                  <a:pt x="43210" y="48770"/>
                </a:lnTo>
                <a:lnTo>
                  <a:pt x="43200" y="48780"/>
                </a:lnTo>
                <a:lnTo>
                  <a:pt x="43100" y="48870"/>
                </a:lnTo>
                <a:lnTo>
                  <a:pt x="43070" y="48890"/>
                </a:lnTo>
                <a:lnTo>
                  <a:pt x="43040" y="48900"/>
                </a:lnTo>
                <a:lnTo>
                  <a:pt x="42970" y="48900"/>
                </a:lnTo>
                <a:lnTo>
                  <a:pt x="42920" y="48890"/>
                </a:lnTo>
                <a:lnTo>
                  <a:pt x="42880" y="48880"/>
                </a:lnTo>
                <a:lnTo>
                  <a:pt x="42860" y="48860"/>
                </a:lnTo>
                <a:lnTo>
                  <a:pt x="42840" y="48810"/>
                </a:lnTo>
                <a:lnTo>
                  <a:pt x="42660" y="48390"/>
                </a:lnTo>
                <a:lnTo>
                  <a:pt x="42630" y="48390"/>
                </a:lnTo>
                <a:lnTo>
                  <a:pt x="42480" y="48620"/>
                </a:lnTo>
                <a:lnTo>
                  <a:pt x="42470" y="48660"/>
                </a:lnTo>
                <a:lnTo>
                  <a:pt x="42460" y="48830"/>
                </a:lnTo>
                <a:lnTo>
                  <a:pt x="42450" y="48880"/>
                </a:lnTo>
                <a:lnTo>
                  <a:pt x="42420" y="48930"/>
                </a:lnTo>
                <a:lnTo>
                  <a:pt x="42340" y="49000"/>
                </a:lnTo>
                <a:lnTo>
                  <a:pt x="42300" y="49020"/>
                </a:lnTo>
                <a:lnTo>
                  <a:pt x="42200" y="49000"/>
                </a:lnTo>
                <a:lnTo>
                  <a:pt x="42100" y="48960"/>
                </a:lnTo>
                <a:lnTo>
                  <a:pt x="42090" y="48920"/>
                </a:lnTo>
                <a:lnTo>
                  <a:pt x="41970" y="48830"/>
                </a:lnTo>
                <a:lnTo>
                  <a:pt x="41910" y="48750"/>
                </a:lnTo>
                <a:lnTo>
                  <a:pt x="41880" y="48680"/>
                </a:lnTo>
                <a:lnTo>
                  <a:pt x="41870" y="48650"/>
                </a:lnTo>
                <a:lnTo>
                  <a:pt x="41870" y="48610"/>
                </a:lnTo>
                <a:lnTo>
                  <a:pt x="41860" y="48530"/>
                </a:lnTo>
                <a:lnTo>
                  <a:pt x="41820" y="48460"/>
                </a:lnTo>
                <a:lnTo>
                  <a:pt x="41760" y="48400"/>
                </a:lnTo>
                <a:lnTo>
                  <a:pt x="41870" y="48110"/>
                </a:lnTo>
                <a:lnTo>
                  <a:pt x="41930" y="48000"/>
                </a:lnTo>
                <a:lnTo>
                  <a:pt x="41960" y="47990"/>
                </a:lnTo>
                <a:lnTo>
                  <a:pt x="42000" y="47980"/>
                </a:lnTo>
                <a:lnTo>
                  <a:pt x="42090" y="47980"/>
                </a:lnTo>
                <a:lnTo>
                  <a:pt x="42120" y="48000"/>
                </a:lnTo>
                <a:lnTo>
                  <a:pt x="42210" y="48050"/>
                </a:lnTo>
                <a:lnTo>
                  <a:pt x="42250" y="47860"/>
                </a:lnTo>
                <a:lnTo>
                  <a:pt x="42360" y="47640"/>
                </a:lnTo>
                <a:lnTo>
                  <a:pt x="42370" y="47600"/>
                </a:lnTo>
                <a:lnTo>
                  <a:pt x="42380" y="47560"/>
                </a:lnTo>
                <a:lnTo>
                  <a:pt x="42370" y="47460"/>
                </a:lnTo>
                <a:lnTo>
                  <a:pt x="42360" y="47430"/>
                </a:lnTo>
                <a:lnTo>
                  <a:pt x="42330" y="47400"/>
                </a:lnTo>
                <a:lnTo>
                  <a:pt x="42310" y="47380"/>
                </a:lnTo>
                <a:lnTo>
                  <a:pt x="42300" y="47340"/>
                </a:lnTo>
                <a:lnTo>
                  <a:pt x="42290" y="47290"/>
                </a:lnTo>
                <a:lnTo>
                  <a:pt x="42310" y="47230"/>
                </a:lnTo>
                <a:lnTo>
                  <a:pt x="42410" y="47150"/>
                </a:lnTo>
                <a:lnTo>
                  <a:pt x="42430" y="47150"/>
                </a:lnTo>
                <a:lnTo>
                  <a:pt x="42470" y="47160"/>
                </a:lnTo>
                <a:lnTo>
                  <a:pt x="42560" y="47200"/>
                </a:lnTo>
                <a:lnTo>
                  <a:pt x="42640" y="47180"/>
                </a:lnTo>
                <a:lnTo>
                  <a:pt x="42720" y="47250"/>
                </a:lnTo>
                <a:lnTo>
                  <a:pt x="42740" y="47260"/>
                </a:lnTo>
                <a:lnTo>
                  <a:pt x="42780" y="47280"/>
                </a:lnTo>
                <a:lnTo>
                  <a:pt x="42940" y="47310"/>
                </a:lnTo>
                <a:lnTo>
                  <a:pt x="43030" y="47280"/>
                </a:lnTo>
                <a:lnTo>
                  <a:pt x="43070" y="47270"/>
                </a:lnTo>
                <a:lnTo>
                  <a:pt x="43170" y="47120"/>
                </a:lnTo>
                <a:lnTo>
                  <a:pt x="43190" y="47070"/>
                </a:lnTo>
                <a:lnTo>
                  <a:pt x="43130" y="47010"/>
                </a:lnTo>
                <a:lnTo>
                  <a:pt x="43100" y="46970"/>
                </a:lnTo>
                <a:lnTo>
                  <a:pt x="43090" y="46900"/>
                </a:lnTo>
                <a:lnTo>
                  <a:pt x="43090" y="46870"/>
                </a:lnTo>
                <a:lnTo>
                  <a:pt x="43060" y="46820"/>
                </a:lnTo>
                <a:lnTo>
                  <a:pt x="42910" y="46670"/>
                </a:lnTo>
                <a:lnTo>
                  <a:pt x="42860" y="46630"/>
                </a:lnTo>
                <a:lnTo>
                  <a:pt x="42810" y="46600"/>
                </a:lnTo>
                <a:lnTo>
                  <a:pt x="42780" y="46600"/>
                </a:lnTo>
                <a:lnTo>
                  <a:pt x="42760" y="46610"/>
                </a:lnTo>
                <a:lnTo>
                  <a:pt x="42700" y="46650"/>
                </a:lnTo>
                <a:lnTo>
                  <a:pt x="42680" y="46660"/>
                </a:lnTo>
                <a:lnTo>
                  <a:pt x="42620" y="46660"/>
                </a:lnTo>
                <a:lnTo>
                  <a:pt x="42420" y="46750"/>
                </a:lnTo>
                <a:lnTo>
                  <a:pt x="42390" y="46760"/>
                </a:lnTo>
                <a:lnTo>
                  <a:pt x="42200" y="46780"/>
                </a:lnTo>
                <a:lnTo>
                  <a:pt x="42110" y="46710"/>
                </a:lnTo>
                <a:lnTo>
                  <a:pt x="42110" y="46690"/>
                </a:lnTo>
                <a:lnTo>
                  <a:pt x="42110" y="46650"/>
                </a:lnTo>
                <a:lnTo>
                  <a:pt x="42110" y="46590"/>
                </a:lnTo>
                <a:lnTo>
                  <a:pt x="42110" y="46130"/>
                </a:lnTo>
                <a:lnTo>
                  <a:pt x="42380" y="46020"/>
                </a:lnTo>
                <a:lnTo>
                  <a:pt x="42710" y="45780"/>
                </a:lnTo>
                <a:lnTo>
                  <a:pt x="42780" y="45770"/>
                </a:lnTo>
                <a:lnTo>
                  <a:pt x="42860" y="45830"/>
                </a:lnTo>
                <a:lnTo>
                  <a:pt x="42910" y="45870"/>
                </a:lnTo>
                <a:lnTo>
                  <a:pt x="42970" y="45930"/>
                </a:lnTo>
                <a:lnTo>
                  <a:pt x="43020" y="45940"/>
                </a:lnTo>
                <a:lnTo>
                  <a:pt x="43130" y="45930"/>
                </a:lnTo>
                <a:lnTo>
                  <a:pt x="43230" y="45950"/>
                </a:lnTo>
                <a:lnTo>
                  <a:pt x="43350" y="45940"/>
                </a:lnTo>
                <a:lnTo>
                  <a:pt x="43410" y="45960"/>
                </a:lnTo>
                <a:lnTo>
                  <a:pt x="43480" y="45980"/>
                </a:lnTo>
                <a:lnTo>
                  <a:pt x="43510" y="45860"/>
                </a:lnTo>
                <a:lnTo>
                  <a:pt x="43510" y="45760"/>
                </a:lnTo>
                <a:lnTo>
                  <a:pt x="43500" y="45650"/>
                </a:lnTo>
                <a:lnTo>
                  <a:pt x="43420" y="45370"/>
                </a:lnTo>
                <a:lnTo>
                  <a:pt x="43420" y="45300"/>
                </a:lnTo>
                <a:lnTo>
                  <a:pt x="43450" y="45140"/>
                </a:lnTo>
                <a:lnTo>
                  <a:pt x="43380" y="45120"/>
                </a:lnTo>
                <a:lnTo>
                  <a:pt x="43350" y="45050"/>
                </a:lnTo>
                <a:lnTo>
                  <a:pt x="43350" y="44890"/>
                </a:lnTo>
                <a:lnTo>
                  <a:pt x="43350" y="44880"/>
                </a:lnTo>
                <a:lnTo>
                  <a:pt x="43410" y="44880"/>
                </a:lnTo>
                <a:lnTo>
                  <a:pt x="43570" y="44940"/>
                </a:lnTo>
                <a:lnTo>
                  <a:pt x="43630" y="44950"/>
                </a:lnTo>
                <a:lnTo>
                  <a:pt x="43690" y="45000"/>
                </a:lnTo>
                <a:lnTo>
                  <a:pt x="43690" y="45010"/>
                </a:lnTo>
                <a:lnTo>
                  <a:pt x="43710" y="45030"/>
                </a:lnTo>
                <a:lnTo>
                  <a:pt x="43710" y="45050"/>
                </a:lnTo>
                <a:lnTo>
                  <a:pt x="43720" y="45070"/>
                </a:lnTo>
                <a:lnTo>
                  <a:pt x="43740" y="45100"/>
                </a:lnTo>
                <a:lnTo>
                  <a:pt x="43760" y="45120"/>
                </a:lnTo>
                <a:lnTo>
                  <a:pt x="43950" y="45190"/>
                </a:lnTo>
                <a:lnTo>
                  <a:pt x="43990" y="45210"/>
                </a:lnTo>
                <a:lnTo>
                  <a:pt x="44040" y="45210"/>
                </a:lnTo>
                <a:lnTo>
                  <a:pt x="44070" y="45210"/>
                </a:lnTo>
                <a:lnTo>
                  <a:pt x="44290" y="45090"/>
                </a:lnTo>
                <a:lnTo>
                  <a:pt x="44350" y="45110"/>
                </a:lnTo>
                <a:lnTo>
                  <a:pt x="44370" y="45130"/>
                </a:lnTo>
                <a:lnTo>
                  <a:pt x="44390" y="45150"/>
                </a:lnTo>
                <a:lnTo>
                  <a:pt x="44430" y="45160"/>
                </a:lnTo>
                <a:lnTo>
                  <a:pt x="44500" y="45190"/>
                </a:lnTo>
                <a:lnTo>
                  <a:pt x="44530" y="45220"/>
                </a:lnTo>
                <a:lnTo>
                  <a:pt x="44550" y="45270"/>
                </a:lnTo>
                <a:lnTo>
                  <a:pt x="44540" y="45370"/>
                </a:lnTo>
                <a:lnTo>
                  <a:pt x="44530" y="45420"/>
                </a:lnTo>
                <a:lnTo>
                  <a:pt x="44540" y="45470"/>
                </a:lnTo>
                <a:lnTo>
                  <a:pt x="44590" y="45530"/>
                </a:lnTo>
                <a:lnTo>
                  <a:pt x="44630" y="45550"/>
                </a:lnTo>
                <a:lnTo>
                  <a:pt x="44660" y="45560"/>
                </a:lnTo>
                <a:lnTo>
                  <a:pt x="44690" y="45580"/>
                </a:lnTo>
                <a:lnTo>
                  <a:pt x="44730" y="45630"/>
                </a:lnTo>
                <a:lnTo>
                  <a:pt x="44850" y="45990"/>
                </a:lnTo>
                <a:lnTo>
                  <a:pt x="44860" y="46050"/>
                </a:lnTo>
                <a:lnTo>
                  <a:pt x="44860" y="46070"/>
                </a:lnTo>
                <a:lnTo>
                  <a:pt x="44840" y="46260"/>
                </a:lnTo>
                <a:lnTo>
                  <a:pt x="44980" y="46210"/>
                </a:lnTo>
                <a:lnTo>
                  <a:pt x="45050" y="46410"/>
                </a:lnTo>
                <a:lnTo>
                  <a:pt x="45080" y="46410"/>
                </a:lnTo>
                <a:lnTo>
                  <a:pt x="45110" y="46390"/>
                </a:lnTo>
                <a:lnTo>
                  <a:pt x="45170" y="46300"/>
                </a:lnTo>
                <a:lnTo>
                  <a:pt x="45180" y="46270"/>
                </a:lnTo>
                <a:lnTo>
                  <a:pt x="45210" y="46250"/>
                </a:lnTo>
                <a:lnTo>
                  <a:pt x="45230" y="46220"/>
                </a:lnTo>
                <a:lnTo>
                  <a:pt x="45280" y="46130"/>
                </a:lnTo>
                <a:lnTo>
                  <a:pt x="45310" y="46100"/>
                </a:lnTo>
                <a:lnTo>
                  <a:pt x="45360" y="46060"/>
                </a:lnTo>
                <a:lnTo>
                  <a:pt x="45460" y="45990"/>
                </a:lnTo>
                <a:lnTo>
                  <a:pt x="45530" y="45960"/>
                </a:lnTo>
                <a:lnTo>
                  <a:pt x="45580" y="45940"/>
                </a:lnTo>
                <a:lnTo>
                  <a:pt x="45600" y="45930"/>
                </a:lnTo>
                <a:lnTo>
                  <a:pt x="45730" y="45920"/>
                </a:lnTo>
                <a:lnTo>
                  <a:pt x="45750" y="45910"/>
                </a:lnTo>
                <a:lnTo>
                  <a:pt x="45770" y="45890"/>
                </a:lnTo>
                <a:lnTo>
                  <a:pt x="45770" y="45850"/>
                </a:lnTo>
                <a:lnTo>
                  <a:pt x="45940" y="45660"/>
                </a:lnTo>
                <a:lnTo>
                  <a:pt x="45990" y="45580"/>
                </a:lnTo>
                <a:lnTo>
                  <a:pt x="45990" y="45560"/>
                </a:lnTo>
                <a:lnTo>
                  <a:pt x="45980" y="45540"/>
                </a:lnTo>
                <a:lnTo>
                  <a:pt x="45980" y="45400"/>
                </a:lnTo>
                <a:lnTo>
                  <a:pt x="45990" y="45260"/>
                </a:lnTo>
                <a:lnTo>
                  <a:pt x="46180" y="45240"/>
                </a:lnTo>
                <a:lnTo>
                  <a:pt x="46280" y="45210"/>
                </a:lnTo>
                <a:lnTo>
                  <a:pt x="46340" y="45180"/>
                </a:lnTo>
                <a:lnTo>
                  <a:pt x="46380" y="45150"/>
                </a:lnTo>
                <a:lnTo>
                  <a:pt x="46400" y="45130"/>
                </a:lnTo>
                <a:lnTo>
                  <a:pt x="46430" y="45100"/>
                </a:lnTo>
                <a:lnTo>
                  <a:pt x="46450" y="45070"/>
                </a:lnTo>
                <a:lnTo>
                  <a:pt x="46470" y="45040"/>
                </a:lnTo>
                <a:lnTo>
                  <a:pt x="46500" y="44990"/>
                </a:lnTo>
                <a:lnTo>
                  <a:pt x="46820" y="44890"/>
                </a:lnTo>
                <a:lnTo>
                  <a:pt x="47010" y="44850"/>
                </a:lnTo>
                <a:lnTo>
                  <a:pt x="47130" y="44830"/>
                </a:lnTo>
                <a:lnTo>
                  <a:pt x="47230" y="44860"/>
                </a:lnTo>
                <a:lnTo>
                  <a:pt x="47250" y="44880"/>
                </a:lnTo>
                <a:lnTo>
                  <a:pt x="47270" y="44900"/>
                </a:lnTo>
                <a:lnTo>
                  <a:pt x="47320" y="44950"/>
                </a:lnTo>
                <a:lnTo>
                  <a:pt x="47530" y="45090"/>
                </a:lnTo>
                <a:lnTo>
                  <a:pt x="47580" y="45110"/>
                </a:lnTo>
                <a:lnTo>
                  <a:pt x="47750" y="45060"/>
                </a:lnTo>
                <a:lnTo>
                  <a:pt x="47810" y="44940"/>
                </a:lnTo>
                <a:lnTo>
                  <a:pt x="47840" y="44830"/>
                </a:lnTo>
                <a:lnTo>
                  <a:pt x="47860" y="44780"/>
                </a:lnTo>
                <a:lnTo>
                  <a:pt x="47880" y="44740"/>
                </a:lnTo>
                <a:lnTo>
                  <a:pt x="47880" y="44700"/>
                </a:lnTo>
                <a:lnTo>
                  <a:pt x="47890" y="44690"/>
                </a:lnTo>
                <a:lnTo>
                  <a:pt x="47910" y="44680"/>
                </a:lnTo>
                <a:lnTo>
                  <a:pt x="47950" y="44670"/>
                </a:lnTo>
                <a:lnTo>
                  <a:pt x="47980" y="44670"/>
                </a:lnTo>
                <a:lnTo>
                  <a:pt x="48020" y="44650"/>
                </a:lnTo>
                <a:lnTo>
                  <a:pt x="48040" y="44650"/>
                </a:lnTo>
                <a:lnTo>
                  <a:pt x="48060" y="44660"/>
                </a:lnTo>
                <a:lnTo>
                  <a:pt x="48100" y="44700"/>
                </a:lnTo>
                <a:lnTo>
                  <a:pt x="48120" y="44720"/>
                </a:lnTo>
                <a:lnTo>
                  <a:pt x="48160" y="44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