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Boyacá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Boyac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090" y="38860"/>
                </a:moveTo>
                <a:lnTo>
                  <a:pt x="59220" y="38890"/>
                </a:lnTo>
                <a:lnTo>
                  <a:pt x="59510" y="39050"/>
                </a:lnTo>
                <a:lnTo>
                  <a:pt x="59610" y="39070"/>
                </a:lnTo>
                <a:lnTo>
                  <a:pt x="59710" y="39050"/>
                </a:lnTo>
                <a:lnTo>
                  <a:pt x="59790" y="39000"/>
                </a:lnTo>
                <a:lnTo>
                  <a:pt x="59930" y="38870"/>
                </a:lnTo>
                <a:lnTo>
                  <a:pt x="59990" y="38800"/>
                </a:lnTo>
                <a:lnTo>
                  <a:pt x="60040" y="38720"/>
                </a:lnTo>
                <a:lnTo>
                  <a:pt x="60100" y="38580"/>
                </a:lnTo>
                <a:lnTo>
                  <a:pt x="60190" y="38400"/>
                </a:lnTo>
                <a:lnTo>
                  <a:pt x="60310" y="38430"/>
                </a:lnTo>
                <a:lnTo>
                  <a:pt x="60340" y="38530"/>
                </a:lnTo>
                <a:lnTo>
                  <a:pt x="60370" y="38550"/>
                </a:lnTo>
                <a:lnTo>
                  <a:pt x="60420" y="38540"/>
                </a:lnTo>
                <a:lnTo>
                  <a:pt x="60470" y="38510"/>
                </a:lnTo>
                <a:lnTo>
                  <a:pt x="60520" y="38460"/>
                </a:lnTo>
                <a:lnTo>
                  <a:pt x="60550" y="38420"/>
                </a:lnTo>
                <a:lnTo>
                  <a:pt x="60560" y="38380"/>
                </a:lnTo>
                <a:lnTo>
                  <a:pt x="60570" y="38340"/>
                </a:lnTo>
                <a:lnTo>
                  <a:pt x="60590" y="38300"/>
                </a:lnTo>
                <a:lnTo>
                  <a:pt x="60620" y="38260"/>
                </a:lnTo>
                <a:lnTo>
                  <a:pt x="60730" y="38230"/>
                </a:lnTo>
                <a:lnTo>
                  <a:pt x="61140" y="38240"/>
                </a:lnTo>
                <a:lnTo>
                  <a:pt x="61280" y="38270"/>
                </a:lnTo>
                <a:lnTo>
                  <a:pt x="61380" y="38310"/>
                </a:lnTo>
                <a:lnTo>
                  <a:pt x="61480" y="38360"/>
                </a:lnTo>
                <a:lnTo>
                  <a:pt x="61680" y="38370"/>
                </a:lnTo>
                <a:lnTo>
                  <a:pt x="61830" y="38400"/>
                </a:lnTo>
                <a:lnTo>
                  <a:pt x="61820" y="38420"/>
                </a:lnTo>
                <a:lnTo>
                  <a:pt x="61790" y="38550"/>
                </a:lnTo>
                <a:lnTo>
                  <a:pt x="61730" y="38650"/>
                </a:lnTo>
                <a:lnTo>
                  <a:pt x="61540" y="39140"/>
                </a:lnTo>
                <a:lnTo>
                  <a:pt x="61440" y="39320"/>
                </a:lnTo>
                <a:lnTo>
                  <a:pt x="61380" y="39540"/>
                </a:lnTo>
                <a:lnTo>
                  <a:pt x="61280" y="39670"/>
                </a:lnTo>
                <a:lnTo>
                  <a:pt x="61170" y="39720"/>
                </a:lnTo>
                <a:lnTo>
                  <a:pt x="61130" y="39810"/>
                </a:lnTo>
                <a:lnTo>
                  <a:pt x="61010" y="40780"/>
                </a:lnTo>
                <a:lnTo>
                  <a:pt x="60960" y="40960"/>
                </a:lnTo>
                <a:lnTo>
                  <a:pt x="60910" y="41040"/>
                </a:lnTo>
                <a:lnTo>
                  <a:pt x="60850" y="41110"/>
                </a:lnTo>
                <a:lnTo>
                  <a:pt x="60760" y="41150"/>
                </a:lnTo>
                <a:lnTo>
                  <a:pt x="60690" y="41150"/>
                </a:lnTo>
                <a:lnTo>
                  <a:pt x="60640" y="41170"/>
                </a:lnTo>
                <a:lnTo>
                  <a:pt x="60590" y="41210"/>
                </a:lnTo>
                <a:lnTo>
                  <a:pt x="60540" y="41270"/>
                </a:lnTo>
                <a:lnTo>
                  <a:pt x="60490" y="41330"/>
                </a:lnTo>
                <a:lnTo>
                  <a:pt x="60450" y="41360"/>
                </a:lnTo>
                <a:lnTo>
                  <a:pt x="60410" y="41350"/>
                </a:lnTo>
                <a:lnTo>
                  <a:pt x="60380" y="41330"/>
                </a:lnTo>
                <a:lnTo>
                  <a:pt x="60360" y="41300"/>
                </a:lnTo>
                <a:lnTo>
                  <a:pt x="60340" y="41300"/>
                </a:lnTo>
                <a:lnTo>
                  <a:pt x="60310" y="41300"/>
                </a:lnTo>
                <a:lnTo>
                  <a:pt x="60270" y="41330"/>
                </a:lnTo>
                <a:lnTo>
                  <a:pt x="60220" y="41380"/>
                </a:lnTo>
                <a:lnTo>
                  <a:pt x="60190" y="41430"/>
                </a:lnTo>
                <a:lnTo>
                  <a:pt x="60190" y="41500"/>
                </a:lnTo>
                <a:lnTo>
                  <a:pt x="60150" y="41620"/>
                </a:lnTo>
                <a:lnTo>
                  <a:pt x="60020" y="41740"/>
                </a:lnTo>
                <a:lnTo>
                  <a:pt x="59850" y="41820"/>
                </a:lnTo>
                <a:lnTo>
                  <a:pt x="59640" y="42170"/>
                </a:lnTo>
                <a:lnTo>
                  <a:pt x="59540" y="42490"/>
                </a:lnTo>
                <a:lnTo>
                  <a:pt x="59540" y="42540"/>
                </a:lnTo>
                <a:lnTo>
                  <a:pt x="59550" y="42580"/>
                </a:lnTo>
                <a:lnTo>
                  <a:pt x="59630" y="42620"/>
                </a:lnTo>
                <a:lnTo>
                  <a:pt x="59660" y="42650"/>
                </a:lnTo>
                <a:lnTo>
                  <a:pt x="59680" y="42770"/>
                </a:lnTo>
                <a:lnTo>
                  <a:pt x="59720" y="42840"/>
                </a:lnTo>
                <a:lnTo>
                  <a:pt x="59730" y="42910"/>
                </a:lnTo>
                <a:lnTo>
                  <a:pt x="59770" y="42970"/>
                </a:lnTo>
                <a:lnTo>
                  <a:pt x="59920" y="43130"/>
                </a:lnTo>
                <a:lnTo>
                  <a:pt x="59910" y="43230"/>
                </a:lnTo>
                <a:lnTo>
                  <a:pt x="59830" y="43360"/>
                </a:lnTo>
                <a:lnTo>
                  <a:pt x="59790" y="43620"/>
                </a:lnTo>
                <a:lnTo>
                  <a:pt x="59680" y="43990"/>
                </a:lnTo>
                <a:lnTo>
                  <a:pt x="59660" y="44030"/>
                </a:lnTo>
                <a:lnTo>
                  <a:pt x="59540" y="44060"/>
                </a:lnTo>
                <a:lnTo>
                  <a:pt x="59460" y="44090"/>
                </a:lnTo>
                <a:lnTo>
                  <a:pt x="59410" y="44130"/>
                </a:lnTo>
                <a:lnTo>
                  <a:pt x="59380" y="44170"/>
                </a:lnTo>
                <a:lnTo>
                  <a:pt x="59380" y="44270"/>
                </a:lnTo>
                <a:lnTo>
                  <a:pt x="59870" y="44530"/>
                </a:lnTo>
                <a:lnTo>
                  <a:pt x="60070" y="44680"/>
                </a:lnTo>
                <a:lnTo>
                  <a:pt x="60110" y="44800"/>
                </a:lnTo>
                <a:lnTo>
                  <a:pt x="60210" y="44880"/>
                </a:lnTo>
                <a:lnTo>
                  <a:pt x="60330" y="45040"/>
                </a:lnTo>
                <a:lnTo>
                  <a:pt x="60440" y="45140"/>
                </a:lnTo>
                <a:lnTo>
                  <a:pt x="60370" y="45210"/>
                </a:lnTo>
                <a:lnTo>
                  <a:pt x="60330" y="45220"/>
                </a:lnTo>
                <a:lnTo>
                  <a:pt x="60300" y="45260"/>
                </a:lnTo>
                <a:lnTo>
                  <a:pt x="60270" y="45310"/>
                </a:lnTo>
                <a:lnTo>
                  <a:pt x="60250" y="45410"/>
                </a:lnTo>
                <a:lnTo>
                  <a:pt x="60230" y="45470"/>
                </a:lnTo>
                <a:lnTo>
                  <a:pt x="60210" y="45530"/>
                </a:lnTo>
                <a:lnTo>
                  <a:pt x="60140" y="45590"/>
                </a:lnTo>
                <a:lnTo>
                  <a:pt x="60110" y="45650"/>
                </a:lnTo>
                <a:lnTo>
                  <a:pt x="60100" y="45690"/>
                </a:lnTo>
                <a:lnTo>
                  <a:pt x="60030" y="46040"/>
                </a:lnTo>
                <a:lnTo>
                  <a:pt x="59990" y="46070"/>
                </a:lnTo>
                <a:lnTo>
                  <a:pt x="59950" y="46060"/>
                </a:lnTo>
                <a:lnTo>
                  <a:pt x="59880" y="46020"/>
                </a:lnTo>
                <a:lnTo>
                  <a:pt x="59770" y="45940"/>
                </a:lnTo>
                <a:lnTo>
                  <a:pt x="59740" y="45900"/>
                </a:lnTo>
                <a:lnTo>
                  <a:pt x="59690" y="45820"/>
                </a:lnTo>
                <a:lnTo>
                  <a:pt x="59660" y="45770"/>
                </a:lnTo>
                <a:lnTo>
                  <a:pt x="59630" y="45750"/>
                </a:lnTo>
                <a:lnTo>
                  <a:pt x="59580" y="45750"/>
                </a:lnTo>
                <a:lnTo>
                  <a:pt x="59520" y="45780"/>
                </a:lnTo>
                <a:lnTo>
                  <a:pt x="59400" y="45920"/>
                </a:lnTo>
                <a:lnTo>
                  <a:pt x="58840" y="46520"/>
                </a:lnTo>
                <a:lnTo>
                  <a:pt x="58730" y="46710"/>
                </a:lnTo>
                <a:lnTo>
                  <a:pt x="58660" y="46820"/>
                </a:lnTo>
                <a:lnTo>
                  <a:pt x="58440" y="46940"/>
                </a:lnTo>
                <a:lnTo>
                  <a:pt x="58150" y="47200"/>
                </a:lnTo>
                <a:lnTo>
                  <a:pt x="58050" y="47200"/>
                </a:lnTo>
                <a:lnTo>
                  <a:pt x="57910" y="47010"/>
                </a:lnTo>
                <a:lnTo>
                  <a:pt x="57820" y="46930"/>
                </a:lnTo>
                <a:lnTo>
                  <a:pt x="57690" y="46750"/>
                </a:lnTo>
                <a:lnTo>
                  <a:pt x="57650" y="46710"/>
                </a:lnTo>
                <a:lnTo>
                  <a:pt x="57550" y="46660"/>
                </a:lnTo>
                <a:lnTo>
                  <a:pt x="57440" y="46760"/>
                </a:lnTo>
                <a:lnTo>
                  <a:pt x="57380" y="46790"/>
                </a:lnTo>
                <a:lnTo>
                  <a:pt x="57300" y="46860"/>
                </a:lnTo>
                <a:lnTo>
                  <a:pt x="57220" y="46950"/>
                </a:lnTo>
                <a:lnTo>
                  <a:pt x="56940" y="47350"/>
                </a:lnTo>
                <a:lnTo>
                  <a:pt x="56890" y="47390"/>
                </a:lnTo>
                <a:lnTo>
                  <a:pt x="56910" y="47570"/>
                </a:lnTo>
                <a:lnTo>
                  <a:pt x="56870" y="47610"/>
                </a:lnTo>
                <a:lnTo>
                  <a:pt x="56860" y="47640"/>
                </a:lnTo>
                <a:lnTo>
                  <a:pt x="56840" y="47690"/>
                </a:lnTo>
                <a:lnTo>
                  <a:pt x="56820" y="47800"/>
                </a:lnTo>
                <a:lnTo>
                  <a:pt x="56820" y="47870"/>
                </a:lnTo>
                <a:lnTo>
                  <a:pt x="56840" y="47940"/>
                </a:lnTo>
                <a:lnTo>
                  <a:pt x="56890" y="48030"/>
                </a:lnTo>
                <a:lnTo>
                  <a:pt x="57020" y="48130"/>
                </a:lnTo>
                <a:lnTo>
                  <a:pt x="57060" y="48200"/>
                </a:lnTo>
                <a:lnTo>
                  <a:pt x="56980" y="48340"/>
                </a:lnTo>
                <a:lnTo>
                  <a:pt x="56950" y="48460"/>
                </a:lnTo>
                <a:lnTo>
                  <a:pt x="56920" y="48510"/>
                </a:lnTo>
                <a:lnTo>
                  <a:pt x="56830" y="48590"/>
                </a:lnTo>
                <a:lnTo>
                  <a:pt x="56720" y="48730"/>
                </a:lnTo>
                <a:lnTo>
                  <a:pt x="56520" y="48640"/>
                </a:lnTo>
                <a:lnTo>
                  <a:pt x="56450" y="48650"/>
                </a:lnTo>
                <a:lnTo>
                  <a:pt x="56420" y="48690"/>
                </a:lnTo>
                <a:lnTo>
                  <a:pt x="56350" y="49030"/>
                </a:lnTo>
                <a:lnTo>
                  <a:pt x="56330" y="49260"/>
                </a:lnTo>
                <a:lnTo>
                  <a:pt x="56250" y="49480"/>
                </a:lnTo>
                <a:lnTo>
                  <a:pt x="56230" y="49580"/>
                </a:lnTo>
                <a:lnTo>
                  <a:pt x="56330" y="49870"/>
                </a:lnTo>
                <a:lnTo>
                  <a:pt x="56310" y="49970"/>
                </a:lnTo>
                <a:lnTo>
                  <a:pt x="56240" y="49970"/>
                </a:lnTo>
                <a:lnTo>
                  <a:pt x="56210" y="50000"/>
                </a:lnTo>
                <a:lnTo>
                  <a:pt x="56200" y="50020"/>
                </a:lnTo>
                <a:lnTo>
                  <a:pt x="56210" y="50050"/>
                </a:lnTo>
                <a:lnTo>
                  <a:pt x="56200" y="50080"/>
                </a:lnTo>
                <a:lnTo>
                  <a:pt x="56190" y="50110"/>
                </a:lnTo>
                <a:lnTo>
                  <a:pt x="56130" y="50210"/>
                </a:lnTo>
                <a:lnTo>
                  <a:pt x="56110" y="50250"/>
                </a:lnTo>
                <a:lnTo>
                  <a:pt x="56070" y="50290"/>
                </a:lnTo>
                <a:lnTo>
                  <a:pt x="56010" y="50330"/>
                </a:lnTo>
                <a:lnTo>
                  <a:pt x="55800" y="50340"/>
                </a:lnTo>
                <a:lnTo>
                  <a:pt x="55590" y="50260"/>
                </a:lnTo>
                <a:lnTo>
                  <a:pt x="55480" y="50260"/>
                </a:lnTo>
                <a:lnTo>
                  <a:pt x="55440" y="50170"/>
                </a:lnTo>
                <a:lnTo>
                  <a:pt x="55420" y="50020"/>
                </a:lnTo>
                <a:lnTo>
                  <a:pt x="55380" y="49990"/>
                </a:lnTo>
                <a:lnTo>
                  <a:pt x="55330" y="49970"/>
                </a:lnTo>
                <a:lnTo>
                  <a:pt x="55280" y="49970"/>
                </a:lnTo>
                <a:lnTo>
                  <a:pt x="55230" y="49970"/>
                </a:lnTo>
                <a:lnTo>
                  <a:pt x="55140" y="50000"/>
                </a:lnTo>
                <a:lnTo>
                  <a:pt x="55080" y="49990"/>
                </a:lnTo>
                <a:lnTo>
                  <a:pt x="55040" y="49950"/>
                </a:lnTo>
                <a:lnTo>
                  <a:pt x="55020" y="49890"/>
                </a:lnTo>
                <a:lnTo>
                  <a:pt x="54910" y="49720"/>
                </a:lnTo>
                <a:lnTo>
                  <a:pt x="54720" y="49650"/>
                </a:lnTo>
                <a:lnTo>
                  <a:pt x="54710" y="49610"/>
                </a:lnTo>
                <a:lnTo>
                  <a:pt x="54730" y="49530"/>
                </a:lnTo>
                <a:lnTo>
                  <a:pt x="54690" y="49480"/>
                </a:lnTo>
                <a:lnTo>
                  <a:pt x="54620" y="49390"/>
                </a:lnTo>
                <a:lnTo>
                  <a:pt x="54540" y="49270"/>
                </a:lnTo>
                <a:lnTo>
                  <a:pt x="54500" y="49240"/>
                </a:lnTo>
                <a:lnTo>
                  <a:pt x="54350" y="49190"/>
                </a:lnTo>
                <a:lnTo>
                  <a:pt x="53930" y="49190"/>
                </a:lnTo>
                <a:lnTo>
                  <a:pt x="53820" y="49030"/>
                </a:lnTo>
                <a:lnTo>
                  <a:pt x="53820" y="48960"/>
                </a:lnTo>
                <a:lnTo>
                  <a:pt x="53980" y="48660"/>
                </a:lnTo>
                <a:lnTo>
                  <a:pt x="53960" y="48500"/>
                </a:lnTo>
                <a:lnTo>
                  <a:pt x="54160" y="48350"/>
                </a:lnTo>
                <a:lnTo>
                  <a:pt x="54170" y="48280"/>
                </a:lnTo>
                <a:lnTo>
                  <a:pt x="54090" y="48140"/>
                </a:lnTo>
                <a:lnTo>
                  <a:pt x="54080" y="48030"/>
                </a:lnTo>
                <a:lnTo>
                  <a:pt x="54100" y="47950"/>
                </a:lnTo>
                <a:lnTo>
                  <a:pt x="54080" y="47900"/>
                </a:lnTo>
                <a:lnTo>
                  <a:pt x="53960" y="47680"/>
                </a:lnTo>
                <a:lnTo>
                  <a:pt x="53920" y="47540"/>
                </a:lnTo>
                <a:lnTo>
                  <a:pt x="53940" y="47410"/>
                </a:lnTo>
                <a:lnTo>
                  <a:pt x="53860" y="47280"/>
                </a:lnTo>
                <a:lnTo>
                  <a:pt x="53840" y="47240"/>
                </a:lnTo>
                <a:lnTo>
                  <a:pt x="53750" y="47170"/>
                </a:lnTo>
                <a:lnTo>
                  <a:pt x="53620" y="47070"/>
                </a:lnTo>
                <a:lnTo>
                  <a:pt x="53590" y="47010"/>
                </a:lnTo>
                <a:lnTo>
                  <a:pt x="53570" y="46940"/>
                </a:lnTo>
                <a:lnTo>
                  <a:pt x="53580" y="46880"/>
                </a:lnTo>
                <a:lnTo>
                  <a:pt x="53600" y="46810"/>
                </a:lnTo>
                <a:lnTo>
                  <a:pt x="53630" y="46750"/>
                </a:lnTo>
                <a:lnTo>
                  <a:pt x="53590" y="46700"/>
                </a:lnTo>
                <a:lnTo>
                  <a:pt x="53590" y="46660"/>
                </a:lnTo>
                <a:lnTo>
                  <a:pt x="53590" y="46650"/>
                </a:lnTo>
                <a:lnTo>
                  <a:pt x="53540" y="46620"/>
                </a:lnTo>
                <a:lnTo>
                  <a:pt x="53330" y="46430"/>
                </a:lnTo>
                <a:lnTo>
                  <a:pt x="53280" y="46320"/>
                </a:lnTo>
                <a:lnTo>
                  <a:pt x="53270" y="46270"/>
                </a:lnTo>
                <a:lnTo>
                  <a:pt x="53240" y="46270"/>
                </a:lnTo>
                <a:lnTo>
                  <a:pt x="53200" y="46280"/>
                </a:lnTo>
                <a:lnTo>
                  <a:pt x="53140" y="46280"/>
                </a:lnTo>
                <a:lnTo>
                  <a:pt x="53060" y="46250"/>
                </a:lnTo>
                <a:lnTo>
                  <a:pt x="52940" y="46140"/>
                </a:lnTo>
                <a:lnTo>
                  <a:pt x="52840" y="46160"/>
                </a:lnTo>
                <a:lnTo>
                  <a:pt x="52570" y="46030"/>
                </a:lnTo>
                <a:lnTo>
                  <a:pt x="52570" y="45780"/>
                </a:lnTo>
                <a:lnTo>
                  <a:pt x="52540" y="45750"/>
                </a:lnTo>
                <a:lnTo>
                  <a:pt x="52510" y="45750"/>
                </a:lnTo>
                <a:lnTo>
                  <a:pt x="52470" y="45760"/>
                </a:lnTo>
                <a:lnTo>
                  <a:pt x="52420" y="45780"/>
                </a:lnTo>
                <a:lnTo>
                  <a:pt x="52310" y="45880"/>
                </a:lnTo>
                <a:lnTo>
                  <a:pt x="52030" y="46170"/>
                </a:lnTo>
                <a:lnTo>
                  <a:pt x="52030" y="46260"/>
                </a:lnTo>
                <a:lnTo>
                  <a:pt x="51990" y="46370"/>
                </a:lnTo>
                <a:lnTo>
                  <a:pt x="51850" y="46410"/>
                </a:lnTo>
                <a:lnTo>
                  <a:pt x="51520" y="46710"/>
                </a:lnTo>
                <a:lnTo>
                  <a:pt x="51280" y="46580"/>
                </a:lnTo>
                <a:lnTo>
                  <a:pt x="51200" y="46570"/>
                </a:lnTo>
                <a:lnTo>
                  <a:pt x="51120" y="46530"/>
                </a:lnTo>
                <a:lnTo>
                  <a:pt x="51070" y="46480"/>
                </a:lnTo>
                <a:lnTo>
                  <a:pt x="51020" y="46400"/>
                </a:lnTo>
                <a:lnTo>
                  <a:pt x="51020" y="46300"/>
                </a:lnTo>
                <a:lnTo>
                  <a:pt x="50770" y="46310"/>
                </a:lnTo>
                <a:lnTo>
                  <a:pt x="50710" y="46290"/>
                </a:lnTo>
                <a:lnTo>
                  <a:pt x="50620" y="46250"/>
                </a:lnTo>
                <a:lnTo>
                  <a:pt x="50460" y="46150"/>
                </a:lnTo>
                <a:lnTo>
                  <a:pt x="50340" y="46150"/>
                </a:lnTo>
                <a:lnTo>
                  <a:pt x="50280" y="46160"/>
                </a:lnTo>
                <a:lnTo>
                  <a:pt x="50250" y="46120"/>
                </a:lnTo>
                <a:lnTo>
                  <a:pt x="50240" y="46080"/>
                </a:lnTo>
                <a:lnTo>
                  <a:pt x="50250" y="45990"/>
                </a:lnTo>
                <a:lnTo>
                  <a:pt x="50250" y="45950"/>
                </a:lnTo>
                <a:lnTo>
                  <a:pt x="50220" y="45850"/>
                </a:lnTo>
                <a:lnTo>
                  <a:pt x="50000" y="45640"/>
                </a:lnTo>
                <a:lnTo>
                  <a:pt x="49930" y="45500"/>
                </a:lnTo>
                <a:lnTo>
                  <a:pt x="49920" y="45440"/>
                </a:lnTo>
                <a:lnTo>
                  <a:pt x="49930" y="45380"/>
                </a:lnTo>
                <a:lnTo>
                  <a:pt x="49990" y="45270"/>
                </a:lnTo>
                <a:lnTo>
                  <a:pt x="50040" y="45210"/>
                </a:lnTo>
                <a:lnTo>
                  <a:pt x="50060" y="45150"/>
                </a:lnTo>
                <a:lnTo>
                  <a:pt x="50050" y="45100"/>
                </a:lnTo>
                <a:lnTo>
                  <a:pt x="50010" y="45050"/>
                </a:lnTo>
                <a:lnTo>
                  <a:pt x="49980" y="44970"/>
                </a:lnTo>
                <a:lnTo>
                  <a:pt x="49990" y="44880"/>
                </a:lnTo>
                <a:lnTo>
                  <a:pt x="49980" y="44820"/>
                </a:lnTo>
                <a:lnTo>
                  <a:pt x="49980" y="44780"/>
                </a:lnTo>
                <a:lnTo>
                  <a:pt x="49940" y="44730"/>
                </a:lnTo>
                <a:lnTo>
                  <a:pt x="49930" y="44680"/>
                </a:lnTo>
                <a:lnTo>
                  <a:pt x="49930" y="44630"/>
                </a:lnTo>
                <a:lnTo>
                  <a:pt x="49930" y="44600"/>
                </a:lnTo>
                <a:lnTo>
                  <a:pt x="49930" y="44580"/>
                </a:lnTo>
                <a:lnTo>
                  <a:pt x="49920" y="44570"/>
                </a:lnTo>
                <a:lnTo>
                  <a:pt x="49900" y="44560"/>
                </a:lnTo>
                <a:lnTo>
                  <a:pt x="49880" y="44550"/>
                </a:lnTo>
                <a:lnTo>
                  <a:pt x="49860" y="44530"/>
                </a:lnTo>
                <a:lnTo>
                  <a:pt x="49850" y="44510"/>
                </a:lnTo>
                <a:lnTo>
                  <a:pt x="49850" y="44480"/>
                </a:lnTo>
                <a:lnTo>
                  <a:pt x="49830" y="44450"/>
                </a:lnTo>
                <a:lnTo>
                  <a:pt x="49800" y="44420"/>
                </a:lnTo>
                <a:lnTo>
                  <a:pt x="49760" y="44410"/>
                </a:lnTo>
                <a:lnTo>
                  <a:pt x="49680" y="44460"/>
                </a:lnTo>
                <a:lnTo>
                  <a:pt x="49530" y="44590"/>
                </a:lnTo>
                <a:lnTo>
                  <a:pt x="49460" y="44640"/>
                </a:lnTo>
                <a:lnTo>
                  <a:pt x="49410" y="44680"/>
                </a:lnTo>
                <a:lnTo>
                  <a:pt x="49280" y="44710"/>
                </a:lnTo>
                <a:lnTo>
                  <a:pt x="49050" y="44670"/>
                </a:lnTo>
                <a:lnTo>
                  <a:pt x="48980" y="44640"/>
                </a:lnTo>
                <a:lnTo>
                  <a:pt x="48900" y="44610"/>
                </a:lnTo>
                <a:lnTo>
                  <a:pt x="48810" y="44600"/>
                </a:lnTo>
                <a:lnTo>
                  <a:pt x="48780" y="44600"/>
                </a:lnTo>
                <a:lnTo>
                  <a:pt x="48720" y="44650"/>
                </a:lnTo>
                <a:lnTo>
                  <a:pt x="48600" y="44700"/>
                </a:lnTo>
                <a:lnTo>
                  <a:pt x="48320" y="44750"/>
                </a:lnTo>
                <a:lnTo>
                  <a:pt x="48240" y="44790"/>
                </a:lnTo>
                <a:lnTo>
                  <a:pt x="48220" y="44760"/>
                </a:lnTo>
                <a:lnTo>
                  <a:pt x="48180" y="44730"/>
                </a:lnTo>
                <a:lnTo>
                  <a:pt x="48160" y="44690"/>
                </a:lnTo>
                <a:lnTo>
                  <a:pt x="48230" y="44550"/>
                </a:lnTo>
                <a:lnTo>
                  <a:pt x="48280" y="44230"/>
                </a:lnTo>
                <a:lnTo>
                  <a:pt x="48310" y="44160"/>
                </a:lnTo>
                <a:lnTo>
                  <a:pt x="48370" y="44080"/>
                </a:lnTo>
                <a:lnTo>
                  <a:pt x="48440" y="44010"/>
                </a:lnTo>
                <a:lnTo>
                  <a:pt x="48500" y="43990"/>
                </a:lnTo>
                <a:lnTo>
                  <a:pt x="48520" y="43950"/>
                </a:lnTo>
                <a:lnTo>
                  <a:pt x="48450" y="43730"/>
                </a:lnTo>
                <a:lnTo>
                  <a:pt x="48450" y="43640"/>
                </a:lnTo>
                <a:lnTo>
                  <a:pt x="48480" y="43620"/>
                </a:lnTo>
                <a:lnTo>
                  <a:pt x="48560" y="43580"/>
                </a:lnTo>
                <a:lnTo>
                  <a:pt x="48590" y="43570"/>
                </a:lnTo>
                <a:lnTo>
                  <a:pt x="48610" y="43520"/>
                </a:lnTo>
                <a:lnTo>
                  <a:pt x="48610" y="43480"/>
                </a:lnTo>
                <a:lnTo>
                  <a:pt x="48600" y="43450"/>
                </a:lnTo>
                <a:lnTo>
                  <a:pt x="48590" y="43410"/>
                </a:lnTo>
                <a:lnTo>
                  <a:pt x="48600" y="43200"/>
                </a:lnTo>
                <a:lnTo>
                  <a:pt x="48590" y="43130"/>
                </a:lnTo>
                <a:lnTo>
                  <a:pt x="48560" y="43040"/>
                </a:lnTo>
                <a:lnTo>
                  <a:pt x="48480" y="42960"/>
                </a:lnTo>
                <a:lnTo>
                  <a:pt x="48460" y="42910"/>
                </a:lnTo>
                <a:lnTo>
                  <a:pt x="48450" y="42840"/>
                </a:lnTo>
                <a:lnTo>
                  <a:pt x="48470" y="42770"/>
                </a:lnTo>
                <a:lnTo>
                  <a:pt x="48540" y="42650"/>
                </a:lnTo>
                <a:lnTo>
                  <a:pt x="48580" y="42430"/>
                </a:lnTo>
                <a:lnTo>
                  <a:pt x="48650" y="42300"/>
                </a:lnTo>
                <a:lnTo>
                  <a:pt x="48740" y="42190"/>
                </a:lnTo>
                <a:lnTo>
                  <a:pt x="48890" y="42090"/>
                </a:lnTo>
                <a:lnTo>
                  <a:pt x="48910" y="42210"/>
                </a:lnTo>
                <a:lnTo>
                  <a:pt x="48920" y="42250"/>
                </a:lnTo>
                <a:lnTo>
                  <a:pt x="48960" y="42400"/>
                </a:lnTo>
                <a:lnTo>
                  <a:pt x="49010" y="42500"/>
                </a:lnTo>
                <a:lnTo>
                  <a:pt x="49090" y="42740"/>
                </a:lnTo>
                <a:lnTo>
                  <a:pt x="49280" y="43040"/>
                </a:lnTo>
                <a:lnTo>
                  <a:pt x="49390" y="43150"/>
                </a:lnTo>
                <a:lnTo>
                  <a:pt x="49460" y="43210"/>
                </a:lnTo>
                <a:lnTo>
                  <a:pt x="49530" y="43250"/>
                </a:lnTo>
                <a:lnTo>
                  <a:pt x="49570" y="43280"/>
                </a:lnTo>
                <a:lnTo>
                  <a:pt x="49610" y="43300"/>
                </a:lnTo>
                <a:lnTo>
                  <a:pt x="49660" y="43320"/>
                </a:lnTo>
                <a:lnTo>
                  <a:pt x="49710" y="43330"/>
                </a:lnTo>
                <a:lnTo>
                  <a:pt x="49780" y="43310"/>
                </a:lnTo>
                <a:lnTo>
                  <a:pt x="49910" y="43210"/>
                </a:lnTo>
                <a:lnTo>
                  <a:pt x="49980" y="43180"/>
                </a:lnTo>
                <a:lnTo>
                  <a:pt x="50050" y="43170"/>
                </a:lnTo>
                <a:lnTo>
                  <a:pt x="50100" y="43210"/>
                </a:lnTo>
                <a:lnTo>
                  <a:pt x="50150" y="43280"/>
                </a:lnTo>
                <a:lnTo>
                  <a:pt x="50210" y="43430"/>
                </a:lnTo>
                <a:lnTo>
                  <a:pt x="50260" y="43520"/>
                </a:lnTo>
                <a:lnTo>
                  <a:pt x="50310" y="43620"/>
                </a:lnTo>
                <a:lnTo>
                  <a:pt x="50300" y="43710"/>
                </a:lnTo>
                <a:lnTo>
                  <a:pt x="50180" y="43940"/>
                </a:lnTo>
                <a:lnTo>
                  <a:pt x="50150" y="44050"/>
                </a:lnTo>
                <a:lnTo>
                  <a:pt x="50150" y="44120"/>
                </a:lnTo>
                <a:lnTo>
                  <a:pt x="50210" y="44300"/>
                </a:lnTo>
                <a:lnTo>
                  <a:pt x="50300" y="44320"/>
                </a:lnTo>
                <a:lnTo>
                  <a:pt x="50330" y="44310"/>
                </a:lnTo>
                <a:lnTo>
                  <a:pt x="50390" y="44270"/>
                </a:lnTo>
                <a:lnTo>
                  <a:pt x="50460" y="44210"/>
                </a:lnTo>
                <a:lnTo>
                  <a:pt x="50530" y="44100"/>
                </a:lnTo>
                <a:lnTo>
                  <a:pt x="50630" y="44030"/>
                </a:lnTo>
                <a:lnTo>
                  <a:pt x="50740" y="44130"/>
                </a:lnTo>
                <a:lnTo>
                  <a:pt x="50960" y="44190"/>
                </a:lnTo>
                <a:lnTo>
                  <a:pt x="51030" y="44260"/>
                </a:lnTo>
                <a:lnTo>
                  <a:pt x="51070" y="44420"/>
                </a:lnTo>
                <a:lnTo>
                  <a:pt x="51160" y="44430"/>
                </a:lnTo>
                <a:lnTo>
                  <a:pt x="51220" y="44440"/>
                </a:lnTo>
                <a:lnTo>
                  <a:pt x="51270" y="44480"/>
                </a:lnTo>
                <a:lnTo>
                  <a:pt x="51360" y="44650"/>
                </a:lnTo>
                <a:lnTo>
                  <a:pt x="51470" y="44790"/>
                </a:lnTo>
                <a:lnTo>
                  <a:pt x="51650" y="44890"/>
                </a:lnTo>
                <a:lnTo>
                  <a:pt x="51710" y="44890"/>
                </a:lnTo>
                <a:lnTo>
                  <a:pt x="51770" y="44860"/>
                </a:lnTo>
                <a:lnTo>
                  <a:pt x="51810" y="44850"/>
                </a:lnTo>
                <a:lnTo>
                  <a:pt x="51910" y="44820"/>
                </a:lnTo>
                <a:lnTo>
                  <a:pt x="52000" y="44810"/>
                </a:lnTo>
                <a:lnTo>
                  <a:pt x="52050" y="44820"/>
                </a:lnTo>
                <a:lnTo>
                  <a:pt x="52110" y="44840"/>
                </a:lnTo>
                <a:lnTo>
                  <a:pt x="52140" y="44870"/>
                </a:lnTo>
                <a:lnTo>
                  <a:pt x="52130" y="45000"/>
                </a:lnTo>
                <a:lnTo>
                  <a:pt x="52360" y="44860"/>
                </a:lnTo>
                <a:lnTo>
                  <a:pt x="52690" y="44770"/>
                </a:lnTo>
                <a:lnTo>
                  <a:pt x="52850" y="44750"/>
                </a:lnTo>
                <a:lnTo>
                  <a:pt x="52960" y="44760"/>
                </a:lnTo>
                <a:lnTo>
                  <a:pt x="53060" y="44790"/>
                </a:lnTo>
                <a:lnTo>
                  <a:pt x="53160" y="44850"/>
                </a:lnTo>
                <a:lnTo>
                  <a:pt x="53250" y="44930"/>
                </a:lnTo>
                <a:lnTo>
                  <a:pt x="53300" y="44980"/>
                </a:lnTo>
                <a:lnTo>
                  <a:pt x="53350" y="44940"/>
                </a:lnTo>
                <a:lnTo>
                  <a:pt x="53360" y="44890"/>
                </a:lnTo>
                <a:lnTo>
                  <a:pt x="53370" y="44840"/>
                </a:lnTo>
                <a:lnTo>
                  <a:pt x="53370" y="44720"/>
                </a:lnTo>
                <a:lnTo>
                  <a:pt x="53420" y="44470"/>
                </a:lnTo>
                <a:lnTo>
                  <a:pt x="53470" y="44320"/>
                </a:lnTo>
                <a:lnTo>
                  <a:pt x="53480" y="44200"/>
                </a:lnTo>
                <a:lnTo>
                  <a:pt x="53470" y="44100"/>
                </a:lnTo>
                <a:lnTo>
                  <a:pt x="53450" y="44010"/>
                </a:lnTo>
                <a:lnTo>
                  <a:pt x="53470" y="43930"/>
                </a:lnTo>
                <a:lnTo>
                  <a:pt x="53570" y="43770"/>
                </a:lnTo>
                <a:lnTo>
                  <a:pt x="53600" y="43590"/>
                </a:lnTo>
                <a:lnTo>
                  <a:pt x="53650" y="43490"/>
                </a:lnTo>
                <a:lnTo>
                  <a:pt x="53870" y="43310"/>
                </a:lnTo>
                <a:lnTo>
                  <a:pt x="53890" y="43260"/>
                </a:lnTo>
                <a:lnTo>
                  <a:pt x="54050" y="42980"/>
                </a:lnTo>
                <a:lnTo>
                  <a:pt x="54130" y="43060"/>
                </a:lnTo>
                <a:lnTo>
                  <a:pt x="54360" y="43170"/>
                </a:lnTo>
                <a:lnTo>
                  <a:pt x="54570" y="43370"/>
                </a:lnTo>
                <a:lnTo>
                  <a:pt x="54630" y="43460"/>
                </a:lnTo>
                <a:lnTo>
                  <a:pt x="54650" y="43520"/>
                </a:lnTo>
                <a:lnTo>
                  <a:pt x="54650" y="43610"/>
                </a:lnTo>
                <a:lnTo>
                  <a:pt x="54630" y="43720"/>
                </a:lnTo>
                <a:lnTo>
                  <a:pt x="54550" y="43920"/>
                </a:lnTo>
                <a:lnTo>
                  <a:pt x="54480" y="44040"/>
                </a:lnTo>
                <a:lnTo>
                  <a:pt x="54360" y="44100"/>
                </a:lnTo>
                <a:lnTo>
                  <a:pt x="54350" y="44190"/>
                </a:lnTo>
                <a:lnTo>
                  <a:pt x="54340" y="44210"/>
                </a:lnTo>
                <a:lnTo>
                  <a:pt x="54230" y="44280"/>
                </a:lnTo>
                <a:lnTo>
                  <a:pt x="54190" y="44300"/>
                </a:lnTo>
                <a:lnTo>
                  <a:pt x="54210" y="44480"/>
                </a:lnTo>
                <a:lnTo>
                  <a:pt x="54410" y="44730"/>
                </a:lnTo>
                <a:lnTo>
                  <a:pt x="54480" y="44780"/>
                </a:lnTo>
                <a:lnTo>
                  <a:pt x="54540" y="44770"/>
                </a:lnTo>
                <a:lnTo>
                  <a:pt x="54610" y="44590"/>
                </a:lnTo>
                <a:lnTo>
                  <a:pt x="54710" y="44490"/>
                </a:lnTo>
                <a:lnTo>
                  <a:pt x="54770" y="44370"/>
                </a:lnTo>
                <a:lnTo>
                  <a:pt x="54780" y="44250"/>
                </a:lnTo>
                <a:lnTo>
                  <a:pt x="54800" y="44230"/>
                </a:lnTo>
                <a:lnTo>
                  <a:pt x="54830" y="44220"/>
                </a:lnTo>
                <a:lnTo>
                  <a:pt x="55000" y="44280"/>
                </a:lnTo>
                <a:lnTo>
                  <a:pt x="55130" y="44260"/>
                </a:lnTo>
                <a:lnTo>
                  <a:pt x="55380" y="43870"/>
                </a:lnTo>
                <a:lnTo>
                  <a:pt x="55470" y="43620"/>
                </a:lnTo>
                <a:lnTo>
                  <a:pt x="55560" y="43580"/>
                </a:lnTo>
                <a:lnTo>
                  <a:pt x="55590" y="43570"/>
                </a:lnTo>
                <a:lnTo>
                  <a:pt x="55650" y="43590"/>
                </a:lnTo>
                <a:lnTo>
                  <a:pt x="55770" y="43670"/>
                </a:lnTo>
                <a:lnTo>
                  <a:pt x="55940" y="43760"/>
                </a:lnTo>
                <a:lnTo>
                  <a:pt x="56410" y="43830"/>
                </a:lnTo>
                <a:lnTo>
                  <a:pt x="56500" y="43830"/>
                </a:lnTo>
                <a:lnTo>
                  <a:pt x="56550" y="43780"/>
                </a:lnTo>
                <a:lnTo>
                  <a:pt x="56620" y="43530"/>
                </a:lnTo>
                <a:lnTo>
                  <a:pt x="57000" y="43080"/>
                </a:lnTo>
                <a:lnTo>
                  <a:pt x="57050" y="42980"/>
                </a:lnTo>
                <a:lnTo>
                  <a:pt x="57120" y="42900"/>
                </a:lnTo>
                <a:lnTo>
                  <a:pt x="57260" y="42850"/>
                </a:lnTo>
                <a:lnTo>
                  <a:pt x="57410" y="42810"/>
                </a:lnTo>
                <a:lnTo>
                  <a:pt x="57510" y="42750"/>
                </a:lnTo>
                <a:lnTo>
                  <a:pt x="57600" y="42500"/>
                </a:lnTo>
                <a:lnTo>
                  <a:pt x="57690" y="42450"/>
                </a:lnTo>
                <a:lnTo>
                  <a:pt x="57750" y="42420"/>
                </a:lnTo>
                <a:lnTo>
                  <a:pt x="57820" y="42360"/>
                </a:lnTo>
                <a:lnTo>
                  <a:pt x="57860" y="42300"/>
                </a:lnTo>
                <a:lnTo>
                  <a:pt x="57870" y="42250"/>
                </a:lnTo>
                <a:lnTo>
                  <a:pt x="57870" y="42150"/>
                </a:lnTo>
                <a:lnTo>
                  <a:pt x="57890" y="42060"/>
                </a:lnTo>
                <a:lnTo>
                  <a:pt x="57820" y="41900"/>
                </a:lnTo>
                <a:lnTo>
                  <a:pt x="57920" y="41610"/>
                </a:lnTo>
                <a:lnTo>
                  <a:pt x="57900" y="41400"/>
                </a:lnTo>
                <a:lnTo>
                  <a:pt x="57930" y="41200"/>
                </a:lnTo>
                <a:lnTo>
                  <a:pt x="57910" y="41130"/>
                </a:lnTo>
                <a:lnTo>
                  <a:pt x="57880" y="41050"/>
                </a:lnTo>
                <a:lnTo>
                  <a:pt x="57830" y="41000"/>
                </a:lnTo>
                <a:lnTo>
                  <a:pt x="57780" y="40970"/>
                </a:lnTo>
                <a:lnTo>
                  <a:pt x="57620" y="40810"/>
                </a:lnTo>
                <a:lnTo>
                  <a:pt x="57590" y="40720"/>
                </a:lnTo>
                <a:lnTo>
                  <a:pt x="57640" y="40640"/>
                </a:lnTo>
                <a:lnTo>
                  <a:pt x="57740" y="40610"/>
                </a:lnTo>
                <a:lnTo>
                  <a:pt x="57790" y="40610"/>
                </a:lnTo>
                <a:lnTo>
                  <a:pt x="57880" y="40700"/>
                </a:lnTo>
                <a:lnTo>
                  <a:pt x="58060" y="40830"/>
                </a:lnTo>
                <a:lnTo>
                  <a:pt x="58140" y="40940"/>
                </a:lnTo>
                <a:lnTo>
                  <a:pt x="58200" y="41050"/>
                </a:lnTo>
                <a:lnTo>
                  <a:pt x="58300" y="41310"/>
                </a:lnTo>
                <a:lnTo>
                  <a:pt x="58390" y="41340"/>
                </a:lnTo>
                <a:lnTo>
                  <a:pt x="58520" y="41300"/>
                </a:lnTo>
                <a:lnTo>
                  <a:pt x="58710" y="41110"/>
                </a:lnTo>
                <a:lnTo>
                  <a:pt x="58800" y="41060"/>
                </a:lnTo>
                <a:lnTo>
                  <a:pt x="58860" y="41030"/>
                </a:lnTo>
                <a:lnTo>
                  <a:pt x="58900" y="40970"/>
                </a:lnTo>
                <a:lnTo>
                  <a:pt x="58900" y="40670"/>
                </a:lnTo>
                <a:lnTo>
                  <a:pt x="58930" y="40580"/>
                </a:lnTo>
                <a:lnTo>
                  <a:pt x="59130" y="40240"/>
                </a:lnTo>
                <a:lnTo>
                  <a:pt x="59210" y="39850"/>
                </a:lnTo>
                <a:lnTo>
                  <a:pt x="59230" y="39660"/>
                </a:lnTo>
                <a:lnTo>
                  <a:pt x="59180" y="39480"/>
                </a:lnTo>
                <a:lnTo>
                  <a:pt x="59180" y="39400"/>
                </a:lnTo>
                <a:lnTo>
                  <a:pt x="59190" y="39340"/>
                </a:lnTo>
                <a:lnTo>
                  <a:pt x="59230" y="39230"/>
                </a:lnTo>
                <a:lnTo>
                  <a:pt x="59090" y="38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