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Bolívar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Bolív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70" y="28780"/>
                </a:moveTo>
                <a:lnTo>
                  <a:pt x="52250" y="28880"/>
                </a:lnTo>
                <a:lnTo>
                  <a:pt x="52430" y="29040"/>
                </a:lnTo>
                <a:lnTo>
                  <a:pt x="52490" y="29140"/>
                </a:lnTo>
                <a:lnTo>
                  <a:pt x="52510" y="29290"/>
                </a:lnTo>
                <a:lnTo>
                  <a:pt x="52490" y="29400"/>
                </a:lnTo>
                <a:lnTo>
                  <a:pt x="52390" y="29580"/>
                </a:lnTo>
                <a:lnTo>
                  <a:pt x="52370" y="29690"/>
                </a:lnTo>
                <a:lnTo>
                  <a:pt x="52380" y="30030"/>
                </a:lnTo>
                <a:lnTo>
                  <a:pt x="52410" y="30130"/>
                </a:lnTo>
                <a:lnTo>
                  <a:pt x="52440" y="30180"/>
                </a:lnTo>
                <a:lnTo>
                  <a:pt x="52530" y="30300"/>
                </a:lnTo>
                <a:lnTo>
                  <a:pt x="52550" y="30360"/>
                </a:lnTo>
                <a:lnTo>
                  <a:pt x="52550" y="30530"/>
                </a:lnTo>
                <a:lnTo>
                  <a:pt x="52570" y="30650"/>
                </a:lnTo>
                <a:lnTo>
                  <a:pt x="52680" y="30850"/>
                </a:lnTo>
                <a:lnTo>
                  <a:pt x="52720" y="30970"/>
                </a:lnTo>
                <a:lnTo>
                  <a:pt x="52760" y="31330"/>
                </a:lnTo>
                <a:lnTo>
                  <a:pt x="52740" y="31410"/>
                </a:lnTo>
                <a:lnTo>
                  <a:pt x="52690" y="31490"/>
                </a:lnTo>
                <a:lnTo>
                  <a:pt x="52710" y="31540"/>
                </a:lnTo>
                <a:lnTo>
                  <a:pt x="52740" y="31580"/>
                </a:lnTo>
                <a:lnTo>
                  <a:pt x="52760" y="31640"/>
                </a:lnTo>
                <a:lnTo>
                  <a:pt x="52750" y="31670"/>
                </a:lnTo>
                <a:lnTo>
                  <a:pt x="52700" y="31740"/>
                </a:lnTo>
                <a:lnTo>
                  <a:pt x="52680" y="31780"/>
                </a:lnTo>
                <a:lnTo>
                  <a:pt x="52690" y="31800"/>
                </a:lnTo>
                <a:lnTo>
                  <a:pt x="52680" y="31940"/>
                </a:lnTo>
                <a:lnTo>
                  <a:pt x="52670" y="31990"/>
                </a:lnTo>
                <a:lnTo>
                  <a:pt x="52630" y="32090"/>
                </a:lnTo>
                <a:lnTo>
                  <a:pt x="52620" y="32150"/>
                </a:lnTo>
                <a:lnTo>
                  <a:pt x="52610" y="32160"/>
                </a:lnTo>
                <a:lnTo>
                  <a:pt x="52560" y="32210"/>
                </a:lnTo>
                <a:lnTo>
                  <a:pt x="52550" y="32230"/>
                </a:lnTo>
                <a:lnTo>
                  <a:pt x="52550" y="32260"/>
                </a:lnTo>
                <a:lnTo>
                  <a:pt x="52580" y="32310"/>
                </a:lnTo>
                <a:lnTo>
                  <a:pt x="52590" y="32400"/>
                </a:lnTo>
                <a:lnTo>
                  <a:pt x="52610" y="32450"/>
                </a:lnTo>
                <a:lnTo>
                  <a:pt x="52600" y="32500"/>
                </a:lnTo>
                <a:lnTo>
                  <a:pt x="52550" y="32550"/>
                </a:lnTo>
                <a:lnTo>
                  <a:pt x="52490" y="32570"/>
                </a:lnTo>
                <a:lnTo>
                  <a:pt x="52450" y="32610"/>
                </a:lnTo>
                <a:lnTo>
                  <a:pt x="52420" y="32670"/>
                </a:lnTo>
                <a:lnTo>
                  <a:pt x="52370" y="32730"/>
                </a:lnTo>
                <a:lnTo>
                  <a:pt x="52350" y="32730"/>
                </a:lnTo>
                <a:lnTo>
                  <a:pt x="52250" y="32780"/>
                </a:lnTo>
                <a:lnTo>
                  <a:pt x="52250" y="32790"/>
                </a:lnTo>
                <a:lnTo>
                  <a:pt x="52200" y="32930"/>
                </a:lnTo>
                <a:lnTo>
                  <a:pt x="52160" y="33090"/>
                </a:lnTo>
                <a:lnTo>
                  <a:pt x="52160" y="33190"/>
                </a:lnTo>
                <a:lnTo>
                  <a:pt x="52160" y="33290"/>
                </a:lnTo>
                <a:lnTo>
                  <a:pt x="52250" y="33570"/>
                </a:lnTo>
                <a:lnTo>
                  <a:pt x="52240" y="33640"/>
                </a:lnTo>
                <a:lnTo>
                  <a:pt x="52310" y="33940"/>
                </a:lnTo>
                <a:lnTo>
                  <a:pt x="52360" y="33990"/>
                </a:lnTo>
                <a:lnTo>
                  <a:pt x="52380" y="34030"/>
                </a:lnTo>
                <a:lnTo>
                  <a:pt x="52440" y="34340"/>
                </a:lnTo>
                <a:lnTo>
                  <a:pt x="52450" y="34450"/>
                </a:lnTo>
                <a:lnTo>
                  <a:pt x="52410" y="34740"/>
                </a:lnTo>
                <a:lnTo>
                  <a:pt x="52390" y="34800"/>
                </a:lnTo>
                <a:lnTo>
                  <a:pt x="52360" y="34840"/>
                </a:lnTo>
                <a:lnTo>
                  <a:pt x="52350" y="34880"/>
                </a:lnTo>
                <a:lnTo>
                  <a:pt x="52390" y="34950"/>
                </a:lnTo>
                <a:lnTo>
                  <a:pt x="52410" y="35000"/>
                </a:lnTo>
                <a:lnTo>
                  <a:pt x="52400" y="35050"/>
                </a:lnTo>
                <a:lnTo>
                  <a:pt x="52380" y="35090"/>
                </a:lnTo>
                <a:lnTo>
                  <a:pt x="52370" y="35140"/>
                </a:lnTo>
                <a:lnTo>
                  <a:pt x="52380" y="35320"/>
                </a:lnTo>
                <a:lnTo>
                  <a:pt x="52350" y="35390"/>
                </a:lnTo>
                <a:lnTo>
                  <a:pt x="52290" y="35420"/>
                </a:lnTo>
                <a:lnTo>
                  <a:pt x="52270" y="35470"/>
                </a:lnTo>
                <a:lnTo>
                  <a:pt x="51990" y="35830"/>
                </a:lnTo>
                <a:lnTo>
                  <a:pt x="51960" y="35900"/>
                </a:lnTo>
                <a:lnTo>
                  <a:pt x="51960" y="36100"/>
                </a:lnTo>
                <a:lnTo>
                  <a:pt x="51970" y="36150"/>
                </a:lnTo>
                <a:lnTo>
                  <a:pt x="52020" y="36220"/>
                </a:lnTo>
                <a:lnTo>
                  <a:pt x="52030" y="36280"/>
                </a:lnTo>
                <a:lnTo>
                  <a:pt x="52020" y="36330"/>
                </a:lnTo>
                <a:lnTo>
                  <a:pt x="51960" y="36470"/>
                </a:lnTo>
                <a:lnTo>
                  <a:pt x="51900" y="36680"/>
                </a:lnTo>
                <a:lnTo>
                  <a:pt x="51870" y="36900"/>
                </a:lnTo>
                <a:lnTo>
                  <a:pt x="50240" y="38450"/>
                </a:lnTo>
                <a:lnTo>
                  <a:pt x="50140" y="38430"/>
                </a:lnTo>
                <a:lnTo>
                  <a:pt x="49990" y="38440"/>
                </a:lnTo>
                <a:lnTo>
                  <a:pt x="49900" y="38430"/>
                </a:lnTo>
                <a:lnTo>
                  <a:pt x="49770" y="38380"/>
                </a:lnTo>
                <a:lnTo>
                  <a:pt x="49720" y="38300"/>
                </a:lnTo>
                <a:lnTo>
                  <a:pt x="49700" y="38190"/>
                </a:lnTo>
                <a:lnTo>
                  <a:pt x="49680" y="38080"/>
                </a:lnTo>
                <a:lnTo>
                  <a:pt x="49630" y="37930"/>
                </a:lnTo>
                <a:lnTo>
                  <a:pt x="49590" y="37770"/>
                </a:lnTo>
                <a:lnTo>
                  <a:pt x="49500" y="37570"/>
                </a:lnTo>
                <a:lnTo>
                  <a:pt x="49460" y="37410"/>
                </a:lnTo>
                <a:lnTo>
                  <a:pt x="49460" y="37290"/>
                </a:lnTo>
                <a:lnTo>
                  <a:pt x="49510" y="37110"/>
                </a:lnTo>
                <a:lnTo>
                  <a:pt x="49510" y="36910"/>
                </a:lnTo>
                <a:lnTo>
                  <a:pt x="49490" y="36790"/>
                </a:lnTo>
                <a:lnTo>
                  <a:pt x="49510" y="36680"/>
                </a:lnTo>
                <a:lnTo>
                  <a:pt x="49540" y="36610"/>
                </a:lnTo>
                <a:lnTo>
                  <a:pt x="49650" y="36490"/>
                </a:lnTo>
                <a:lnTo>
                  <a:pt x="49700" y="36430"/>
                </a:lnTo>
                <a:lnTo>
                  <a:pt x="49730" y="36350"/>
                </a:lnTo>
                <a:lnTo>
                  <a:pt x="49760" y="36220"/>
                </a:lnTo>
                <a:lnTo>
                  <a:pt x="49670" y="35930"/>
                </a:lnTo>
                <a:lnTo>
                  <a:pt x="49470" y="36100"/>
                </a:lnTo>
                <a:lnTo>
                  <a:pt x="49410" y="36190"/>
                </a:lnTo>
                <a:lnTo>
                  <a:pt x="49320" y="36410"/>
                </a:lnTo>
                <a:lnTo>
                  <a:pt x="49260" y="36490"/>
                </a:lnTo>
                <a:lnTo>
                  <a:pt x="49140" y="36590"/>
                </a:lnTo>
                <a:lnTo>
                  <a:pt x="49040" y="36600"/>
                </a:lnTo>
                <a:lnTo>
                  <a:pt x="48940" y="36580"/>
                </a:lnTo>
                <a:lnTo>
                  <a:pt x="48840" y="36480"/>
                </a:lnTo>
                <a:lnTo>
                  <a:pt x="48670" y="36270"/>
                </a:lnTo>
                <a:lnTo>
                  <a:pt x="48570" y="36050"/>
                </a:lnTo>
                <a:lnTo>
                  <a:pt x="48550" y="35920"/>
                </a:lnTo>
                <a:lnTo>
                  <a:pt x="48540" y="35760"/>
                </a:lnTo>
                <a:lnTo>
                  <a:pt x="48610" y="35340"/>
                </a:lnTo>
                <a:lnTo>
                  <a:pt x="48680" y="35210"/>
                </a:lnTo>
                <a:lnTo>
                  <a:pt x="48780" y="35120"/>
                </a:lnTo>
                <a:lnTo>
                  <a:pt x="48900" y="35050"/>
                </a:lnTo>
                <a:lnTo>
                  <a:pt x="48990" y="34970"/>
                </a:lnTo>
                <a:lnTo>
                  <a:pt x="49070" y="34820"/>
                </a:lnTo>
                <a:lnTo>
                  <a:pt x="49080" y="34730"/>
                </a:lnTo>
                <a:lnTo>
                  <a:pt x="49060" y="34670"/>
                </a:lnTo>
                <a:lnTo>
                  <a:pt x="49000" y="34630"/>
                </a:lnTo>
                <a:lnTo>
                  <a:pt x="48930" y="34590"/>
                </a:lnTo>
                <a:lnTo>
                  <a:pt x="48870" y="34490"/>
                </a:lnTo>
                <a:lnTo>
                  <a:pt x="48830" y="34340"/>
                </a:lnTo>
                <a:lnTo>
                  <a:pt x="48770" y="33830"/>
                </a:lnTo>
                <a:lnTo>
                  <a:pt x="48720" y="33680"/>
                </a:lnTo>
                <a:lnTo>
                  <a:pt x="48660" y="33620"/>
                </a:lnTo>
                <a:lnTo>
                  <a:pt x="48570" y="33490"/>
                </a:lnTo>
                <a:lnTo>
                  <a:pt x="48480" y="33330"/>
                </a:lnTo>
                <a:lnTo>
                  <a:pt x="47290" y="32360"/>
                </a:lnTo>
                <a:lnTo>
                  <a:pt x="47320" y="32280"/>
                </a:lnTo>
                <a:lnTo>
                  <a:pt x="47330" y="32210"/>
                </a:lnTo>
                <a:lnTo>
                  <a:pt x="47350" y="32160"/>
                </a:lnTo>
                <a:lnTo>
                  <a:pt x="47380" y="32120"/>
                </a:lnTo>
                <a:lnTo>
                  <a:pt x="47460" y="32040"/>
                </a:lnTo>
                <a:lnTo>
                  <a:pt x="47470" y="32010"/>
                </a:lnTo>
                <a:lnTo>
                  <a:pt x="47460" y="31980"/>
                </a:lnTo>
                <a:lnTo>
                  <a:pt x="47440" y="31890"/>
                </a:lnTo>
                <a:lnTo>
                  <a:pt x="47570" y="31870"/>
                </a:lnTo>
                <a:lnTo>
                  <a:pt x="47610" y="31840"/>
                </a:lnTo>
                <a:lnTo>
                  <a:pt x="47720" y="31750"/>
                </a:lnTo>
                <a:lnTo>
                  <a:pt x="47770" y="31730"/>
                </a:lnTo>
                <a:lnTo>
                  <a:pt x="47940" y="31740"/>
                </a:lnTo>
                <a:lnTo>
                  <a:pt x="48070" y="31740"/>
                </a:lnTo>
                <a:lnTo>
                  <a:pt x="48190" y="31700"/>
                </a:lnTo>
                <a:lnTo>
                  <a:pt x="48290" y="31620"/>
                </a:lnTo>
                <a:lnTo>
                  <a:pt x="48370" y="31540"/>
                </a:lnTo>
                <a:lnTo>
                  <a:pt x="48430" y="31420"/>
                </a:lnTo>
                <a:lnTo>
                  <a:pt x="48440" y="31290"/>
                </a:lnTo>
                <a:lnTo>
                  <a:pt x="48460" y="31250"/>
                </a:lnTo>
                <a:lnTo>
                  <a:pt x="48480" y="31240"/>
                </a:lnTo>
                <a:lnTo>
                  <a:pt x="48520" y="31260"/>
                </a:lnTo>
                <a:lnTo>
                  <a:pt x="48610" y="31270"/>
                </a:lnTo>
                <a:lnTo>
                  <a:pt x="48640" y="31210"/>
                </a:lnTo>
                <a:lnTo>
                  <a:pt x="48710" y="31010"/>
                </a:lnTo>
                <a:lnTo>
                  <a:pt x="48730" y="30950"/>
                </a:lnTo>
                <a:lnTo>
                  <a:pt x="48720" y="30860"/>
                </a:lnTo>
                <a:lnTo>
                  <a:pt x="48670" y="30690"/>
                </a:lnTo>
                <a:lnTo>
                  <a:pt x="48660" y="30540"/>
                </a:lnTo>
                <a:lnTo>
                  <a:pt x="48660" y="30430"/>
                </a:lnTo>
                <a:lnTo>
                  <a:pt x="48670" y="30400"/>
                </a:lnTo>
                <a:lnTo>
                  <a:pt x="48610" y="30340"/>
                </a:lnTo>
                <a:lnTo>
                  <a:pt x="48550" y="30190"/>
                </a:lnTo>
                <a:lnTo>
                  <a:pt x="48460" y="29600"/>
                </a:lnTo>
                <a:lnTo>
                  <a:pt x="48510" y="29490"/>
                </a:lnTo>
                <a:lnTo>
                  <a:pt x="48640" y="29380"/>
                </a:lnTo>
                <a:lnTo>
                  <a:pt x="48700" y="29260"/>
                </a:lnTo>
                <a:lnTo>
                  <a:pt x="48740" y="29220"/>
                </a:lnTo>
                <a:lnTo>
                  <a:pt x="48770" y="29190"/>
                </a:lnTo>
                <a:lnTo>
                  <a:pt x="48770" y="29150"/>
                </a:lnTo>
                <a:lnTo>
                  <a:pt x="48740" y="29100"/>
                </a:lnTo>
                <a:lnTo>
                  <a:pt x="48670" y="29030"/>
                </a:lnTo>
                <a:lnTo>
                  <a:pt x="48420" y="28640"/>
                </a:lnTo>
                <a:lnTo>
                  <a:pt x="48180" y="28380"/>
                </a:lnTo>
                <a:lnTo>
                  <a:pt x="47690" y="28000"/>
                </a:lnTo>
                <a:lnTo>
                  <a:pt x="47550" y="27950"/>
                </a:lnTo>
                <a:lnTo>
                  <a:pt x="47340" y="27810"/>
                </a:lnTo>
                <a:lnTo>
                  <a:pt x="47240" y="27620"/>
                </a:lnTo>
                <a:lnTo>
                  <a:pt x="47150" y="27430"/>
                </a:lnTo>
                <a:lnTo>
                  <a:pt x="47060" y="27360"/>
                </a:lnTo>
                <a:lnTo>
                  <a:pt x="47010" y="27330"/>
                </a:lnTo>
                <a:lnTo>
                  <a:pt x="46960" y="27290"/>
                </a:lnTo>
                <a:lnTo>
                  <a:pt x="46930" y="27250"/>
                </a:lnTo>
                <a:lnTo>
                  <a:pt x="46920" y="27170"/>
                </a:lnTo>
                <a:lnTo>
                  <a:pt x="46920" y="27110"/>
                </a:lnTo>
                <a:lnTo>
                  <a:pt x="46870" y="26890"/>
                </a:lnTo>
                <a:lnTo>
                  <a:pt x="46800" y="26740"/>
                </a:lnTo>
                <a:lnTo>
                  <a:pt x="46780" y="26640"/>
                </a:lnTo>
                <a:lnTo>
                  <a:pt x="46770" y="26580"/>
                </a:lnTo>
                <a:lnTo>
                  <a:pt x="46800" y="26490"/>
                </a:lnTo>
                <a:lnTo>
                  <a:pt x="46750" y="26420"/>
                </a:lnTo>
                <a:lnTo>
                  <a:pt x="46770" y="26370"/>
                </a:lnTo>
                <a:lnTo>
                  <a:pt x="46870" y="26140"/>
                </a:lnTo>
                <a:lnTo>
                  <a:pt x="46940" y="26020"/>
                </a:lnTo>
                <a:lnTo>
                  <a:pt x="46960" y="25990"/>
                </a:lnTo>
                <a:lnTo>
                  <a:pt x="46940" y="25960"/>
                </a:lnTo>
                <a:lnTo>
                  <a:pt x="46890" y="25930"/>
                </a:lnTo>
                <a:lnTo>
                  <a:pt x="46790" y="25860"/>
                </a:lnTo>
                <a:lnTo>
                  <a:pt x="46750" y="25810"/>
                </a:lnTo>
                <a:lnTo>
                  <a:pt x="46740" y="25790"/>
                </a:lnTo>
                <a:lnTo>
                  <a:pt x="46710" y="25800"/>
                </a:lnTo>
                <a:lnTo>
                  <a:pt x="46640" y="25820"/>
                </a:lnTo>
                <a:lnTo>
                  <a:pt x="46530" y="25850"/>
                </a:lnTo>
                <a:lnTo>
                  <a:pt x="46430" y="25830"/>
                </a:lnTo>
                <a:lnTo>
                  <a:pt x="46350" y="25800"/>
                </a:lnTo>
                <a:lnTo>
                  <a:pt x="46310" y="25760"/>
                </a:lnTo>
                <a:lnTo>
                  <a:pt x="46300" y="25720"/>
                </a:lnTo>
                <a:lnTo>
                  <a:pt x="46410" y="25470"/>
                </a:lnTo>
                <a:lnTo>
                  <a:pt x="46260" y="25430"/>
                </a:lnTo>
                <a:lnTo>
                  <a:pt x="46110" y="25430"/>
                </a:lnTo>
                <a:lnTo>
                  <a:pt x="46050" y="25390"/>
                </a:lnTo>
                <a:lnTo>
                  <a:pt x="45830" y="25200"/>
                </a:lnTo>
                <a:lnTo>
                  <a:pt x="45730" y="25070"/>
                </a:lnTo>
                <a:lnTo>
                  <a:pt x="45530" y="24900"/>
                </a:lnTo>
                <a:lnTo>
                  <a:pt x="45450" y="24870"/>
                </a:lnTo>
                <a:lnTo>
                  <a:pt x="45390" y="24860"/>
                </a:lnTo>
                <a:lnTo>
                  <a:pt x="45330" y="24880"/>
                </a:lnTo>
                <a:lnTo>
                  <a:pt x="45260" y="24870"/>
                </a:lnTo>
                <a:lnTo>
                  <a:pt x="45110" y="24760"/>
                </a:lnTo>
                <a:lnTo>
                  <a:pt x="45020" y="24730"/>
                </a:lnTo>
                <a:lnTo>
                  <a:pt x="44940" y="24720"/>
                </a:lnTo>
                <a:lnTo>
                  <a:pt x="44880" y="24750"/>
                </a:lnTo>
                <a:lnTo>
                  <a:pt x="44840" y="24790"/>
                </a:lnTo>
                <a:lnTo>
                  <a:pt x="44750" y="24870"/>
                </a:lnTo>
                <a:lnTo>
                  <a:pt x="44650" y="24830"/>
                </a:lnTo>
                <a:lnTo>
                  <a:pt x="44550" y="24910"/>
                </a:lnTo>
                <a:lnTo>
                  <a:pt x="44600" y="24690"/>
                </a:lnTo>
                <a:lnTo>
                  <a:pt x="44640" y="24620"/>
                </a:lnTo>
                <a:lnTo>
                  <a:pt x="44650" y="24550"/>
                </a:lnTo>
                <a:lnTo>
                  <a:pt x="44660" y="24460"/>
                </a:lnTo>
                <a:lnTo>
                  <a:pt x="44680" y="24360"/>
                </a:lnTo>
                <a:lnTo>
                  <a:pt x="44730" y="24200"/>
                </a:lnTo>
                <a:lnTo>
                  <a:pt x="44740" y="24120"/>
                </a:lnTo>
                <a:lnTo>
                  <a:pt x="44720" y="24000"/>
                </a:lnTo>
                <a:lnTo>
                  <a:pt x="44760" y="23840"/>
                </a:lnTo>
                <a:lnTo>
                  <a:pt x="44800" y="23750"/>
                </a:lnTo>
                <a:lnTo>
                  <a:pt x="44790" y="23670"/>
                </a:lnTo>
                <a:lnTo>
                  <a:pt x="44690" y="23670"/>
                </a:lnTo>
                <a:lnTo>
                  <a:pt x="44620" y="23710"/>
                </a:lnTo>
                <a:lnTo>
                  <a:pt x="44550" y="23690"/>
                </a:lnTo>
                <a:lnTo>
                  <a:pt x="44150" y="23560"/>
                </a:lnTo>
                <a:lnTo>
                  <a:pt x="44030" y="23500"/>
                </a:lnTo>
                <a:lnTo>
                  <a:pt x="44000" y="23440"/>
                </a:lnTo>
                <a:lnTo>
                  <a:pt x="44010" y="23400"/>
                </a:lnTo>
                <a:lnTo>
                  <a:pt x="44080" y="23300"/>
                </a:lnTo>
                <a:lnTo>
                  <a:pt x="44100" y="23240"/>
                </a:lnTo>
                <a:lnTo>
                  <a:pt x="44100" y="23200"/>
                </a:lnTo>
                <a:lnTo>
                  <a:pt x="44060" y="23100"/>
                </a:lnTo>
                <a:lnTo>
                  <a:pt x="44050" y="23040"/>
                </a:lnTo>
                <a:lnTo>
                  <a:pt x="44040" y="22860"/>
                </a:lnTo>
                <a:lnTo>
                  <a:pt x="43950" y="22870"/>
                </a:lnTo>
                <a:lnTo>
                  <a:pt x="43870" y="22900"/>
                </a:lnTo>
                <a:lnTo>
                  <a:pt x="43800" y="22900"/>
                </a:lnTo>
                <a:lnTo>
                  <a:pt x="43750" y="22870"/>
                </a:lnTo>
                <a:lnTo>
                  <a:pt x="43730" y="22820"/>
                </a:lnTo>
                <a:lnTo>
                  <a:pt x="43760" y="22740"/>
                </a:lnTo>
                <a:lnTo>
                  <a:pt x="43990" y="22330"/>
                </a:lnTo>
                <a:lnTo>
                  <a:pt x="43510" y="22590"/>
                </a:lnTo>
                <a:lnTo>
                  <a:pt x="43470" y="22510"/>
                </a:lnTo>
                <a:lnTo>
                  <a:pt x="43470" y="22400"/>
                </a:lnTo>
                <a:lnTo>
                  <a:pt x="43490" y="22370"/>
                </a:lnTo>
                <a:lnTo>
                  <a:pt x="43510" y="22350"/>
                </a:lnTo>
                <a:lnTo>
                  <a:pt x="43550" y="22340"/>
                </a:lnTo>
                <a:lnTo>
                  <a:pt x="43590" y="22320"/>
                </a:lnTo>
                <a:lnTo>
                  <a:pt x="43610" y="22290"/>
                </a:lnTo>
                <a:lnTo>
                  <a:pt x="43660" y="22180"/>
                </a:lnTo>
                <a:lnTo>
                  <a:pt x="43700" y="22120"/>
                </a:lnTo>
                <a:lnTo>
                  <a:pt x="43710" y="22090"/>
                </a:lnTo>
                <a:lnTo>
                  <a:pt x="43730" y="22040"/>
                </a:lnTo>
                <a:lnTo>
                  <a:pt x="43740" y="21980"/>
                </a:lnTo>
                <a:lnTo>
                  <a:pt x="43730" y="21930"/>
                </a:lnTo>
                <a:lnTo>
                  <a:pt x="43740" y="21880"/>
                </a:lnTo>
                <a:lnTo>
                  <a:pt x="43760" y="21830"/>
                </a:lnTo>
                <a:lnTo>
                  <a:pt x="43600" y="21920"/>
                </a:lnTo>
                <a:lnTo>
                  <a:pt x="43390" y="22060"/>
                </a:lnTo>
                <a:lnTo>
                  <a:pt x="43190" y="22270"/>
                </a:lnTo>
                <a:lnTo>
                  <a:pt x="42980" y="22390"/>
                </a:lnTo>
                <a:lnTo>
                  <a:pt x="42890" y="22370"/>
                </a:lnTo>
                <a:lnTo>
                  <a:pt x="42960" y="22200"/>
                </a:lnTo>
                <a:lnTo>
                  <a:pt x="43110" y="22120"/>
                </a:lnTo>
                <a:lnTo>
                  <a:pt x="43180" y="22070"/>
                </a:lnTo>
                <a:lnTo>
                  <a:pt x="43220" y="22020"/>
                </a:lnTo>
                <a:lnTo>
                  <a:pt x="43260" y="21970"/>
                </a:lnTo>
                <a:lnTo>
                  <a:pt x="43280" y="21900"/>
                </a:lnTo>
                <a:lnTo>
                  <a:pt x="43330" y="21840"/>
                </a:lnTo>
                <a:lnTo>
                  <a:pt x="43340" y="21780"/>
                </a:lnTo>
                <a:lnTo>
                  <a:pt x="43320" y="21720"/>
                </a:lnTo>
                <a:lnTo>
                  <a:pt x="43340" y="21680"/>
                </a:lnTo>
                <a:lnTo>
                  <a:pt x="43450" y="21680"/>
                </a:lnTo>
                <a:lnTo>
                  <a:pt x="43420" y="21640"/>
                </a:lnTo>
                <a:lnTo>
                  <a:pt x="43420" y="21590"/>
                </a:lnTo>
                <a:lnTo>
                  <a:pt x="43420" y="21550"/>
                </a:lnTo>
                <a:lnTo>
                  <a:pt x="43450" y="21510"/>
                </a:lnTo>
                <a:lnTo>
                  <a:pt x="43490" y="21610"/>
                </a:lnTo>
                <a:lnTo>
                  <a:pt x="43600" y="21590"/>
                </a:lnTo>
                <a:lnTo>
                  <a:pt x="43780" y="21470"/>
                </a:lnTo>
                <a:lnTo>
                  <a:pt x="43840" y="21420"/>
                </a:lnTo>
                <a:lnTo>
                  <a:pt x="43840" y="21310"/>
                </a:lnTo>
                <a:lnTo>
                  <a:pt x="43810" y="21170"/>
                </a:lnTo>
                <a:lnTo>
                  <a:pt x="43800" y="21050"/>
                </a:lnTo>
                <a:lnTo>
                  <a:pt x="43760" y="21050"/>
                </a:lnTo>
                <a:lnTo>
                  <a:pt x="43720" y="21080"/>
                </a:lnTo>
                <a:lnTo>
                  <a:pt x="43690" y="21040"/>
                </a:lnTo>
                <a:lnTo>
                  <a:pt x="43660" y="20910"/>
                </a:lnTo>
                <a:lnTo>
                  <a:pt x="43620" y="20910"/>
                </a:lnTo>
                <a:lnTo>
                  <a:pt x="43610" y="20960"/>
                </a:lnTo>
                <a:lnTo>
                  <a:pt x="43590" y="20990"/>
                </a:lnTo>
                <a:lnTo>
                  <a:pt x="43570" y="21010"/>
                </a:lnTo>
                <a:lnTo>
                  <a:pt x="43520" y="21010"/>
                </a:lnTo>
                <a:lnTo>
                  <a:pt x="43540" y="20970"/>
                </a:lnTo>
                <a:lnTo>
                  <a:pt x="43570" y="20880"/>
                </a:lnTo>
                <a:lnTo>
                  <a:pt x="43590" y="20840"/>
                </a:lnTo>
                <a:lnTo>
                  <a:pt x="43620" y="20810"/>
                </a:lnTo>
                <a:lnTo>
                  <a:pt x="43680" y="20780"/>
                </a:lnTo>
                <a:lnTo>
                  <a:pt x="43710" y="20750"/>
                </a:lnTo>
                <a:lnTo>
                  <a:pt x="43860" y="20590"/>
                </a:lnTo>
                <a:lnTo>
                  <a:pt x="43900" y="20550"/>
                </a:lnTo>
                <a:lnTo>
                  <a:pt x="43880" y="20640"/>
                </a:lnTo>
                <a:lnTo>
                  <a:pt x="43820" y="20750"/>
                </a:lnTo>
                <a:lnTo>
                  <a:pt x="43810" y="20840"/>
                </a:lnTo>
                <a:lnTo>
                  <a:pt x="43890" y="20870"/>
                </a:lnTo>
                <a:lnTo>
                  <a:pt x="43950" y="20830"/>
                </a:lnTo>
                <a:lnTo>
                  <a:pt x="43980" y="20720"/>
                </a:lnTo>
                <a:lnTo>
                  <a:pt x="43990" y="20590"/>
                </a:lnTo>
                <a:lnTo>
                  <a:pt x="43970" y="20480"/>
                </a:lnTo>
                <a:lnTo>
                  <a:pt x="43950" y="20460"/>
                </a:lnTo>
                <a:lnTo>
                  <a:pt x="43920" y="20450"/>
                </a:lnTo>
                <a:lnTo>
                  <a:pt x="43870" y="20450"/>
                </a:lnTo>
                <a:lnTo>
                  <a:pt x="43870" y="20420"/>
                </a:lnTo>
                <a:lnTo>
                  <a:pt x="43900" y="20350"/>
                </a:lnTo>
                <a:lnTo>
                  <a:pt x="43900" y="20340"/>
                </a:lnTo>
                <a:lnTo>
                  <a:pt x="43900" y="20280"/>
                </a:lnTo>
                <a:lnTo>
                  <a:pt x="43900" y="20230"/>
                </a:lnTo>
                <a:lnTo>
                  <a:pt x="43880" y="20180"/>
                </a:lnTo>
                <a:lnTo>
                  <a:pt x="43810" y="20170"/>
                </a:lnTo>
                <a:lnTo>
                  <a:pt x="43790" y="20150"/>
                </a:lnTo>
                <a:lnTo>
                  <a:pt x="43820" y="20100"/>
                </a:lnTo>
                <a:lnTo>
                  <a:pt x="43870" y="20050"/>
                </a:lnTo>
                <a:lnTo>
                  <a:pt x="43920" y="20030"/>
                </a:lnTo>
                <a:lnTo>
                  <a:pt x="43980" y="20020"/>
                </a:lnTo>
                <a:lnTo>
                  <a:pt x="44040" y="20000"/>
                </a:lnTo>
                <a:lnTo>
                  <a:pt x="44100" y="19960"/>
                </a:lnTo>
                <a:lnTo>
                  <a:pt x="44150" y="19920"/>
                </a:lnTo>
                <a:lnTo>
                  <a:pt x="44150" y="19890"/>
                </a:lnTo>
                <a:lnTo>
                  <a:pt x="44110" y="19840"/>
                </a:lnTo>
                <a:lnTo>
                  <a:pt x="44110" y="19820"/>
                </a:lnTo>
                <a:lnTo>
                  <a:pt x="44130" y="19810"/>
                </a:lnTo>
                <a:lnTo>
                  <a:pt x="44170" y="19790"/>
                </a:lnTo>
                <a:lnTo>
                  <a:pt x="44180" y="19780"/>
                </a:lnTo>
                <a:lnTo>
                  <a:pt x="44220" y="19760"/>
                </a:lnTo>
                <a:lnTo>
                  <a:pt x="44270" y="19760"/>
                </a:lnTo>
                <a:lnTo>
                  <a:pt x="44300" y="19750"/>
                </a:lnTo>
                <a:lnTo>
                  <a:pt x="44320" y="19690"/>
                </a:lnTo>
                <a:lnTo>
                  <a:pt x="44340" y="19690"/>
                </a:lnTo>
                <a:lnTo>
                  <a:pt x="44370" y="19640"/>
                </a:lnTo>
                <a:lnTo>
                  <a:pt x="44410" y="19590"/>
                </a:lnTo>
                <a:lnTo>
                  <a:pt x="44410" y="19560"/>
                </a:lnTo>
                <a:lnTo>
                  <a:pt x="44440" y="19550"/>
                </a:lnTo>
                <a:lnTo>
                  <a:pt x="44560" y="19500"/>
                </a:lnTo>
                <a:lnTo>
                  <a:pt x="44890" y="19410"/>
                </a:lnTo>
                <a:lnTo>
                  <a:pt x="44950" y="19370"/>
                </a:lnTo>
                <a:lnTo>
                  <a:pt x="45000" y="19290"/>
                </a:lnTo>
                <a:lnTo>
                  <a:pt x="45030" y="19240"/>
                </a:lnTo>
                <a:lnTo>
                  <a:pt x="45060" y="19230"/>
                </a:lnTo>
                <a:lnTo>
                  <a:pt x="45090" y="19250"/>
                </a:lnTo>
                <a:lnTo>
                  <a:pt x="45120" y="19250"/>
                </a:lnTo>
                <a:lnTo>
                  <a:pt x="45140" y="19270"/>
                </a:lnTo>
                <a:lnTo>
                  <a:pt x="45150" y="19300"/>
                </a:lnTo>
                <a:lnTo>
                  <a:pt x="45140" y="19320"/>
                </a:lnTo>
                <a:lnTo>
                  <a:pt x="45120" y="19340"/>
                </a:lnTo>
                <a:lnTo>
                  <a:pt x="45120" y="19360"/>
                </a:lnTo>
                <a:lnTo>
                  <a:pt x="45150" y="19390"/>
                </a:lnTo>
                <a:lnTo>
                  <a:pt x="45150" y="19410"/>
                </a:lnTo>
                <a:lnTo>
                  <a:pt x="45150" y="19420"/>
                </a:lnTo>
                <a:lnTo>
                  <a:pt x="45120" y="19470"/>
                </a:lnTo>
                <a:lnTo>
                  <a:pt x="45120" y="19490"/>
                </a:lnTo>
                <a:lnTo>
                  <a:pt x="45110" y="19540"/>
                </a:lnTo>
                <a:lnTo>
                  <a:pt x="45110" y="19560"/>
                </a:lnTo>
                <a:lnTo>
                  <a:pt x="45120" y="19590"/>
                </a:lnTo>
                <a:lnTo>
                  <a:pt x="45150" y="19630"/>
                </a:lnTo>
                <a:lnTo>
                  <a:pt x="45250" y="19710"/>
                </a:lnTo>
                <a:lnTo>
                  <a:pt x="45270" y="19730"/>
                </a:lnTo>
                <a:lnTo>
                  <a:pt x="45280" y="19760"/>
                </a:lnTo>
                <a:lnTo>
                  <a:pt x="45290" y="19790"/>
                </a:lnTo>
                <a:lnTo>
                  <a:pt x="45300" y="19830"/>
                </a:lnTo>
                <a:lnTo>
                  <a:pt x="45300" y="19940"/>
                </a:lnTo>
                <a:lnTo>
                  <a:pt x="45280" y="19970"/>
                </a:lnTo>
                <a:lnTo>
                  <a:pt x="45260" y="20000"/>
                </a:lnTo>
                <a:lnTo>
                  <a:pt x="45220" y="20020"/>
                </a:lnTo>
                <a:lnTo>
                  <a:pt x="45170" y="20060"/>
                </a:lnTo>
                <a:lnTo>
                  <a:pt x="45160" y="20130"/>
                </a:lnTo>
                <a:lnTo>
                  <a:pt x="45110" y="20310"/>
                </a:lnTo>
                <a:lnTo>
                  <a:pt x="45100" y="20330"/>
                </a:lnTo>
                <a:lnTo>
                  <a:pt x="45120" y="20400"/>
                </a:lnTo>
                <a:lnTo>
                  <a:pt x="45160" y="20480"/>
                </a:lnTo>
                <a:lnTo>
                  <a:pt x="45170" y="20500"/>
                </a:lnTo>
                <a:lnTo>
                  <a:pt x="45190" y="20530"/>
                </a:lnTo>
                <a:lnTo>
                  <a:pt x="45220" y="20550"/>
                </a:lnTo>
                <a:lnTo>
                  <a:pt x="45410" y="20570"/>
                </a:lnTo>
                <a:lnTo>
                  <a:pt x="45500" y="20580"/>
                </a:lnTo>
                <a:lnTo>
                  <a:pt x="45570" y="20600"/>
                </a:lnTo>
                <a:lnTo>
                  <a:pt x="45580" y="20610"/>
                </a:lnTo>
                <a:lnTo>
                  <a:pt x="45590" y="20640"/>
                </a:lnTo>
                <a:lnTo>
                  <a:pt x="45600" y="20650"/>
                </a:lnTo>
                <a:lnTo>
                  <a:pt x="45560" y="20710"/>
                </a:lnTo>
                <a:lnTo>
                  <a:pt x="45630" y="20760"/>
                </a:lnTo>
                <a:lnTo>
                  <a:pt x="45780" y="20990"/>
                </a:lnTo>
                <a:lnTo>
                  <a:pt x="46060" y="20930"/>
                </a:lnTo>
                <a:lnTo>
                  <a:pt x="46290" y="21160"/>
                </a:lnTo>
                <a:lnTo>
                  <a:pt x="46380" y="21180"/>
                </a:lnTo>
                <a:lnTo>
                  <a:pt x="46410" y="21190"/>
                </a:lnTo>
                <a:lnTo>
                  <a:pt x="46540" y="21300"/>
                </a:lnTo>
                <a:lnTo>
                  <a:pt x="46770" y="21560"/>
                </a:lnTo>
                <a:lnTo>
                  <a:pt x="46870" y="21690"/>
                </a:lnTo>
                <a:lnTo>
                  <a:pt x="46830" y="21760"/>
                </a:lnTo>
                <a:lnTo>
                  <a:pt x="46800" y="21930"/>
                </a:lnTo>
                <a:lnTo>
                  <a:pt x="46730" y="22100"/>
                </a:lnTo>
                <a:lnTo>
                  <a:pt x="46720" y="22210"/>
                </a:lnTo>
                <a:lnTo>
                  <a:pt x="46740" y="22360"/>
                </a:lnTo>
                <a:lnTo>
                  <a:pt x="46800" y="22420"/>
                </a:lnTo>
                <a:lnTo>
                  <a:pt x="46880" y="22450"/>
                </a:lnTo>
                <a:lnTo>
                  <a:pt x="46980" y="22510"/>
                </a:lnTo>
                <a:lnTo>
                  <a:pt x="47010" y="22530"/>
                </a:lnTo>
                <a:lnTo>
                  <a:pt x="47170" y="22560"/>
                </a:lnTo>
                <a:lnTo>
                  <a:pt x="47200" y="22590"/>
                </a:lnTo>
                <a:lnTo>
                  <a:pt x="47230" y="22610"/>
                </a:lnTo>
                <a:lnTo>
                  <a:pt x="47270" y="22670"/>
                </a:lnTo>
                <a:lnTo>
                  <a:pt x="47340" y="22830"/>
                </a:lnTo>
                <a:lnTo>
                  <a:pt x="47350" y="22850"/>
                </a:lnTo>
                <a:lnTo>
                  <a:pt x="47390" y="22860"/>
                </a:lnTo>
                <a:lnTo>
                  <a:pt x="47430" y="22890"/>
                </a:lnTo>
                <a:lnTo>
                  <a:pt x="47440" y="22930"/>
                </a:lnTo>
                <a:lnTo>
                  <a:pt x="47430" y="23070"/>
                </a:lnTo>
                <a:lnTo>
                  <a:pt x="47400" y="23140"/>
                </a:lnTo>
                <a:lnTo>
                  <a:pt x="47340" y="23180"/>
                </a:lnTo>
                <a:lnTo>
                  <a:pt x="47160" y="23270"/>
                </a:lnTo>
                <a:lnTo>
                  <a:pt x="47110" y="23320"/>
                </a:lnTo>
                <a:lnTo>
                  <a:pt x="47080" y="23390"/>
                </a:lnTo>
                <a:lnTo>
                  <a:pt x="47060" y="23500"/>
                </a:lnTo>
                <a:lnTo>
                  <a:pt x="47070" y="23730"/>
                </a:lnTo>
                <a:lnTo>
                  <a:pt x="47090" y="23840"/>
                </a:lnTo>
                <a:lnTo>
                  <a:pt x="47130" y="23940"/>
                </a:lnTo>
                <a:lnTo>
                  <a:pt x="47180" y="24010"/>
                </a:lnTo>
                <a:lnTo>
                  <a:pt x="47360" y="24170"/>
                </a:lnTo>
                <a:lnTo>
                  <a:pt x="47390" y="24250"/>
                </a:lnTo>
                <a:lnTo>
                  <a:pt x="47360" y="24360"/>
                </a:lnTo>
                <a:lnTo>
                  <a:pt x="47320" y="24480"/>
                </a:lnTo>
                <a:lnTo>
                  <a:pt x="47300" y="24570"/>
                </a:lnTo>
                <a:lnTo>
                  <a:pt x="47320" y="24680"/>
                </a:lnTo>
                <a:lnTo>
                  <a:pt x="47360" y="24750"/>
                </a:lnTo>
                <a:lnTo>
                  <a:pt x="47500" y="24870"/>
                </a:lnTo>
                <a:lnTo>
                  <a:pt x="47560" y="24960"/>
                </a:lnTo>
                <a:lnTo>
                  <a:pt x="47570" y="25040"/>
                </a:lnTo>
                <a:lnTo>
                  <a:pt x="47510" y="25240"/>
                </a:lnTo>
                <a:lnTo>
                  <a:pt x="47440" y="25700"/>
                </a:lnTo>
                <a:lnTo>
                  <a:pt x="47470" y="25900"/>
                </a:lnTo>
                <a:lnTo>
                  <a:pt x="47620" y="25880"/>
                </a:lnTo>
                <a:lnTo>
                  <a:pt x="47650" y="25920"/>
                </a:lnTo>
                <a:lnTo>
                  <a:pt x="47760" y="26050"/>
                </a:lnTo>
                <a:lnTo>
                  <a:pt x="47820" y="26020"/>
                </a:lnTo>
                <a:lnTo>
                  <a:pt x="47890" y="25990"/>
                </a:lnTo>
                <a:lnTo>
                  <a:pt x="47950" y="26000"/>
                </a:lnTo>
                <a:lnTo>
                  <a:pt x="48020" y="26030"/>
                </a:lnTo>
                <a:lnTo>
                  <a:pt x="48040" y="26070"/>
                </a:lnTo>
                <a:lnTo>
                  <a:pt x="48070" y="26150"/>
                </a:lnTo>
                <a:lnTo>
                  <a:pt x="48090" y="26170"/>
                </a:lnTo>
                <a:lnTo>
                  <a:pt x="48120" y="26190"/>
                </a:lnTo>
                <a:lnTo>
                  <a:pt x="48180" y="26180"/>
                </a:lnTo>
                <a:lnTo>
                  <a:pt x="48210" y="26190"/>
                </a:lnTo>
                <a:lnTo>
                  <a:pt x="48290" y="26240"/>
                </a:lnTo>
                <a:lnTo>
                  <a:pt x="48330" y="26270"/>
                </a:lnTo>
                <a:lnTo>
                  <a:pt x="48340" y="26320"/>
                </a:lnTo>
                <a:lnTo>
                  <a:pt x="48350" y="26380"/>
                </a:lnTo>
                <a:lnTo>
                  <a:pt x="48380" y="26430"/>
                </a:lnTo>
                <a:lnTo>
                  <a:pt x="48410" y="26470"/>
                </a:lnTo>
                <a:lnTo>
                  <a:pt x="48450" y="26510"/>
                </a:lnTo>
                <a:lnTo>
                  <a:pt x="48620" y="26620"/>
                </a:lnTo>
                <a:lnTo>
                  <a:pt x="48690" y="26700"/>
                </a:lnTo>
                <a:lnTo>
                  <a:pt x="48740" y="26870"/>
                </a:lnTo>
                <a:lnTo>
                  <a:pt x="48770" y="26920"/>
                </a:lnTo>
                <a:lnTo>
                  <a:pt x="48820" y="26950"/>
                </a:lnTo>
                <a:lnTo>
                  <a:pt x="48870" y="26970"/>
                </a:lnTo>
                <a:lnTo>
                  <a:pt x="48920" y="26960"/>
                </a:lnTo>
                <a:lnTo>
                  <a:pt x="48950" y="26940"/>
                </a:lnTo>
                <a:lnTo>
                  <a:pt x="48980" y="26900"/>
                </a:lnTo>
                <a:lnTo>
                  <a:pt x="49010" y="26860"/>
                </a:lnTo>
                <a:lnTo>
                  <a:pt x="49090" y="26820"/>
                </a:lnTo>
                <a:lnTo>
                  <a:pt x="49170" y="26810"/>
                </a:lnTo>
                <a:lnTo>
                  <a:pt x="49330" y="26830"/>
                </a:lnTo>
                <a:lnTo>
                  <a:pt x="49360" y="26860"/>
                </a:lnTo>
                <a:lnTo>
                  <a:pt x="49390" y="26990"/>
                </a:lnTo>
                <a:lnTo>
                  <a:pt x="49420" y="27040"/>
                </a:lnTo>
                <a:lnTo>
                  <a:pt x="49490" y="27060"/>
                </a:lnTo>
                <a:lnTo>
                  <a:pt x="49530" y="27050"/>
                </a:lnTo>
                <a:lnTo>
                  <a:pt x="49580" y="27020"/>
                </a:lnTo>
                <a:lnTo>
                  <a:pt x="49630" y="27000"/>
                </a:lnTo>
                <a:lnTo>
                  <a:pt x="49730" y="27010"/>
                </a:lnTo>
                <a:lnTo>
                  <a:pt x="49840" y="27050"/>
                </a:lnTo>
                <a:lnTo>
                  <a:pt x="49940" y="27100"/>
                </a:lnTo>
                <a:lnTo>
                  <a:pt x="49980" y="27160"/>
                </a:lnTo>
                <a:lnTo>
                  <a:pt x="49990" y="27300"/>
                </a:lnTo>
                <a:lnTo>
                  <a:pt x="50020" y="27350"/>
                </a:lnTo>
                <a:lnTo>
                  <a:pt x="50220" y="27350"/>
                </a:lnTo>
                <a:lnTo>
                  <a:pt x="50310" y="27410"/>
                </a:lnTo>
                <a:lnTo>
                  <a:pt x="50440" y="27620"/>
                </a:lnTo>
                <a:lnTo>
                  <a:pt x="50520" y="27720"/>
                </a:lnTo>
                <a:lnTo>
                  <a:pt x="50730" y="27840"/>
                </a:lnTo>
                <a:lnTo>
                  <a:pt x="50800" y="27900"/>
                </a:lnTo>
                <a:lnTo>
                  <a:pt x="50740" y="27950"/>
                </a:lnTo>
                <a:lnTo>
                  <a:pt x="50880" y="28010"/>
                </a:lnTo>
                <a:lnTo>
                  <a:pt x="51060" y="28050"/>
                </a:lnTo>
                <a:lnTo>
                  <a:pt x="51210" y="28030"/>
                </a:lnTo>
                <a:lnTo>
                  <a:pt x="51300" y="27920"/>
                </a:lnTo>
                <a:lnTo>
                  <a:pt x="51350" y="27970"/>
                </a:lnTo>
                <a:lnTo>
                  <a:pt x="51420" y="28020"/>
                </a:lnTo>
                <a:lnTo>
                  <a:pt x="51460" y="28080"/>
                </a:lnTo>
                <a:lnTo>
                  <a:pt x="51430" y="28160"/>
                </a:lnTo>
                <a:lnTo>
                  <a:pt x="51600" y="28260"/>
                </a:lnTo>
                <a:lnTo>
                  <a:pt x="52020" y="28270"/>
                </a:lnTo>
                <a:lnTo>
                  <a:pt x="52160" y="28340"/>
                </a:lnTo>
                <a:lnTo>
                  <a:pt x="52100" y="28490"/>
                </a:lnTo>
                <a:lnTo>
                  <a:pt x="52110" y="28640"/>
                </a:lnTo>
                <a:lnTo>
                  <a:pt x="52170" y="28780"/>
                </a:lnTo>
                <a:close/>
                <a:moveTo>
                  <a:pt x="45290" y="19130"/>
                </a:moveTo>
                <a:lnTo>
                  <a:pt x="45290" y="19110"/>
                </a:lnTo>
                <a:lnTo>
                  <a:pt x="45210" y="19180"/>
                </a:lnTo>
                <a:lnTo>
                  <a:pt x="45190" y="19210"/>
                </a:lnTo>
                <a:lnTo>
                  <a:pt x="45080" y="19160"/>
                </a:lnTo>
                <a:lnTo>
                  <a:pt x="45060" y="19060"/>
                </a:lnTo>
                <a:lnTo>
                  <a:pt x="45100" y="18970"/>
                </a:lnTo>
                <a:lnTo>
                  <a:pt x="45280" y="18910"/>
                </a:lnTo>
                <a:lnTo>
                  <a:pt x="45290" y="18890"/>
                </a:lnTo>
                <a:lnTo>
                  <a:pt x="45310" y="18920"/>
                </a:lnTo>
                <a:lnTo>
                  <a:pt x="45330" y="19050"/>
                </a:lnTo>
                <a:lnTo>
                  <a:pt x="45290" y="19130"/>
                </a:lnTo>
                <a:close/>
                <a:moveTo>
                  <a:pt x="43480" y="21170"/>
                </a:moveTo>
                <a:lnTo>
                  <a:pt x="43530" y="21120"/>
                </a:lnTo>
                <a:lnTo>
                  <a:pt x="43570" y="21150"/>
                </a:lnTo>
                <a:lnTo>
                  <a:pt x="43640" y="21170"/>
                </a:lnTo>
                <a:lnTo>
                  <a:pt x="43730" y="21200"/>
                </a:lnTo>
                <a:lnTo>
                  <a:pt x="43740" y="21260"/>
                </a:lnTo>
                <a:lnTo>
                  <a:pt x="43680" y="21320"/>
                </a:lnTo>
                <a:lnTo>
                  <a:pt x="43640" y="21310"/>
                </a:lnTo>
                <a:lnTo>
                  <a:pt x="43580" y="21300"/>
                </a:lnTo>
                <a:lnTo>
                  <a:pt x="43530" y="21320"/>
                </a:lnTo>
                <a:lnTo>
                  <a:pt x="43520" y="21390"/>
                </a:lnTo>
                <a:lnTo>
                  <a:pt x="43500" y="21420"/>
                </a:lnTo>
                <a:lnTo>
                  <a:pt x="43460" y="21420"/>
                </a:lnTo>
                <a:lnTo>
                  <a:pt x="43440" y="21360"/>
                </a:lnTo>
                <a:lnTo>
                  <a:pt x="43430" y="21280"/>
                </a:lnTo>
                <a:lnTo>
                  <a:pt x="43450" y="21210"/>
                </a:lnTo>
                <a:lnTo>
                  <a:pt x="43480" y="2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