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Atlántico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Atlántic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870" y="21690"/>
                </a:moveTo>
                <a:lnTo>
                  <a:pt x="46770" y="21560"/>
                </a:lnTo>
                <a:lnTo>
                  <a:pt x="46540" y="21300"/>
                </a:lnTo>
                <a:lnTo>
                  <a:pt x="46410" y="21190"/>
                </a:lnTo>
                <a:lnTo>
                  <a:pt x="46380" y="21180"/>
                </a:lnTo>
                <a:lnTo>
                  <a:pt x="46290" y="21160"/>
                </a:lnTo>
                <a:lnTo>
                  <a:pt x="46060" y="20930"/>
                </a:lnTo>
                <a:lnTo>
                  <a:pt x="45780" y="20990"/>
                </a:lnTo>
                <a:lnTo>
                  <a:pt x="45630" y="20760"/>
                </a:lnTo>
                <a:lnTo>
                  <a:pt x="45560" y="20710"/>
                </a:lnTo>
                <a:lnTo>
                  <a:pt x="45600" y="20650"/>
                </a:lnTo>
                <a:lnTo>
                  <a:pt x="45590" y="20640"/>
                </a:lnTo>
                <a:lnTo>
                  <a:pt x="45580" y="20610"/>
                </a:lnTo>
                <a:lnTo>
                  <a:pt x="45570" y="20600"/>
                </a:lnTo>
                <a:lnTo>
                  <a:pt x="45500" y="20580"/>
                </a:lnTo>
                <a:lnTo>
                  <a:pt x="45410" y="20570"/>
                </a:lnTo>
                <a:lnTo>
                  <a:pt x="45220" y="20550"/>
                </a:lnTo>
                <a:lnTo>
                  <a:pt x="45190" y="20530"/>
                </a:lnTo>
                <a:lnTo>
                  <a:pt x="45170" y="20500"/>
                </a:lnTo>
                <a:lnTo>
                  <a:pt x="45160" y="20480"/>
                </a:lnTo>
                <a:lnTo>
                  <a:pt x="45120" y="20400"/>
                </a:lnTo>
                <a:lnTo>
                  <a:pt x="45100" y="20330"/>
                </a:lnTo>
                <a:lnTo>
                  <a:pt x="45110" y="20310"/>
                </a:lnTo>
                <a:lnTo>
                  <a:pt x="45160" y="20130"/>
                </a:lnTo>
                <a:lnTo>
                  <a:pt x="45170" y="20060"/>
                </a:lnTo>
                <a:lnTo>
                  <a:pt x="45220" y="20020"/>
                </a:lnTo>
                <a:lnTo>
                  <a:pt x="45260" y="20000"/>
                </a:lnTo>
                <a:lnTo>
                  <a:pt x="45280" y="19970"/>
                </a:lnTo>
                <a:lnTo>
                  <a:pt x="45300" y="19940"/>
                </a:lnTo>
                <a:lnTo>
                  <a:pt x="45300" y="19830"/>
                </a:lnTo>
                <a:lnTo>
                  <a:pt x="45290" y="19790"/>
                </a:lnTo>
                <a:lnTo>
                  <a:pt x="45280" y="19760"/>
                </a:lnTo>
                <a:lnTo>
                  <a:pt x="45270" y="19730"/>
                </a:lnTo>
                <a:lnTo>
                  <a:pt x="45250" y="19710"/>
                </a:lnTo>
                <a:lnTo>
                  <a:pt x="45150" y="19630"/>
                </a:lnTo>
                <a:lnTo>
                  <a:pt x="45120" y="19590"/>
                </a:lnTo>
                <a:lnTo>
                  <a:pt x="45110" y="19560"/>
                </a:lnTo>
                <a:lnTo>
                  <a:pt x="45110" y="19540"/>
                </a:lnTo>
                <a:lnTo>
                  <a:pt x="45120" y="19490"/>
                </a:lnTo>
                <a:lnTo>
                  <a:pt x="45120" y="19470"/>
                </a:lnTo>
                <a:lnTo>
                  <a:pt x="45150" y="19420"/>
                </a:lnTo>
                <a:lnTo>
                  <a:pt x="45150" y="19410"/>
                </a:lnTo>
                <a:lnTo>
                  <a:pt x="45150" y="19430"/>
                </a:lnTo>
                <a:lnTo>
                  <a:pt x="45190" y="19430"/>
                </a:lnTo>
                <a:lnTo>
                  <a:pt x="45220" y="19380"/>
                </a:lnTo>
                <a:lnTo>
                  <a:pt x="45330" y="19280"/>
                </a:lnTo>
                <a:lnTo>
                  <a:pt x="45300" y="19240"/>
                </a:lnTo>
                <a:lnTo>
                  <a:pt x="45290" y="19200"/>
                </a:lnTo>
                <a:lnTo>
                  <a:pt x="45290" y="19160"/>
                </a:lnTo>
                <a:lnTo>
                  <a:pt x="45290" y="19130"/>
                </a:lnTo>
                <a:lnTo>
                  <a:pt x="45330" y="19050"/>
                </a:lnTo>
                <a:lnTo>
                  <a:pt x="45310" y="18920"/>
                </a:lnTo>
                <a:lnTo>
                  <a:pt x="45290" y="18890"/>
                </a:lnTo>
                <a:lnTo>
                  <a:pt x="45360" y="18810"/>
                </a:lnTo>
                <a:lnTo>
                  <a:pt x="45410" y="18780"/>
                </a:lnTo>
                <a:lnTo>
                  <a:pt x="45470" y="18780"/>
                </a:lnTo>
                <a:lnTo>
                  <a:pt x="45530" y="18770"/>
                </a:lnTo>
                <a:lnTo>
                  <a:pt x="45580" y="18740"/>
                </a:lnTo>
                <a:lnTo>
                  <a:pt x="45900" y="18530"/>
                </a:lnTo>
                <a:lnTo>
                  <a:pt x="46100" y="18480"/>
                </a:lnTo>
                <a:lnTo>
                  <a:pt x="46200" y="18420"/>
                </a:lnTo>
                <a:lnTo>
                  <a:pt x="46270" y="18340"/>
                </a:lnTo>
                <a:lnTo>
                  <a:pt x="46260" y="18260"/>
                </a:lnTo>
                <a:lnTo>
                  <a:pt x="46280" y="18210"/>
                </a:lnTo>
                <a:lnTo>
                  <a:pt x="46310" y="18090"/>
                </a:lnTo>
                <a:lnTo>
                  <a:pt x="46330" y="18050"/>
                </a:lnTo>
                <a:lnTo>
                  <a:pt x="46380" y="18010"/>
                </a:lnTo>
                <a:lnTo>
                  <a:pt x="46450" y="17980"/>
                </a:lnTo>
                <a:lnTo>
                  <a:pt x="46540" y="17980"/>
                </a:lnTo>
                <a:lnTo>
                  <a:pt x="46640" y="17940"/>
                </a:lnTo>
                <a:lnTo>
                  <a:pt x="46700" y="17860"/>
                </a:lnTo>
                <a:lnTo>
                  <a:pt x="46830" y="17770"/>
                </a:lnTo>
                <a:lnTo>
                  <a:pt x="46840" y="17680"/>
                </a:lnTo>
                <a:lnTo>
                  <a:pt x="46980" y="17680"/>
                </a:lnTo>
                <a:lnTo>
                  <a:pt x="47150" y="17660"/>
                </a:lnTo>
                <a:lnTo>
                  <a:pt x="47230" y="17590"/>
                </a:lnTo>
                <a:lnTo>
                  <a:pt x="47230" y="17500"/>
                </a:lnTo>
                <a:lnTo>
                  <a:pt x="47220" y="17460"/>
                </a:lnTo>
                <a:lnTo>
                  <a:pt x="47270" y="17540"/>
                </a:lnTo>
                <a:lnTo>
                  <a:pt x="47480" y="17730"/>
                </a:lnTo>
                <a:lnTo>
                  <a:pt x="47590" y="17860"/>
                </a:lnTo>
                <a:lnTo>
                  <a:pt x="47640" y="17940"/>
                </a:lnTo>
                <a:lnTo>
                  <a:pt x="47670" y="18150"/>
                </a:lnTo>
                <a:lnTo>
                  <a:pt x="47720" y="18220"/>
                </a:lnTo>
                <a:lnTo>
                  <a:pt x="47770" y="18270"/>
                </a:lnTo>
                <a:lnTo>
                  <a:pt x="47830" y="18330"/>
                </a:lnTo>
                <a:lnTo>
                  <a:pt x="47850" y="18430"/>
                </a:lnTo>
                <a:lnTo>
                  <a:pt x="47820" y="18520"/>
                </a:lnTo>
                <a:lnTo>
                  <a:pt x="47780" y="18620"/>
                </a:lnTo>
                <a:lnTo>
                  <a:pt x="47760" y="18730"/>
                </a:lnTo>
                <a:lnTo>
                  <a:pt x="47760" y="18800"/>
                </a:lnTo>
                <a:lnTo>
                  <a:pt x="47850" y="19030"/>
                </a:lnTo>
                <a:lnTo>
                  <a:pt x="47860" y="19070"/>
                </a:lnTo>
                <a:lnTo>
                  <a:pt x="47860" y="19180"/>
                </a:lnTo>
                <a:lnTo>
                  <a:pt x="47830" y="19620"/>
                </a:lnTo>
                <a:lnTo>
                  <a:pt x="47840" y="19950"/>
                </a:lnTo>
                <a:lnTo>
                  <a:pt x="47830" y="20060"/>
                </a:lnTo>
                <a:lnTo>
                  <a:pt x="47730" y="20230"/>
                </a:lnTo>
                <a:lnTo>
                  <a:pt x="47430" y="20440"/>
                </a:lnTo>
                <a:lnTo>
                  <a:pt x="47340" y="20620"/>
                </a:lnTo>
                <a:lnTo>
                  <a:pt x="47310" y="20860"/>
                </a:lnTo>
                <a:lnTo>
                  <a:pt x="47280" y="20970"/>
                </a:lnTo>
                <a:lnTo>
                  <a:pt x="47220" y="21070"/>
                </a:lnTo>
                <a:lnTo>
                  <a:pt x="47140" y="21160"/>
                </a:lnTo>
                <a:lnTo>
                  <a:pt x="46870" y="2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