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Arauca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Arau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830" y="38400"/>
                </a:moveTo>
                <a:lnTo>
                  <a:pt x="62250" y="38500"/>
                </a:lnTo>
                <a:lnTo>
                  <a:pt x="62420" y="38510"/>
                </a:lnTo>
                <a:lnTo>
                  <a:pt x="62490" y="38500"/>
                </a:lnTo>
                <a:lnTo>
                  <a:pt x="62550" y="38470"/>
                </a:lnTo>
                <a:lnTo>
                  <a:pt x="62600" y="38420"/>
                </a:lnTo>
                <a:lnTo>
                  <a:pt x="62660" y="38380"/>
                </a:lnTo>
                <a:lnTo>
                  <a:pt x="62720" y="38380"/>
                </a:lnTo>
                <a:lnTo>
                  <a:pt x="62770" y="38390"/>
                </a:lnTo>
                <a:lnTo>
                  <a:pt x="62800" y="38370"/>
                </a:lnTo>
                <a:lnTo>
                  <a:pt x="62790" y="38280"/>
                </a:lnTo>
                <a:lnTo>
                  <a:pt x="62940" y="38280"/>
                </a:lnTo>
                <a:lnTo>
                  <a:pt x="63060" y="38260"/>
                </a:lnTo>
                <a:lnTo>
                  <a:pt x="63100" y="38260"/>
                </a:lnTo>
                <a:lnTo>
                  <a:pt x="63110" y="38260"/>
                </a:lnTo>
                <a:lnTo>
                  <a:pt x="63120" y="38260"/>
                </a:lnTo>
                <a:lnTo>
                  <a:pt x="63130" y="38260"/>
                </a:lnTo>
                <a:lnTo>
                  <a:pt x="63140" y="38260"/>
                </a:lnTo>
                <a:lnTo>
                  <a:pt x="63150" y="38260"/>
                </a:lnTo>
                <a:lnTo>
                  <a:pt x="63160" y="38260"/>
                </a:lnTo>
                <a:lnTo>
                  <a:pt x="63160" y="38250"/>
                </a:lnTo>
                <a:lnTo>
                  <a:pt x="63170" y="38250"/>
                </a:lnTo>
                <a:lnTo>
                  <a:pt x="63180" y="38250"/>
                </a:lnTo>
                <a:lnTo>
                  <a:pt x="63320" y="38290"/>
                </a:lnTo>
                <a:lnTo>
                  <a:pt x="63310" y="38250"/>
                </a:lnTo>
                <a:lnTo>
                  <a:pt x="63320" y="38250"/>
                </a:lnTo>
                <a:lnTo>
                  <a:pt x="63340" y="38250"/>
                </a:lnTo>
                <a:lnTo>
                  <a:pt x="63350" y="38260"/>
                </a:lnTo>
                <a:lnTo>
                  <a:pt x="63360" y="38260"/>
                </a:lnTo>
                <a:lnTo>
                  <a:pt x="63370" y="38260"/>
                </a:lnTo>
                <a:lnTo>
                  <a:pt x="63390" y="38240"/>
                </a:lnTo>
                <a:lnTo>
                  <a:pt x="63400" y="38230"/>
                </a:lnTo>
                <a:lnTo>
                  <a:pt x="63410" y="38220"/>
                </a:lnTo>
                <a:lnTo>
                  <a:pt x="63420" y="38210"/>
                </a:lnTo>
                <a:lnTo>
                  <a:pt x="63420" y="38190"/>
                </a:lnTo>
                <a:lnTo>
                  <a:pt x="63430" y="38180"/>
                </a:lnTo>
                <a:lnTo>
                  <a:pt x="63430" y="38170"/>
                </a:lnTo>
                <a:lnTo>
                  <a:pt x="63450" y="38160"/>
                </a:lnTo>
                <a:lnTo>
                  <a:pt x="63460" y="38160"/>
                </a:lnTo>
                <a:lnTo>
                  <a:pt x="63500" y="38160"/>
                </a:lnTo>
                <a:lnTo>
                  <a:pt x="63520" y="38170"/>
                </a:lnTo>
                <a:lnTo>
                  <a:pt x="63530" y="38180"/>
                </a:lnTo>
                <a:lnTo>
                  <a:pt x="63550" y="38200"/>
                </a:lnTo>
                <a:lnTo>
                  <a:pt x="63570" y="38210"/>
                </a:lnTo>
                <a:lnTo>
                  <a:pt x="63590" y="38210"/>
                </a:lnTo>
                <a:lnTo>
                  <a:pt x="63600" y="38210"/>
                </a:lnTo>
                <a:lnTo>
                  <a:pt x="63610" y="38210"/>
                </a:lnTo>
                <a:lnTo>
                  <a:pt x="63620" y="38210"/>
                </a:lnTo>
                <a:lnTo>
                  <a:pt x="63640" y="38240"/>
                </a:lnTo>
                <a:lnTo>
                  <a:pt x="63700" y="38280"/>
                </a:lnTo>
                <a:lnTo>
                  <a:pt x="63710" y="38280"/>
                </a:lnTo>
                <a:lnTo>
                  <a:pt x="63710" y="38290"/>
                </a:lnTo>
                <a:lnTo>
                  <a:pt x="63720" y="38300"/>
                </a:lnTo>
                <a:lnTo>
                  <a:pt x="63720" y="38310"/>
                </a:lnTo>
                <a:lnTo>
                  <a:pt x="63720" y="38320"/>
                </a:lnTo>
                <a:lnTo>
                  <a:pt x="63720" y="38330"/>
                </a:lnTo>
                <a:lnTo>
                  <a:pt x="63720" y="38340"/>
                </a:lnTo>
                <a:lnTo>
                  <a:pt x="63730" y="38350"/>
                </a:lnTo>
                <a:lnTo>
                  <a:pt x="63740" y="38350"/>
                </a:lnTo>
                <a:lnTo>
                  <a:pt x="63750" y="38350"/>
                </a:lnTo>
                <a:lnTo>
                  <a:pt x="63760" y="38340"/>
                </a:lnTo>
                <a:lnTo>
                  <a:pt x="63770" y="38340"/>
                </a:lnTo>
                <a:lnTo>
                  <a:pt x="63770" y="38330"/>
                </a:lnTo>
                <a:lnTo>
                  <a:pt x="63780" y="38320"/>
                </a:lnTo>
                <a:lnTo>
                  <a:pt x="63790" y="38310"/>
                </a:lnTo>
                <a:lnTo>
                  <a:pt x="63800" y="38300"/>
                </a:lnTo>
                <a:lnTo>
                  <a:pt x="63820" y="38290"/>
                </a:lnTo>
                <a:lnTo>
                  <a:pt x="63830" y="38290"/>
                </a:lnTo>
                <a:lnTo>
                  <a:pt x="63850" y="38280"/>
                </a:lnTo>
                <a:lnTo>
                  <a:pt x="63870" y="38290"/>
                </a:lnTo>
                <a:lnTo>
                  <a:pt x="63880" y="38290"/>
                </a:lnTo>
                <a:lnTo>
                  <a:pt x="63900" y="38290"/>
                </a:lnTo>
                <a:lnTo>
                  <a:pt x="63910" y="38290"/>
                </a:lnTo>
                <a:lnTo>
                  <a:pt x="63930" y="38280"/>
                </a:lnTo>
                <a:lnTo>
                  <a:pt x="63930" y="38290"/>
                </a:lnTo>
                <a:lnTo>
                  <a:pt x="64030" y="38290"/>
                </a:lnTo>
                <a:lnTo>
                  <a:pt x="64040" y="38280"/>
                </a:lnTo>
                <a:lnTo>
                  <a:pt x="64050" y="38280"/>
                </a:lnTo>
                <a:lnTo>
                  <a:pt x="64060" y="38280"/>
                </a:lnTo>
                <a:lnTo>
                  <a:pt x="64070" y="38290"/>
                </a:lnTo>
                <a:lnTo>
                  <a:pt x="64080" y="38300"/>
                </a:lnTo>
                <a:lnTo>
                  <a:pt x="64090" y="38310"/>
                </a:lnTo>
                <a:lnTo>
                  <a:pt x="64100" y="38320"/>
                </a:lnTo>
                <a:lnTo>
                  <a:pt x="64110" y="38320"/>
                </a:lnTo>
                <a:lnTo>
                  <a:pt x="64120" y="38320"/>
                </a:lnTo>
                <a:lnTo>
                  <a:pt x="64130" y="38320"/>
                </a:lnTo>
                <a:lnTo>
                  <a:pt x="64130" y="38310"/>
                </a:lnTo>
                <a:lnTo>
                  <a:pt x="64140" y="38300"/>
                </a:lnTo>
                <a:lnTo>
                  <a:pt x="64140" y="38290"/>
                </a:lnTo>
                <a:lnTo>
                  <a:pt x="64150" y="38280"/>
                </a:lnTo>
                <a:lnTo>
                  <a:pt x="64160" y="38260"/>
                </a:lnTo>
                <a:lnTo>
                  <a:pt x="64220" y="38280"/>
                </a:lnTo>
                <a:lnTo>
                  <a:pt x="64230" y="38290"/>
                </a:lnTo>
                <a:lnTo>
                  <a:pt x="64230" y="38300"/>
                </a:lnTo>
                <a:lnTo>
                  <a:pt x="64240" y="38310"/>
                </a:lnTo>
                <a:lnTo>
                  <a:pt x="64240" y="38320"/>
                </a:lnTo>
                <a:lnTo>
                  <a:pt x="64240" y="38330"/>
                </a:lnTo>
                <a:lnTo>
                  <a:pt x="64250" y="38340"/>
                </a:lnTo>
                <a:lnTo>
                  <a:pt x="64250" y="38350"/>
                </a:lnTo>
                <a:lnTo>
                  <a:pt x="64260" y="38350"/>
                </a:lnTo>
                <a:lnTo>
                  <a:pt x="64280" y="38360"/>
                </a:lnTo>
                <a:lnTo>
                  <a:pt x="64290" y="38350"/>
                </a:lnTo>
                <a:lnTo>
                  <a:pt x="64300" y="38350"/>
                </a:lnTo>
                <a:lnTo>
                  <a:pt x="64310" y="38340"/>
                </a:lnTo>
                <a:lnTo>
                  <a:pt x="64340" y="38370"/>
                </a:lnTo>
                <a:lnTo>
                  <a:pt x="64390" y="38360"/>
                </a:lnTo>
                <a:lnTo>
                  <a:pt x="64390" y="38370"/>
                </a:lnTo>
                <a:lnTo>
                  <a:pt x="64400" y="38380"/>
                </a:lnTo>
                <a:lnTo>
                  <a:pt x="64410" y="38380"/>
                </a:lnTo>
                <a:lnTo>
                  <a:pt x="64420" y="38380"/>
                </a:lnTo>
                <a:lnTo>
                  <a:pt x="64430" y="38380"/>
                </a:lnTo>
                <a:lnTo>
                  <a:pt x="64440" y="38370"/>
                </a:lnTo>
                <a:lnTo>
                  <a:pt x="64440" y="38360"/>
                </a:lnTo>
                <a:lnTo>
                  <a:pt x="64430" y="38350"/>
                </a:lnTo>
                <a:lnTo>
                  <a:pt x="64430" y="38340"/>
                </a:lnTo>
                <a:lnTo>
                  <a:pt x="64500" y="38310"/>
                </a:lnTo>
                <a:lnTo>
                  <a:pt x="64540" y="38290"/>
                </a:lnTo>
                <a:lnTo>
                  <a:pt x="64620" y="38270"/>
                </a:lnTo>
                <a:lnTo>
                  <a:pt x="64700" y="38280"/>
                </a:lnTo>
                <a:lnTo>
                  <a:pt x="64770" y="38300"/>
                </a:lnTo>
                <a:lnTo>
                  <a:pt x="64770" y="38310"/>
                </a:lnTo>
                <a:lnTo>
                  <a:pt x="64780" y="38320"/>
                </a:lnTo>
                <a:lnTo>
                  <a:pt x="64780" y="38330"/>
                </a:lnTo>
                <a:lnTo>
                  <a:pt x="64790" y="38330"/>
                </a:lnTo>
                <a:lnTo>
                  <a:pt x="64790" y="38340"/>
                </a:lnTo>
                <a:lnTo>
                  <a:pt x="64800" y="38340"/>
                </a:lnTo>
                <a:lnTo>
                  <a:pt x="64810" y="38350"/>
                </a:lnTo>
                <a:lnTo>
                  <a:pt x="64820" y="38350"/>
                </a:lnTo>
                <a:lnTo>
                  <a:pt x="64830" y="38350"/>
                </a:lnTo>
                <a:lnTo>
                  <a:pt x="64840" y="38350"/>
                </a:lnTo>
                <a:lnTo>
                  <a:pt x="64850" y="38350"/>
                </a:lnTo>
                <a:lnTo>
                  <a:pt x="64860" y="38350"/>
                </a:lnTo>
                <a:lnTo>
                  <a:pt x="64880" y="38340"/>
                </a:lnTo>
                <a:lnTo>
                  <a:pt x="64890" y="38330"/>
                </a:lnTo>
                <a:lnTo>
                  <a:pt x="64900" y="38330"/>
                </a:lnTo>
                <a:lnTo>
                  <a:pt x="64910" y="38330"/>
                </a:lnTo>
                <a:lnTo>
                  <a:pt x="64940" y="38330"/>
                </a:lnTo>
                <a:lnTo>
                  <a:pt x="64960" y="38340"/>
                </a:lnTo>
                <a:lnTo>
                  <a:pt x="64970" y="38340"/>
                </a:lnTo>
                <a:lnTo>
                  <a:pt x="64990" y="38340"/>
                </a:lnTo>
                <a:lnTo>
                  <a:pt x="65000" y="38350"/>
                </a:lnTo>
                <a:lnTo>
                  <a:pt x="65010" y="38340"/>
                </a:lnTo>
                <a:lnTo>
                  <a:pt x="65020" y="38340"/>
                </a:lnTo>
                <a:lnTo>
                  <a:pt x="65030" y="38340"/>
                </a:lnTo>
                <a:lnTo>
                  <a:pt x="65040" y="38340"/>
                </a:lnTo>
                <a:lnTo>
                  <a:pt x="65050" y="38340"/>
                </a:lnTo>
                <a:lnTo>
                  <a:pt x="65060" y="38340"/>
                </a:lnTo>
                <a:lnTo>
                  <a:pt x="65070" y="38340"/>
                </a:lnTo>
                <a:lnTo>
                  <a:pt x="65080" y="38330"/>
                </a:lnTo>
                <a:lnTo>
                  <a:pt x="65090" y="38330"/>
                </a:lnTo>
                <a:lnTo>
                  <a:pt x="65100" y="38320"/>
                </a:lnTo>
                <a:lnTo>
                  <a:pt x="65120" y="38320"/>
                </a:lnTo>
                <a:lnTo>
                  <a:pt x="65130" y="38320"/>
                </a:lnTo>
                <a:lnTo>
                  <a:pt x="65150" y="38310"/>
                </a:lnTo>
                <a:lnTo>
                  <a:pt x="65160" y="38300"/>
                </a:lnTo>
                <a:lnTo>
                  <a:pt x="65170" y="38300"/>
                </a:lnTo>
                <a:lnTo>
                  <a:pt x="65180" y="38290"/>
                </a:lnTo>
                <a:lnTo>
                  <a:pt x="65230" y="38300"/>
                </a:lnTo>
                <a:lnTo>
                  <a:pt x="65280" y="38330"/>
                </a:lnTo>
                <a:lnTo>
                  <a:pt x="65290" y="38390"/>
                </a:lnTo>
                <a:lnTo>
                  <a:pt x="65290" y="38460"/>
                </a:lnTo>
                <a:lnTo>
                  <a:pt x="65320" y="38510"/>
                </a:lnTo>
                <a:lnTo>
                  <a:pt x="65380" y="38540"/>
                </a:lnTo>
                <a:lnTo>
                  <a:pt x="65630" y="38550"/>
                </a:lnTo>
                <a:lnTo>
                  <a:pt x="65690" y="38570"/>
                </a:lnTo>
                <a:lnTo>
                  <a:pt x="65730" y="38610"/>
                </a:lnTo>
                <a:lnTo>
                  <a:pt x="65780" y="38620"/>
                </a:lnTo>
                <a:lnTo>
                  <a:pt x="65870" y="38590"/>
                </a:lnTo>
                <a:lnTo>
                  <a:pt x="65930" y="38550"/>
                </a:lnTo>
                <a:lnTo>
                  <a:pt x="65980" y="38500"/>
                </a:lnTo>
                <a:lnTo>
                  <a:pt x="66020" y="38470"/>
                </a:lnTo>
                <a:lnTo>
                  <a:pt x="66220" y="38490"/>
                </a:lnTo>
                <a:lnTo>
                  <a:pt x="66230" y="38490"/>
                </a:lnTo>
                <a:lnTo>
                  <a:pt x="66240" y="38500"/>
                </a:lnTo>
                <a:lnTo>
                  <a:pt x="66240" y="38510"/>
                </a:lnTo>
                <a:lnTo>
                  <a:pt x="66250" y="38510"/>
                </a:lnTo>
                <a:lnTo>
                  <a:pt x="66250" y="38520"/>
                </a:lnTo>
                <a:lnTo>
                  <a:pt x="66260" y="38520"/>
                </a:lnTo>
                <a:lnTo>
                  <a:pt x="66270" y="38510"/>
                </a:lnTo>
                <a:lnTo>
                  <a:pt x="66280" y="38510"/>
                </a:lnTo>
                <a:lnTo>
                  <a:pt x="66290" y="38510"/>
                </a:lnTo>
                <a:lnTo>
                  <a:pt x="66300" y="38520"/>
                </a:lnTo>
                <a:lnTo>
                  <a:pt x="66310" y="38520"/>
                </a:lnTo>
                <a:lnTo>
                  <a:pt x="66310" y="38530"/>
                </a:lnTo>
                <a:lnTo>
                  <a:pt x="66320" y="38530"/>
                </a:lnTo>
                <a:lnTo>
                  <a:pt x="66330" y="38530"/>
                </a:lnTo>
                <a:lnTo>
                  <a:pt x="66340" y="38520"/>
                </a:lnTo>
                <a:lnTo>
                  <a:pt x="66350" y="38520"/>
                </a:lnTo>
                <a:lnTo>
                  <a:pt x="66360" y="38520"/>
                </a:lnTo>
                <a:lnTo>
                  <a:pt x="66360" y="38530"/>
                </a:lnTo>
                <a:lnTo>
                  <a:pt x="66370" y="38530"/>
                </a:lnTo>
                <a:lnTo>
                  <a:pt x="66380" y="38530"/>
                </a:lnTo>
                <a:lnTo>
                  <a:pt x="66390" y="38520"/>
                </a:lnTo>
                <a:lnTo>
                  <a:pt x="66400" y="38520"/>
                </a:lnTo>
                <a:lnTo>
                  <a:pt x="66410" y="38520"/>
                </a:lnTo>
                <a:lnTo>
                  <a:pt x="66420" y="38530"/>
                </a:lnTo>
                <a:lnTo>
                  <a:pt x="66430" y="38530"/>
                </a:lnTo>
                <a:lnTo>
                  <a:pt x="66440" y="38530"/>
                </a:lnTo>
                <a:lnTo>
                  <a:pt x="66450" y="38530"/>
                </a:lnTo>
                <a:lnTo>
                  <a:pt x="66460" y="38530"/>
                </a:lnTo>
                <a:lnTo>
                  <a:pt x="66470" y="38530"/>
                </a:lnTo>
                <a:lnTo>
                  <a:pt x="66480" y="38530"/>
                </a:lnTo>
                <a:lnTo>
                  <a:pt x="66490" y="38520"/>
                </a:lnTo>
                <a:lnTo>
                  <a:pt x="66500" y="38520"/>
                </a:lnTo>
                <a:lnTo>
                  <a:pt x="66520" y="38520"/>
                </a:lnTo>
                <a:lnTo>
                  <a:pt x="66520" y="38530"/>
                </a:lnTo>
                <a:lnTo>
                  <a:pt x="66540" y="38540"/>
                </a:lnTo>
                <a:lnTo>
                  <a:pt x="66550" y="38540"/>
                </a:lnTo>
                <a:lnTo>
                  <a:pt x="66550" y="38550"/>
                </a:lnTo>
                <a:lnTo>
                  <a:pt x="66560" y="38550"/>
                </a:lnTo>
                <a:lnTo>
                  <a:pt x="66570" y="38550"/>
                </a:lnTo>
                <a:lnTo>
                  <a:pt x="66580" y="38560"/>
                </a:lnTo>
                <a:lnTo>
                  <a:pt x="66590" y="38560"/>
                </a:lnTo>
                <a:lnTo>
                  <a:pt x="66600" y="38560"/>
                </a:lnTo>
                <a:lnTo>
                  <a:pt x="66610" y="38560"/>
                </a:lnTo>
                <a:lnTo>
                  <a:pt x="66620" y="38560"/>
                </a:lnTo>
                <a:lnTo>
                  <a:pt x="66630" y="38550"/>
                </a:lnTo>
                <a:lnTo>
                  <a:pt x="66640" y="38550"/>
                </a:lnTo>
                <a:lnTo>
                  <a:pt x="66650" y="38540"/>
                </a:lnTo>
                <a:lnTo>
                  <a:pt x="66660" y="38540"/>
                </a:lnTo>
                <a:lnTo>
                  <a:pt x="66670" y="38540"/>
                </a:lnTo>
                <a:lnTo>
                  <a:pt x="66680" y="38540"/>
                </a:lnTo>
                <a:lnTo>
                  <a:pt x="66690" y="38530"/>
                </a:lnTo>
                <a:lnTo>
                  <a:pt x="66700" y="38530"/>
                </a:lnTo>
                <a:lnTo>
                  <a:pt x="66710" y="38530"/>
                </a:lnTo>
                <a:lnTo>
                  <a:pt x="66710" y="38520"/>
                </a:lnTo>
                <a:lnTo>
                  <a:pt x="66720" y="38520"/>
                </a:lnTo>
                <a:lnTo>
                  <a:pt x="66730" y="38520"/>
                </a:lnTo>
                <a:lnTo>
                  <a:pt x="66740" y="38520"/>
                </a:lnTo>
                <a:lnTo>
                  <a:pt x="66740" y="38510"/>
                </a:lnTo>
                <a:lnTo>
                  <a:pt x="66750" y="38500"/>
                </a:lnTo>
                <a:lnTo>
                  <a:pt x="66750" y="38490"/>
                </a:lnTo>
                <a:lnTo>
                  <a:pt x="66750" y="38480"/>
                </a:lnTo>
                <a:lnTo>
                  <a:pt x="66760" y="38480"/>
                </a:lnTo>
                <a:lnTo>
                  <a:pt x="66760" y="38470"/>
                </a:lnTo>
                <a:lnTo>
                  <a:pt x="66770" y="38470"/>
                </a:lnTo>
                <a:lnTo>
                  <a:pt x="66780" y="38460"/>
                </a:lnTo>
                <a:lnTo>
                  <a:pt x="66780" y="38450"/>
                </a:lnTo>
                <a:lnTo>
                  <a:pt x="66780" y="38440"/>
                </a:lnTo>
                <a:lnTo>
                  <a:pt x="66780" y="38430"/>
                </a:lnTo>
                <a:lnTo>
                  <a:pt x="66790" y="38430"/>
                </a:lnTo>
                <a:lnTo>
                  <a:pt x="66800" y="38430"/>
                </a:lnTo>
                <a:lnTo>
                  <a:pt x="66810" y="38430"/>
                </a:lnTo>
                <a:lnTo>
                  <a:pt x="66820" y="38430"/>
                </a:lnTo>
                <a:lnTo>
                  <a:pt x="66830" y="38420"/>
                </a:lnTo>
                <a:lnTo>
                  <a:pt x="66830" y="38410"/>
                </a:lnTo>
                <a:lnTo>
                  <a:pt x="66840" y="38410"/>
                </a:lnTo>
                <a:lnTo>
                  <a:pt x="66910" y="38380"/>
                </a:lnTo>
                <a:lnTo>
                  <a:pt x="66960" y="38350"/>
                </a:lnTo>
                <a:lnTo>
                  <a:pt x="66970" y="38350"/>
                </a:lnTo>
                <a:lnTo>
                  <a:pt x="66980" y="38350"/>
                </a:lnTo>
                <a:lnTo>
                  <a:pt x="66990" y="38360"/>
                </a:lnTo>
                <a:lnTo>
                  <a:pt x="67000" y="38360"/>
                </a:lnTo>
                <a:lnTo>
                  <a:pt x="67010" y="38370"/>
                </a:lnTo>
                <a:lnTo>
                  <a:pt x="67020" y="38370"/>
                </a:lnTo>
                <a:lnTo>
                  <a:pt x="67020" y="38360"/>
                </a:lnTo>
                <a:lnTo>
                  <a:pt x="67030" y="38350"/>
                </a:lnTo>
                <a:lnTo>
                  <a:pt x="67030" y="38340"/>
                </a:lnTo>
                <a:lnTo>
                  <a:pt x="67040" y="38330"/>
                </a:lnTo>
                <a:lnTo>
                  <a:pt x="67050" y="38320"/>
                </a:lnTo>
                <a:lnTo>
                  <a:pt x="67060" y="38320"/>
                </a:lnTo>
                <a:lnTo>
                  <a:pt x="67080" y="38320"/>
                </a:lnTo>
                <a:lnTo>
                  <a:pt x="67090" y="38320"/>
                </a:lnTo>
                <a:lnTo>
                  <a:pt x="67100" y="38320"/>
                </a:lnTo>
                <a:lnTo>
                  <a:pt x="67110" y="38310"/>
                </a:lnTo>
                <a:lnTo>
                  <a:pt x="67120" y="38310"/>
                </a:lnTo>
                <a:lnTo>
                  <a:pt x="67120" y="38300"/>
                </a:lnTo>
                <a:lnTo>
                  <a:pt x="67120" y="38290"/>
                </a:lnTo>
                <a:lnTo>
                  <a:pt x="67120" y="38280"/>
                </a:lnTo>
                <a:lnTo>
                  <a:pt x="67110" y="38280"/>
                </a:lnTo>
                <a:lnTo>
                  <a:pt x="67100" y="38270"/>
                </a:lnTo>
                <a:lnTo>
                  <a:pt x="67090" y="38270"/>
                </a:lnTo>
                <a:lnTo>
                  <a:pt x="67090" y="38260"/>
                </a:lnTo>
                <a:lnTo>
                  <a:pt x="67090" y="38250"/>
                </a:lnTo>
                <a:lnTo>
                  <a:pt x="67120" y="38230"/>
                </a:lnTo>
                <a:lnTo>
                  <a:pt x="67150" y="38200"/>
                </a:lnTo>
                <a:lnTo>
                  <a:pt x="67150" y="38210"/>
                </a:lnTo>
                <a:lnTo>
                  <a:pt x="67160" y="38210"/>
                </a:lnTo>
                <a:lnTo>
                  <a:pt x="67170" y="38220"/>
                </a:lnTo>
                <a:lnTo>
                  <a:pt x="67180" y="38220"/>
                </a:lnTo>
                <a:lnTo>
                  <a:pt x="67190" y="38220"/>
                </a:lnTo>
                <a:lnTo>
                  <a:pt x="67190" y="38210"/>
                </a:lnTo>
                <a:lnTo>
                  <a:pt x="67200" y="38210"/>
                </a:lnTo>
                <a:lnTo>
                  <a:pt x="67210" y="38200"/>
                </a:lnTo>
                <a:lnTo>
                  <a:pt x="67210" y="38190"/>
                </a:lnTo>
                <a:lnTo>
                  <a:pt x="67220" y="38180"/>
                </a:lnTo>
                <a:lnTo>
                  <a:pt x="67220" y="38170"/>
                </a:lnTo>
                <a:lnTo>
                  <a:pt x="67230" y="38160"/>
                </a:lnTo>
                <a:lnTo>
                  <a:pt x="67230" y="38150"/>
                </a:lnTo>
                <a:lnTo>
                  <a:pt x="67240" y="38140"/>
                </a:lnTo>
                <a:lnTo>
                  <a:pt x="67240" y="38130"/>
                </a:lnTo>
                <a:lnTo>
                  <a:pt x="67250" y="38120"/>
                </a:lnTo>
                <a:lnTo>
                  <a:pt x="67260" y="38120"/>
                </a:lnTo>
                <a:lnTo>
                  <a:pt x="67260" y="38110"/>
                </a:lnTo>
                <a:lnTo>
                  <a:pt x="67270" y="38110"/>
                </a:lnTo>
                <a:lnTo>
                  <a:pt x="67280" y="38110"/>
                </a:lnTo>
                <a:lnTo>
                  <a:pt x="67290" y="38100"/>
                </a:lnTo>
                <a:lnTo>
                  <a:pt x="67300" y="38100"/>
                </a:lnTo>
                <a:lnTo>
                  <a:pt x="67320" y="38100"/>
                </a:lnTo>
                <a:lnTo>
                  <a:pt x="67340" y="38100"/>
                </a:lnTo>
                <a:lnTo>
                  <a:pt x="67350" y="38100"/>
                </a:lnTo>
                <a:lnTo>
                  <a:pt x="67360" y="38100"/>
                </a:lnTo>
                <a:lnTo>
                  <a:pt x="67370" y="38110"/>
                </a:lnTo>
                <a:lnTo>
                  <a:pt x="67370" y="38120"/>
                </a:lnTo>
                <a:lnTo>
                  <a:pt x="67370" y="38130"/>
                </a:lnTo>
                <a:lnTo>
                  <a:pt x="67380" y="38140"/>
                </a:lnTo>
                <a:lnTo>
                  <a:pt x="67390" y="38140"/>
                </a:lnTo>
                <a:lnTo>
                  <a:pt x="67390" y="38150"/>
                </a:lnTo>
                <a:lnTo>
                  <a:pt x="67400" y="38150"/>
                </a:lnTo>
                <a:lnTo>
                  <a:pt x="67410" y="38150"/>
                </a:lnTo>
                <a:lnTo>
                  <a:pt x="67420" y="38150"/>
                </a:lnTo>
                <a:lnTo>
                  <a:pt x="67430" y="38150"/>
                </a:lnTo>
                <a:lnTo>
                  <a:pt x="67450" y="38150"/>
                </a:lnTo>
                <a:lnTo>
                  <a:pt x="67460" y="38150"/>
                </a:lnTo>
                <a:lnTo>
                  <a:pt x="67470" y="38140"/>
                </a:lnTo>
                <a:lnTo>
                  <a:pt x="67480" y="38140"/>
                </a:lnTo>
                <a:lnTo>
                  <a:pt x="67480" y="38130"/>
                </a:lnTo>
                <a:lnTo>
                  <a:pt x="67470" y="38130"/>
                </a:lnTo>
                <a:lnTo>
                  <a:pt x="67460" y="38130"/>
                </a:lnTo>
                <a:lnTo>
                  <a:pt x="67460" y="38120"/>
                </a:lnTo>
                <a:lnTo>
                  <a:pt x="67460" y="38110"/>
                </a:lnTo>
                <a:lnTo>
                  <a:pt x="67470" y="38100"/>
                </a:lnTo>
                <a:lnTo>
                  <a:pt x="67470" y="38090"/>
                </a:lnTo>
                <a:lnTo>
                  <a:pt x="67480" y="38090"/>
                </a:lnTo>
                <a:lnTo>
                  <a:pt x="67490" y="38080"/>
                </a:lnTo>
                <a:lnTo>
                  <a:pt x="67490" y="38070"/>
                </a:lnTo>
                <a:lnTo>
                  <a:pt x="67480" y="38070"/>
                </a:lnTo>
                <a:lnTo>
                  <a:pt x="67470" y="38070"/>
                </a:lnTo>
                <a:lnTo>
                  <a:pt x="67470" y="38080"/>
                </a:lnTo>
                <a:lnTo>
                  <a:pt x="67460" y="38080"/>
                </a:lnTo>
                <a:lnTo>
                  <a:pt x="67450" y="38080"/>
                </a:lnTo>
                <a:lnTo>
                  <a:pt x="67440" y="38080"/>
                </a:lnTo>
                <a:lnTo>
                  <a:pt x="67430" y="38070"/>
                </a:lnTo>
                <a:lnTo>
                  <a:pt x="67430" y="38060"/>
                </a:lnTo>
                <a:lnTo>
                  <a:pt x="67440" y="38060"/>
                </a:lnTo>
                <a:lnTo>
                  <a:pt x="67440" y="38050"/>
                </a:lnTo>
                <a:lnTo>
                  <a:pt x="67470" y="38040"/>
                </a:lnTo>
                <a:lnTo>
                  <a:pt x="67480" y="38050"/>
                </a:lnTo>
                <a:lnTo>
                  <a:pt x="67490" y="38050"/>
                </a:lnTo>
                <a:lnTo>
                  <a:pt x="67500" y="38050"/>
                </a:lnTo>
                <a:lnTo>
                  <a:pt x="67510" y="38040"/>
                </a:lnTo>
                <a:lnTo>
                  <a:pt x="67520" y="38030"/>
                </a:lnTo>
                <a:lnTo>
                  <a:pt x="67530" y="38030"/>
                </a:lnTo>
                <a:lnTo>
                  <a:pt x="67540" y="38030"/>
                </a:lnTo>
                <a:lnTo>
                  <a:pt x="67550" y="38030"/>
                </a:lnTo>
                <a:lnTo>
                  <a:pt x="67550" y="38040"/>
                </a:lnTo>
                <a:lnTo>
                  <a:pt x="67550" y="38050"/>
                </a:lnTo>
                <a:lnTo>
                  <a:pt x="67560" y="38050"/>
                </a:lnTo>
                <a:lnTo>
                  <a:pt x="67570" y="38050"/>
                </a:lnTo>
                <a:lnTo>
                  <a:pt x="67580" y="38050"/>
                </a:lnTo>
                <a:lnTo>
                  <a:pt x="67590" y="38050"/>
                </a:lnTo>
                <a:lnTo>
                  <a:pt x="67600" y="38060"/>
                </a:lnTo>
                <a:lnTo>
                  <a:pt x="67600" y="38070"/>
                </a:lnTo>
                <a:lnTo>
                  <a:pt x="67610" y="38070"/>
                </a:lnTo>
                <a:lnTo>
                  <a:pt x="67620" y="38070"/>
                </a:lnTo>
                <a:lnTo>
                  <a:pt x="67620" y="38060"/>
                </a:lnTo>
                <a:lnTo>
                  <a:pt x="67630" y="38050"/>
                </a:lnTo>
                <a:lnTo>
                  <a:pt x="67630" y="38040"/>
                </a:lnTo>
                <a:lnTo>
                  <a:pt x="67630" y="38030"/>
                </a:lnTo>
                <a:lnTo>
                  <a:pt x="67640" y="38030"/>
                </a:lnTo>
                <a:lnTo>
                  <a:pt x="67650" y="38030"/>
                </a:lnTo>
                <a:lnTo>
                  <a:pt x="67660" y="38030"/>
                </a:lnTo>
                <a:lnTo>
                  <a:pt x="67670" y="38030"/>
                </a:lnTo>
                <a:lnTo>
                  <a:pt x="67680" y="38020"/>
                </a:lnTo>
                <a:lnTo>
                  <a:pt x="67690" y="38020"/>
                </a:lnTo>
                <a:lnTo>
                  <a:pt x="67700" y="38020"/>
                </a:lnTo>
                <a:lnTo>
                  <a:pt x="67710" y="38010"/>
                </a:lnTo>
                <a:lnTo>
                  <a:pt x="67720" y="38010"/>
                </a:lnTo>
                <a:lnTo>
                  <a:pt x="67730" y="38010"/>
                </a:lnTo>
                <a:lnTo>
                  <a:pt x="67740" y="38010"/>
                </a:lnTo>
                <a:lnTo>
                  <a:pt x="67750" y="38010"/>
                </a:lnTo>
                <a:lnTo>
                  <a:pt x="67760" y="38010"/>
                </a:lnTo>
                <a:lnTo>
                  <a:pt x="67770" y="38010"/>
                </a:lnTo>
                <a:lnTo>
                  <a:pt x="67780" y="38010"/>
                </a:lnTo>
                <a:lnTo>
                  <a:pt x="67790" y="38010"/>
                </a:lnTo>
                <a:lnTo>
                  <a:pt x="67800" y="38010"/>
                </a:lnTo>
                <a:lnTo>
                  <a:pt x="67810" y="38020"/>
                </a:lnTo>
                <a:lnTo>
                  <a:pt x="67810" y="38030"/>
                </a:lnTo>
                <a:lnTo>
                  <a:pt x="67820" y="38030"/>
                </a:lnTo>
                <a:lnTo>
                  <a:pt x="67830" y="38040"/>
                </a:lnTo>
                <a:lnTo>
                  <a:pt x="67840" y="38040"/>
                </a:lnTo>
                <a:lnTo>
                  <a:pt x="67850" y="38030"/>
                </a:lnTo>
                <a:lnTo>
                  <a:pt x="67860" y="38030"/>
                </a:lnTo>
                <a:lnTo>
                  <a:pt x="67860" y="38020"/>
                </a:lnTo>
                <a:lnTo>
                  <a:pt x="67860" y="38010"/>
                </a:lnTo>
                <a:lnTo>
                  <a:pt x="67870" y="38000"/>
                </a:lnTo>
                <a:lnTo>
                  <a:pt x="67870" y="37990"/>
                </a:lnTo>
                <a:lnTo>
                  <a:pt x="67870" y="37980"/>
                </a:lnTo>
                <a:lnTo>
                  <a:pt x="67880" y="37980"/>
                </a:lnTo>
                <a:lnTo>
                  <a:pt x="67880" y="37970"/>
                </a:lnTo>
                <a:lnTo>
                  <a:pt x="67890" y="37970"/>
                </a:lnTo>
                <a:lnTo>
                  <a:pt x="67900" y="37970"/>
                </a:lnTo>
                <a:lnTo>
                  <a:pt x="67910" y="37970"/>
                </a:lnTo>
                <a:lnTo>
                  <a:pt x="67910" y="37960"/>
                </a:lnTo>
                <a:lnTo>
                  <a:pt x="67900" y="37960"/>
                </a:lnTo>
                <a:lnTo>
                  <a:pt x="67960" y="37950"/>
                </a:lnTo>
                <a:lnTo>
                  <a:pt x="67970" y="37960"/>
                </a:lnTo>
                <a:lnTo>
                  <a:pt x="67980" y="37960"/>
                </a:lnTo>
                <a:lnTo>
                  <a:pt x="67990" y="37960"/>
                </a:lnTo>
                <a:lnTo>
                  <a:pt x="67990" y="37970"/>
                </a:lnTo>
                <a:lnTo>
                  <a:pt x="68000" y="37970"/>
                </a:lnTo>
                <a:lnTo>
                  <a:pt x="68010" y="37970"/>
                </a:lnTo>
                <a:lnTo>
                  <a:pt x="68020" y="37980"/>
                </a:lnTo>
                <a:lnTo>
                  <a:pt x="68030" y="37980"/>
                </a:lnTo>
                <a:lnTo>
                  <a:pt x="68040" y="37980"/>
                </a:lnTo>
                <a:lnTo>
                  <a:pt x="68050" y="37980"/>
                </a:lnTo>
                <a:lnTo>
                  <a:pt x="68060" y="37980"/>
                </a:lnTo>
                <a:lnTo>
                  <a:pt x="68070" y="37970"/>
                </a:lnTo>
                <a:lnTo>
                  <a:pt x="68080" y="37970"/>
                </a:lnTo>
                <a:lnTo>
                  <a:pt x="68090" y="37970"/>
                </a:lnTo>
                <a:lnTo>
                  <a:pt x="68100" y="37970"/>
                </a:lnTo>
                <a:lnTo>
                  <a:pt x="68100" y="37960"/>
                </a:lnTo>
                <a:lnTo>
                  <a:pt x="68110" y="37960"/>
                </a:lnTo>
                <a:lnTo>
                  <a:pt x="68120" y="37960"/>
                </a:lnTo>
                <a:lnTo>
                  <a:pt x="68130" y="37960"/>
                </a:lnTo>
                <a:lnTo>
                  <a:pt x="68140" y="37950"/>
                </a:lnTo>
                <a:lnTo>
                  <a:pt x="68160" y="37950"/>
                </a:lnTo>
                <a:lnTo>
                  <a:pt x="68170" y="37950"/>
                </a:lnTo>
                <a:lnTo>
                  <a:pt x="68180" y="37950"/>
                </a:lnTo>
                <a:lnTo>
                  <a:pt x="68190" y="37950"/>
                </a:lnTo>
                <a:lnTo>
                  <a:pt x="68200" y="37960"/>
                </a:lnTo>
                <a:lnTo>
                  <a:pt x="68210" y="37960"/>
                </a:lnTo>
                <a:lnTo>
                  <a:pt x="68220" y="37960"/>
                </a:lnTo>
                <a:lnTo>
                  <a:pt x="68230" y="37960"/>
                </a:lnTo>
                <a:lnTo>
                  <a:pt x="68230" y="37950"/>
                </a:lnTo>
                <a:lnTo>
                  <a:pt x="68240" y="37950"/>
                </a:lnTo>
                <a:lnTo>
                  <a:pt x="68250" y="37950"/>
                </a:lnTo>
                <a:lnTo>
                  <a:pt x="68260" y="37940"/>
                </a:lnTo>
                <a:lnTo>
                  <a:pt x="68320" y="38000"/>
                </a:lnTo>
                <a:lnTo>
                  <a:pt x="68370" y="38020"/>
                </a:lnTo>
                <a:lnTo>
                  <a:pt x="68520" y="38050"/>
                </a:lnTo>
                <a:lnTo>
                  <a:pt x="68520" y="38060"/>
                </a:lnTo>
                <a:lnTo>
                  <a:pt x="68520" y="38070"/>
                </a:lnTo>
                <a:lnTo>
                  <a:pt x="68520" y="38080"/>
                </a:lnTo>
                <a:lnTo>
                  <a:pt x="68530" y="38080"/>
                </a:lnTo>
                <a:lnTo>
                  <a:pt x="68540" y="38080"/>
                </a:lnTo>
                <a:lnTo>
                  <a:pt x="68550" y="38070"/>
                </a:lnTo>
                <a:lnTo>
                  <a:pt x="68560" y="38070"/>
                </a:lnTo>
                <a:lnTo>
                  <a:pt x="68570" y="38070"/>
                </a:lnTo>
                <a:lnTo>
                  <a:pt x="68580" y="38080"/>
                </a:lnTo>
                <a:lnTo>
                  <a:pt x="68590" y="38080"/>
                </a:lnTo>
                <a:lnTo>
                  <a:pt x="68600" y="38080"/>
                </a:lnTo>
                <a:lnTo>
                  <a:pt x="68600" y="38070"/>
                </a:lnTo>
                <a:lnTo>
                  <a:pt x="68610" y="38070"/>
                </a:lnTo>
                <a:lnTo>
                  <a:pt x="68620" y="38070"/>
                </a:lnTo>
                <a:lnTo>
                  <a:pt x="68620" y="38080"/>
                </a:lnTo>
                <a:lnTo>
                  <a:pt x="68630" y="38080"/>
                </a:lnTo>
                <a:lnTo>
                  <a:pt x="68630" y="38090"/>
                </a:lnTo>
                <a:lnTo>
                  <a:pt x="68640" y="38090"/>
                </a:lnTo>
                <a:lnTo>
                  <a:pt x="68650" y="38090"/>
                </a:lnTo>
                <a:lnTo>
                  <a:pt x="68660" y="38090"/>
                </a:lnTo>
                <a:lnTo>
                  <a:pt x="68670" y="38090"/>
                </a:lnTo>
                <a:lnTo>
                  <a:pt x="68680" y="38090"/>
                </a:lnTo>
                <a:lnTo>
                  <a:pt x="68680" y="38100"/>
                </a:lnTo>
                <a:lnTo>
                  <a:pt x="68690" y="38100"/>
                </a:lnTo>
                <a:lnTo>
                  <a:pt x="68700" y="38110"/>
                </a:lnTo>
                <a:lnTo>
                  <a:pt x="68710" y="38110"/>
                </a:lnTo>
                <a:lnTo>
                  <a:pt x="68710" y="38100"/>
                </a:lnTo>
                <a:lnTo>
                  <a:pt x="68720" y="38100"/>
                </a:lnTo>
                <a:lnTo>
                  <a:pt x="68730" y="38100"/>
                </a:lnTo>
                <a:lnTo>
                  <a:pt x="68750" y="38100"/>
                </a:lnTo>
                <a:lnTo>
                  <a:pt x="68760" y="38090"/>
                </a:lnTo>
                <a:lnTo>
                  <a:pt x="68770" y="38090"/>
                </a:lnTo>
                <a:lnTo>
                  <a:pt x="68780" y="38090"/>
                </a:lnTo>
                <a:lnTo>
                  <a:pt x="68780" y="38080"/>
                </a:lnTo>
                <a:lnTo>
                  <a:pt x="68790" y="38080"/>
                </a:lnTo>
                <a:lnTo>
                  <a:pt x="68800" y="38080"/>
                </a:lnTo>
                <a:lnTo>
                  <a:pt x="68810" y="38080"/>
                </a:lnTo>
                <a:lnTo>
                  <a:pt x="68820" y="38080"/>
                </a:lnTo>
                <a:lnTo>
                  <a:pt x="68810" y="38070"/>
                </a:lnTo>
                <a:lnTo>
                  <a:pt x="68810" y="38060"/>
                </a:lnTo>
                <a:lnTo>
                  <a:pt x="68810" y="38050"/>
                </a:lnTo>
                <a:lnTo>
                  <a:pt x="68820" y="38050"/>
                </a:lnTo>
                <a:lnTo>
                  <a:pt x="68820" y="38040"/>
                </a:lnTo>
                <a:lnTo>
                  <a:pt x="68830" y="38040"/>
                </a:lnTo>
                <a:lnTo>
                  <a:pt x="68840" y="38040"/>
                </a:lnTo>
                <a:lnTo>
                  <a:pt x="68840" y="38050"/>
                </a:lnTo>
                <a:lnTo>
                  <a:pt x="68850" y="38050"/>
                </a:lnTo>
                <a:lnTo>
                  <a:pt x="68860" y="38050"/>
                </a:lnTo>
                <a:lnTo>
                  <a:pt x="68860" y="38040"/>
                </a:lnTo>
                <a:lnTo>
                  <a:pt x="68870" y="38040"/>
                </a:lnTo>
                <a:lnTo>
                  <a:pt x="68870" y="38030"/>
                </a:lnTo>
                <a:lnTo>
                  <a:pt x="68880" y="38020"/>
                </a:lnTo>
                <a:lnTo>
                  <a:pt x="68880" y="38030"/>
                </a:lnTo>
                <a:lnTo>
                  <a:pt x="69140" y="38350"/>
                </a:lnTo>
                <a:lnTo>
                  <a:pt x="69190" y="38380"/>
                </a:lnTo>
                <a:lnTo>
                  <a:pt x="69230" y="38390"/>
                </a:lnTo>
                <a:lnTo>
                  <a:pt x="69230" y="38400"/>
                </a:lnTo>
                <a:lnTo>
                  <a:pt x="69240" y="38400"/>
                </a:lnTo>
                <a:lnTo>
                  <a:pt x="69250" y="38400"/>
                </a:lnTo>
                <a:lnTo>
                  <a:pt x="69260" y="38400"/>
                </a:lnTo>
                <a:lnTo>
                  <a:pt x="69270" y="38400"/>
                </a:lnTo>
                <a:lnTo>
                  <a:pt x="69280" y="38400"/>
                </a:lnTo>
                <a:lnTo>
                  <a:pt x="69330" y="38400"/>
                </a:lnTo>
                <a:lnTo>
                  <a:pt x="69340" y="38400"/>
                </a:lnTo>
                <a:lnTo>
                  <a:pt x="69340" y="38410"/>
                </a:lnTo>
                <a:lnTo>
                  <a:pt x="69350" y="38410"/>
                </a:lnTo>
                <a:lnTo>
                  <a:pt x="69360" y="38410"/>
                </a:lnTo>
                <a:lnTo>
                  <a:pt x="69360" y="38420"/>
                </a:lnTo>
                <a:lnTo>
                  <a:pt x="69370" y="38420"/>
                </a:lnTo>
                <a:lnTo>
                  <a:pt x="69380" y="38420"/>
                </a:lnTo>
                <a:lnTo>
                  <a:pt x="69380" y="38430"/>
                </a:lnTo>
                <a:lnTo>
                  <a:pt x="69390" y="38430"/>
                </a:lnTo>
                <a:lnTo>
                  <a:pt x="69400" y="38430"/>
                </a:lnTo>
                <a:lnTo>
                  <a:pt x="69410" y="38430"/>
                </a:lnTo>
                <a:lnTo>
                  <a:pt x="69420" y="38420"/>
                </a:lnTo>
                <a:lnTo>
                  <a:pt x="69410" y="38420"/>
                </a:lnTo>
                <a:lnTo>
                  <a:pt x="69420" y="38420"/>
                </a:lnTo>
                <a:lnTo>
                  <a:pt x="69420" y="38410"/>
                </a:lnTo>
                <a:lnTo>
                  <a:pt x="69430" y="38410"/>
                </a:lnTo>
                <a:lnTo>
                  <a:pt x="69430" y="38420"/>
                </a:lnTo>
                <a:lnTo>
                  <a:pt x="69440" y="38420"/>
                </a:lnTo>
                <a:lnTo>
                  <a:pt x="69450" y="38420"/>
                </a:lnTo>
                <a:lnTo>
                  <a:pt x="69450" y="38410"/>
                </a:lnTo>
                <a:lnTo>
                  <a:pt x="69450" y="38400"/>
                </a:lnTo>
                <a:lnTo>
                  <a:pt x="69450" y="38390"/>
                </a:lnTo>
                <a:lnTo>
                  <a:pt x="69490" y="38390"/>
                </a:lnTo>
                <a:lnTo>
                  <a:pt x="69500" y="38400"/>
                </a:lnTo>
                <a:lnTo>
                  <a:pt x="69490" y="38400"/>
                </a:lnTo>
                <a:lnTo>
                  <a:pt x="69480" y="38400"/>
                </a:lnTo>
                <a:lnTo>
                  <a:pt x="69470" y="38400"/>
                </a:lnTo>
                <a:lnTo>
                  <a:pt x="69470" y="38410"/>
                </a:lnTo>
                <a:lnTo>
                  <a:pt x="69480" y="38410"/>
                </a:lnTo>
                <a:lnTo>
                  <a:pt x="69490" y="38410"/>
                </a:lnTo>
                <a:lnTo>
                  <a:pt x="69500" y="38410"/>
                </a:lnTo>
                <a:lnTo>
                  <a:pt x="69500" y="38420"/>
                </a:lnTo>
                <a:lnTo>
                  <a:pt x="69510" y="38420"/>
                </a:lnTo>
                <a:lnTo>
                  <a:pt x="69520" y="38420"/>
                </a:lnTo>
                <a:lnTo>
                  <a:pt x="69540" y="38450"/>
                </a:lnTo>
                <a:lnTo>
                  <a:pt x="69560" y="38470"/>
                </a:lnTo>
                <a:lnTo>
                  <a:pt x="69630" y="38490"/>
                </a:lnTo>
                <a:lnTo>
                  <a:pt x="69630" y="38500"/>
                </a:lnTo>
                <a:lnTo>
                  <a:pt x="69640" y="38500"/>
                </a:lnTo>
                <a:lnTo>
                  <a:pt x="69640" y="38510"/>
                </a:lnTo>
                <a:lnTo>
                  <a:pt x="69650" y="38510"/>
                </a:lnTo>
                <a:lnTo>
                  <a:pt x="69660" y="38520"/>
                </a:lnTo>
                <a:lnTo>
                  <a:pt x="69660" y="38530"/>
                </a:lnTo>
                <a:lnTo>
                  <a:pt x="69670" y="38530"/>
                </a:lnTo>
                <a:lnTo>
                  <a:pt x="69680" y="38530"/>
                </a:lnTo>
                <a:lnTo>
                  <a:pt x="69690" y="38520"/>
                </a:lnTo>
                <a:lnTo>
                  <a:pt x="69950" y="38640"/>
                </a:lnTo>
                <a:lnTo>
                  <a:pt x="69950" y="38650"/>
                </a:lnTo>
                <a:lnTo>
                  <a:pt x="69950" y="38660"/>
                </a:lnTo>
                <a:lnTo>
                  <a:pt x="69960" y="38660"/>
                </a:lnTo>
                <a:lnTo>
                  <a:pt x="69970" y="38660"/>
                </a:lnTo>
                <a:lnTo>
                  <a:pt x="69970" y="38650"/>
                </a:lnTo>
                <a:lnTo>
                  <a:pt x="69990" y="38660"/>
                </a:lnTo>
                <a:lnTo>
                  <a:pt x="69980" y="38670"/>
                </a:lnTo>
                <a:lnTo>
                  <a:pt x="69980" y="38680"/>
                </a:lnTo>
                <a:lnTo>
                  <a:pt x="69990" y="38680"/>
                </a:lnTo>
                <a:lnTo>
                  <a:pt x="70000" y="38670"/>
                </a:lnTo>
                <a:lnTo>
                  <a:pt x="70010" y="38670"/>
                </a:lnTo>
                <a:lnTo>
                  <a:pt x="70010" y="38680"/>
                </a:lnTo>
                <a:lnTo>
                  <a:pt x="70010" y="38690"/>
                </a:lnTo>
                <a:lnTo>
                  <a:pt x="70020" y="38690"/>
                </a:lnTo>
                <a:lnTo>
                  <a:pt x="70020" y="38700"/>
                </a:lnTo>
                <a:lnTo>
                  <a:pt x="70030" y="38700"/>
                </a:lnTo>
                <a:lnTo>
                  <a:pt x="70030" y="38710"/>
                </a:lnTo>
                <a:lnTo>
                  <a:pt x="70040" y="38720"/>
                </a:lnTo>
                <a:lnTo>
                  <a:pt x="70050" y="38720"/>
                </a:lnTo>
                <a:lnTo>
                  <a:pt x="70050" y="38710"/>
                </a:lnTo>
                <a:lnTo>
                  <a:pt x="70060" y="38710"/>
                </a:lnTo>
                <a:lnTo>
                  <a:pt x="70070" y="38710"/>
                </a:lnTo>
                <a:lnTo>
                  <a:pt x="70070" y="38720"/>
                </a:lnTo>
                <a:lnTo>
                  <a:pt x="70080" y="38720"/>
                </a:lnTo>
                <a:lnTo>
                  <a:pt x="70080" y="38730"/>
                </a:lnTo>
                <a:lnTo>
                  <a:pt x="70090" y="38730"/>
                </a:lnTo>
                <a:lnTo>
                  <a:pt x="70100" y="38730"/>
                </a:lnTo>
                <a:lnTo>
                  <a:pt x="70110" y="38730"/>
                </a:lnTo>
                <a:lnTo>
                  <a:pt x="70120" y="38730"/>
                </a:lnTo>
                <a:lnTo>
                  <a:pt x="70120" y="38740"/>
                </a:lnTo>
                <a:lnTo>
                  <a:pt x="70130" y="38750"/>
                </a:lnTo>
                <a:lnTo>
                  <a:pt x="70130" y="38760"/>
                </a:lnTo>
                <a:lnTo>
                  <a:pt x="70140" y="38760"/>
                </a:lnTo>
                <a:lnTo>
                  <a:pt x="70150" y="38760"/>
                </a:lnTo>
                <a:lnTo>
                  <a:pt x="70160" y="38760"/>
                </a:lnTo>
                <a:lnTo>
                  <a:pt x="70170" y="38760"/>
                </a:lnTo>
                <a:lnTo>
                  <a:pt x="70180" y="38760"/>
                </a:lnTo>
                <a:lnTo>
                  <a:pt x="70190" y="38760"/>
                </a:lnTo>
                <a:lnTo>
                  <a:pt x="70200" y="38760"/>
                </a:lnTo>
                <a:lnTo>
                  <a:pt x="70200" y="38750"/>
                </a:lnTo>
                <a:lnTo>
                  <a:pt x="70210" y="38750"/>
                </a:lnTo>
                <a:lnTo>
                  <a:pt x="70220" y="38750"/>
                </a:lnTo>
                <a:lnTo>
                  <a:pt x="70230" y="38750"/>
                </a:lnTo>
                <a:lnTo>
                  <a:pt x="70240" y="38750"/>
                </a:lnTo>
                <a:lnTo>
                  <a:pt x="70250" y="38750"/>
                </a:lnTo>
                <a:lnTo>
                  <a:pt x="70260" y="38750"/>
                </a:lnTo>
                <a:lnTo>
                  <a:pt x="70260" y="38760"/>
                </a:lnTo>
                <a:lnTo>
                  <a:pt x="70270" y="38760"/>
                </a:lnTo>
                <a:lnTo>
                  <a:pt x="70280" y="38770"/>
                </a:lnTo>
                <a:lnTo>
                  <a:pt x="70290" y="38770"/>
                </a:lnTo>
                <a:lnTo>
                  <a:pt x="70300" y="38760"/>
                </a:lnTo>
                <a:lnTo>
                  <a:pt x="70310" y="38760"/>
                </a:lnTo>
                <a:lnTo>
                  <a:pt x="70320" y="38760"/>
                </a:lnTo>
                <a:lnTo>
                  <a:pt x="70320" y="38750"/>
                </a:lnTo>
                <a:lnTo>
                  <a:pt x="70350" y="38740"/>
                </a:lnTo>
                <a:lnTo>
                  <a:pt x="70360" y="38740"/>
                </a:lnTo>
                <a:lnTo>
                  <a:pt x="70360" y="38750"/>
                </a:lnTo>
                <a:lnTo>
                  <a:pt x="70370" y="38750"/>
                </a:lnTo>
                <a:lnTo>
                  <a:pt x="70380" y="38750"/>
                </a:lnTo>
                <a:lnTo>
                  <a:pt x="70380" y="38740"/>
                </a:lnTo>
                <a:lnTo>
                  <a:pt x="70390" y="38740"/>
                </a:lnTo>
                <a:lnTo>
                  <a:pt x="70390" y="38730"/>
                </a:lnTo>
                <a:lnTo>
                  <a:pt x="70400" y="38730"/>
                </a:lnTo>
                <a:lnTo>
                  <a:pt x="70410" y="38730"/>
                </a:lnTo>
                <a:lnTo>
                  <a:pt x="70420" y="38730"/>
                </a:lnTo>
                <a:lnTo>
                  <a:pt x="70430" y="38730"/>
                </a:lnTo>
                <a:lnTo>
                  <a:pt x="70440" y="38730"/>
                </a:lnTo>
                <a:lnTo>
                  <a:pt x="70450" y="38720"/>
                </a:lnTo>
                <a:lnTo>
                  <a:pt x="70460" y="38710"/>
                </a:lnTo>
                <a:lnTo>
                  <a:pt x="70470" y="38710"/>
                </a:lnTo>
                <a:lnTo>
                  <a:pt x="70470" y="38700"/>
                </a:lnTo>
                <a:lnTo>
                  <a:pt x="70480" y="38700"/>
                </a:lnTo>
                <a:lnTo>
                  <a:pt x="70480" y="38690"/>
                </a:lnTo>
                <a:lnTo>
                  <a:pt x="70490" y="38690"/>
                </a:lnTo>
                <a:lnTo>
                  <a:pt x="70490" y="38680"/>
                </a:lnTo>
                <a:lnTo>
                  <a:pt x="70500" y="38670"/>
                </a:lnTo>
                <a:lnTo>
                  <a:pt x="70510" y="38670"/>
                </a:lnTo>
                <a:lnTo>
                  <a:pt x="70510" y="38660"/>
                </a:lnTo>
                <a:lnTo>
                  <a:pt x="70510" y="38650"/>
                </a:lnTo>
                <a:lnTo>
                  <a:pt x="70520" y="38640"/>
                </a:lnTo>
                <a:lnTo>
                  <a:pt x="70530" y="38640"/>
                </a:lnTo>
                <a:lnTo>
                  <a:pt x="70540" y="38640"/>
                </a:lnTo>
                <a:lnTo>
                  <a:pt x="70550" y="38630"/>
                </a:lnTo>
                <a:lnTo>
                  <a:pt x="70560" y="38630"/>
                </a:lnTo>
                <a:lnTo>
                  <a:pt x="70560" y="38620"/>
                </a:lnTo>
                <a:lnTo>
                  <a:pt x="70570" y="38620"/>
                </a:lnTo>
                <a:lnTo>
                  <a:pt x="70580" y="38620"/>
                </a:lnTo>
                <a:lnTo>
                  <a:pt x="70590" y="38620"/>
                </a:lnTo>
                <a:lnTo>
                  <a:pt x="70600" y="38610"/>
                </a:lnTo>
                <a:lnTo>
                  <a:pt x="70610" y="38610"/>
                </a:lnTo>
                <a:lnTo>
                  <a:pt x="70610" y="38600"/>
                </a:lnTo>
                <a:lnTo>
                  <a:pt x="70620" y="38600"/>
                </a:lnTo>
                <a:lnTo>
                  <a:pt x="70620" y="38590"/>
                </a:lnTo>
                <a:lnTo>
                  <a:pt x="70750" y="38550"/>
                </a:lnTo>
                <a:lnTo>
                  <a:pt x="70760" y="38550"/>
                </a:lnTo>
                <a:lnTo>
                  <a:pt x="70790" y="38550"/>
                </a:lnTo>
                <a:lnTo>
                  <a:pt x="70800" y="38550"/>
                </a:lnTo>
                <a:lnTo>
                  <a:pt x="70810" y="38550"/>
                </a:lnTo>
                <a:lnTo>
                  <a:pt x="70810" y="38540"/>
                </a:lnTo>
                <a:lnTo>
                  <a:pt x="70830" y="38540"/>
                </a:lnTo>
                <a:lnTo>
                  <a:pt x="70840" y="38550"/>
                </a:lnTo>
                <a:lnTo>
                  <a:pt x="70850" y="38550"/>
                </a:lnTo>
                <a:lnTo>
                  <a:pt x="70860" y="38550"/>
                </a:lnTo>
                <a:lnTo>
                  <a:pt x="70860" y="38540"/>
                </a:lnTo>
                <a:lnTo>
                  <a:pt x="70880" y="38540"/>
                </a:lnTo>
                <a:lnTo>
                  <a:pt x="70890" y="38550"/>
                </a:lnTo>
                <a:lnTo>
                  <a:pt x="70900" y="38550"/>
                </a:lnTo>
                <a:lnTo>
                  <a:pt x="70910" y="38550"/>
                </a:lnTo>
                <a:lnTo>
                  <a:pt x="70910" y="38540"/>
                </a:lnTo>
                <a:lnTo>
                  <a:pt x="70920" y="38540"/>
                </a:lnTo>
                <a:lnTo>
                  <a:pt x="70930" y="38540"/>
                </a:lnTo>
                <a:lnTo>
                  <a:pt x="70940" y="38540"/>
                </a:lnTo>
                <a:lnTo>
                  <a:pt x="70950" y="38540"/>
                </a:lnTo>
                <a:lnTo>
                  <a:pt x="70980" y="38540"/>
                </a:lnTo>
                <a:lnTo>
                  <a:pt x="71120" y="38570"/>
                </a:lnTo>
                <a:lnTo>
                  <a:pt x="71290" y="38710"/>
                </a:lnTo>
                <a:lnTo>
                  <a:pt x="71380" y="38820"/>
                </a:lnTo>
                <a:lnTo>
                  <a:pt x="71760" y="39310"/>
                </a:lnTo>
                <a:lnTo>
                  <a:pt x="72140" y="39800"/>
                </a:lnTo>
                <a:lnTo>
                  <a:pt x="72530" y="40290"/>
                </a:lnTo>
                <a:lnTo>
                  <a:pt x="72910" y="40770"/>
                </a:lnTo>
                <a:lnTo>
                  <a:pt x="73300" y="41260"/>
                </a:lnTo>
                <a:lnTo>
                  <a:pt x="73680" y="41750"/>
                </a:lnTo>
                <a:lnTo>
                  <a:pt x="74060" y="42230"/>
                </a:lnTo>
                <a:lnTo>
                  <a:pt x="74450" y="42720"/>
                </a:lnTo>
                <a:lnTo>
                  <a:pt x="74600" y="42910"/>
                </a:lnTo>
                <a:lnTo>
                  <a:pt x="74620" y="42910"/>
                </a:lnTo>
                <a:lnTo>
                  <a:pt x="74630" y="42920"/>
                </a:lnTo>
                <a:lnTo>
                  <a:pt x="74150" y="43210"/>
                </a:lnTo>
                <a:lnTo>
                  <a:pt x="73950" y="43250"/>
                </a:lnTo>
                <a:lnTo>
                  <a:pt x="72870" y="43210"/>
                </a:lnTo>
                <a:lnTo>
                  <a:pt x="72700" y="43250"/>
                </a:lnTo>
                <a:lnTo>
                  <a:pt x="72560" y="43340"/>
                </a:lnTo>
                <a:lnTo>
                  <a:pt x="72510" y="43400"/>
                </a:lnTo>
                <a:lnTo>
                  <a:pt x="72340" y="43320"/>
                </a:lnTo>
                <a:lnTo>
                  <a:pt x="72260" y="43220"/>
                </a:lnTo>
                <a:lnTo>
                  <a:pt x="72260" y="43130"/>
                </a:lnTo>
                <a:lnTo>
                  <a:pt x="72240" y="43090"/>
                </a:lnTo>
                <a:lnTo>
                  <a:pt x="72200" y="43040"/>
                </a:lnTo>
                <a:lnTo>
                  <a:pt x="72080" y="42940"/>
                </a:lnTo>
                <a:lnTo>
                  <a:pt x="71980" y="42890"/>
                </a:lnTo>
                <a:lnTo>
                  <a:pt x="71650" y="42760"/>
                </a:lnTo>
                <a:lnTo>
                  <a:pt x="71580" y="42710"/>
                </a:lnTo>
                <a:lnTo>
                  <a:pt x="71550" y="42650"/>
                </a:lnTo>
                <a:lnTo>
                  <a:pt x="71540" y="42590"/>
                </a:lnTo>
                <a:lnTo>
                  <a:pt x="71510" y="42540"/>
                </a:lnTo>
                <a:lnTo>
                  <a:pt x="71470" y="42500"/>
                </a:lnTo>
                <a:lnTo>
                  <a:pt x="71320" y="42410"/>
                </a:lnTo>
                <a:lnTo>
                  <a:pt x="71280" y="42380"/>
                </a:lnTo>
                <a:lnTo>
                  <a:pt x="71220" y="42290"/>
                </a:lnTo>
                <a:lnTo>
                  <a:pt x="71180" y="42260"/>
                </a:lnTo>
                <a:lnTo>
                  <a:pt x="71010" y="42180"/>
                </a:lnTo>
                <a:lnTo>
                  <a:pt x="70940" y="42170"/>
                </a:lnTo>
                <a:lnTo>
                  <a:pt x="70810" y="42150"/>
                </a:lnTo>
                <a:lnTo>
                  <a:pt x="70640" y="42150"/>
                </a:lnTo>
                <a:lnTo>
                  <a:pt x="70490" y="42170"/>
                </a:lnTo>
                <a:lnTo>
                  <a:pt x="70360" y="42170"/>
                </a:lnTo>
                <a:lnTo>
                  <a:pt x="70280" y="42170"/>
                </a:lnTo>
                <a:lnTo>
                  <a:pt x="70120" y="42120"/>
                </a:lnTo>
                <a:lnTo>
                  <a:pt x="70020" y="42110"/>
                </a:lnTo>
                <a:lnTo>
                  <a:pt x="69890" y="42120"/>
                </a:lnTo>
                <a:lnTo>
                  <a:pt x="69540" y="42250"/>
                </a:lnTo>
                <a:lnTo>
                  <a:pt x="69330" y="42350"/>
                </a:lnTo>
                <a:lnTo>
                  <a:pt x="69220" y="42380"/>
                </a:lnTo>
                <a:lnTo>
                  <a:pt x="69030" y="42380"/>
                </a:lnTo>
                <a:lnTo>
                  <a:pt x="68770" y="42400"/>
                </a:lnTo>
                <a:lnTo>
                  <a:pt x="68370" y="42460"/>
                </a:lnTo>
                <a:lnTo>
                  <a:pt x="68090" y="42460"/>
                </a:lnTo>
                <a:lnTo>
                  <a:pt x="68070" y="42450"/>
                </a:lnTo>
                <a:lnTo>
                  <a:pt x="67870" y="42360"/>
                </a:lnTo>
                <a:lnTo>
                  <a:pt x="67780" y="42340"/>
                </a:lnTo>
                <a:lnTo>
                  <a:pt x="67670" y="42360"/>
                </a:lnTo>
                <a:lnTo>
                  <a:pt x="67570" y="42390"/>
                </a:lnTo>
                <a:lnTo>
                  <a:pt x="67450" y="42430"/>
                </a:lnTo>
                <a:lnTo>
                  <a:pt x="67400" y="42430"/>
                </a:lnTo>
                <a:lnTo>
                  <a:pt x="66920" y="42400"/>
                </a:lnTo>
                <a:lnTo>
                  <a:pt x="66550" y="42270"/>
                </a:lnTo>
                <a:lnTo>
                  <a:pt x="66380" y="42240"/>
                </a:lnTo>
                <a:lnTo>
                  <a:pt x="66110" y="42240"/>
                </a:lnTo>
                <a:lnTo>
                  <a:pt x="65990" y="42230"/>
                </a:lnTo>
                <a:lnTo>
                  <a:pt x="65830" y="42160"/>
                </a:lnTo>
                <a:lnTo>
                  <a:pt x="65660" y="42130"/>
                </a:lnTo>
                <a:lnTo>
                  <a:pt x="65560" y="42200"/>
                </a:lnTo>
                <a:lnTo>
                  <a:pt x="65480" y="42190"/>
                </a:lnTo>
                <a:lnTo>
                  <a:pt x="65400" y="42210"/>
                </a:lnTo>
                <a:lnTo>
                  <a:pt x="65340" y="42200"/>
                </a:lnTo>
                <a:lnTo>
                  <a:pt x="65280" y="42210"/>
                </a:lnTo>
                <a:lnTo>
                  <a:pt x="65160" y="42290"/>
                </a:lnTo>
                <a:lnTo>
                  <a:pt x="64970" y="42370"/>
                </a:lnTo>
                <a:lnTo>
                  <a:pt x="64820" y="42370"/>
                </a:lnTo>
                <a:lnTo>
                  <a:pt x="64720" y="42390"/>
                </a:lnTo>
                <a:lnTo>
                  <a:pt x="64640" y="42410"/>
                </a:lnTo>
                <a:lnTo>
                  <a:pt x="64570" y="42450"/>
                </a:lnTo>
                <a:lnTo>
                  <a:pt x="64370" y="42520"/>
                </a:lnTo>
                <a:lnTo>
                  <a:pt x="64240" y="42530"/>
                </a:lnTo>
                <a:lnTo>
                  <a:pt x="64130" y="42520"/>
                </a:lnTo>
                <a:lnTo>
                  <a:pt x="64040" y="42520"/>
                </a:lnTo>
                <a:lnTo>
                  <a:pt x="63890" y="42560"/>
                </a:lnTo>
                <a:lnTo>
                  <a:pt x="63810" y="42540"/>
                </a:lnTo>
                <a:lnTo>
                  <a:pt x="63680" y="42470"/>
                </a:lnTo>
                <a:lnTo>
                  <a:pt x="63630" y="42460"/>
                </a:lnTo>
                <a:lnTo>
                  <a:pt x="63550" y="42470"/>
                </a:lnTo>
                <a:lnTo>
                  <a:pt x="63440" y="42510"/>
                </a:lnTo>
                <a:lnTo>
                  <a:pt x="63060" y="42510"/>
                </a:lnTo>
                <a:lnTo>
                  <a:pt x="62920" y="42540"/>
                </a:lnTo>
                <a:lnTo>
                  <a:pt x="62380" y="42740"/>
                </a:lnTo>
                <a:lnTo>
                  <a:pt x="62220" y="42760"/>
                </a:lnTo>
                <a:lnTo>
                  <a:pt x="62130" y="42740"/>
                </a:lnTo>
                <a:lnTo>
                  <a:pt x="62020" y="42740"/>
                </a:lnTo>
                <a:lnTo>
                  <a:pt x="61920" y="42770"/>
                </a:lnTo>
                <a:lnTo>
                  <a:pt x="61630" y="42900"/>
                </a:lnTo>
                <a:lnTo>
                  <a:pt x="61350" y="42970"/>
                </a:lnTo>
                <a:lnTo>
                  <a:pt x="61060" y="43180"/>
                </a:lnTo>
                <a:lnTo>
                  <a:pt x="60980" y="43180"/>
                </a:lnTo>
                <a:lnTo>
                  <a:pt x="60860" y="43150"/>
                </a:lnTo>
                <a:lnTo>
                  <a:pt x="60690" y="43040"/>
                </a:lnTo>
                <a:lnTo>
                  <a:pt x="60490" y="42940"/>
                </a:lnTo>
                <a:lnTo>
                  <a:pt x="60400" y="42880"/>
                </a:lnTo>
                <a:lnTo>
                  <a:pt x="60330" y="42820"/>
                </a:lnTo>
                <a:lnTo>
                  <a:pt x="60210" y="42580"/>
                </a:lnTo>
                <a:lnTo>
                  <a:pt x="60010" y="42380"/>
                </a:lnTo>
                <a:lnTo>
                  <a:pt x="59900" y="42190"/>
                </a:lnTo>
                <a:lnTo>
                  <a:pt x="59870" y="42060"/>
                </a:lnTo>
                <a:lnTo>
                  <a:pt x="59870" y="42010"/>
                </a:lnTo>
                <a:lnTo>
                  <a:pt x="59890" y="41950"/>
                </a:lnTo>
                <a:lnTo>
                  <a:pt x="60020" y="41740"/>
                </a:lnTo>
                <a:lnTo>
                  <a:pt x="60150" y="41620"/>
                </a:lnTo>
                <a:lnTo>
                  <a:pt x="60190" y="41500"/>
                </a:lnTo>
                <a:lnTo>
                  <a:pt x="60190" y="41430"/>
                </a:lnTo>
                <a:lnTo>
                  <a:pt x="60220" y="41380"/>
                </a:lnTo>
                <a:lnTo>
                  <a:pt x="60270" y="41330"/>
                </a:lnTo>
                <a:lnTo>
                  <a:pt x="60310" y="41300"/>
                </a:lnTo>
                <a:lnTo>
                  <a:pt x="60340" y="41300"/>
                </a:lnTo>
                <a:lnTo>
                  <a:pt x="60360" y="41300"/>
                </a:lnTo>
                <a:lnTo>
                  <a:pt x="60380" y="41330"/>
                </a:lnTo>
                <a:lnTo>
                  <a:pt x="60410" y="41350"/>
                </a:lnTo>
                <a:lnTo>
                  <a:pt x="60450" y="41360"/>
                </a:lnTo>
                <a:lnTo>
                  <a:pt x="60490" y="41330"/>
                </a:lnTo>
                <a:lnTo>
                  <a:pt x="60540" y="41270"/>
                </a:lnTo>
                <a:lnTo>
                  <a:pt x="60590" y="41210"/>
                </a:lnTo>
                <a:lnTo>
                  <a:pt x="60640" y="41170"/>
                </a:lnTo>
                <a:lnTo>
                  <a:pt x="60690" y="41150"/>
                </a:lnTo>
                <a:lnTo>
                  <a:pt x="60760" y="41150"/>
                </a:lnTo>
                <a:lnTo>
                  <a:pt x="60850" y="41110"/>
                </a:lnTo>
                <a:lnTo>
                  <a:pt x="60910" y="41040"/>
                </a:lnTo>
                <a:lnTo>
                  <a:pt x="60960" y="40960"/>
                </a:lnTo>
                <a:lnTo>
                  <a:pt x="61010" y="40780"/>
                </a:lnTo>
                <a:lnTo>
                  <a:pt x="61130" y="39810"/>
                </a:lnTo>
                <a:lnTo>
                  <a:pt x="61170" y="39720"/>
                </a:lnTo>
                <a:lnTo>
                  <a:pt x="61280" y="39670"/>
                </a:lnTo>
                <a:lnTo>
                  <a:pt x="61380" y="39540"/>
                </a:lnTo>
                <a:lnTo>
                  <a:pt x="61440" y="39320"/>
                </a:lnTo>
                <a:lnTo>
                  <a:pt x="61540" y="39140"/>
                </a:lnTo>
                <a:lnTo>
                  <a:pt x="61730" y="38650"/>
                </a:lnTo>
                <a:lnTo>
                  <a:pt x="61790" y="38550"/>
                </a:lnTo>
                <a:lnTo>
                  <a:pt x="61820" y="38420"/>
                </a:lnTo>
                <a:lnTo>
                  <a:pt x="61830" y="38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