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Antioquia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Antioqu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170" y="45680"/>
                </a:moveTo>
                <a:lnTo>
                  <a:pt x="40970" y="45480"/>
                </a:lnTo>
                <a:lnTo>
                  <a:pt x="40940" y="45440"/>
                </a:lnTo>
                <a:lnTo>
                  <a:pt x="40890" y="45340"/>
                </a:lnTo>
                <a:lnTo>
                  <a:pt x="40900" y="45260"/>
                </a:lnTo>
                <a:lnTo>
                  <a:pt x="40960" y="45050"/>
                </a:lnTo>
                <a:lnTo>
                  <a:pt x="40940" y="44920"/>
                </a:lnTo>
                <a:lnTo>
                  <a:pt x="40900" y="44840"/>
                </a:lnTo>
                <a:lnTo>
                  <a:pt x="40760" y="44610"/>
                </a:lnTo>
                <a:lnTo>
                  <a:pt x="40730" y="44490"/>
                </a:lnTo>
                <a:lnTo>
                  <a:pt x="40700" y="44360"/>
                </a:lnTo>
                <a:lnTo>
                  <a:pt x="40710" y="44230"/>
                </a:lnTo>
                <a:lnTo>
                  <a:pt x="40850" y="43890"/>
                </a:lnTo>
                <a:lnTo>
                  <a:pt x="40820" y="43650"/>
                </a:lnTo>
                <a:lnTo>
                  <a:pt x="40690" y="43590"/>
                </a:lnTo>
                <a:lnTo>
                  <a:pt x="40560" y="43590"/>
                </a:lnTo>
                <a:lnTo>
                  <a:pt x="40430" y="43540"/>
                </a:lnTo>
                <a:lnTo>
                  <a:pt x="40290" y="43350"/>
                </a:lnTo>
                <a:lnTo>
                  <a:pt x="40170" y="43040"/>
                </a:lnTo>
                <a:lnTo>
                  <a:pt x="40120" y="42730"/>
                </a:lnTo>
                <a:lnTo>
                  <a:pt x="40080" y="42640"/>
                </a:lnTo>
                <a:lnTo>
                  <a:pt x="39980" y="42570"/>
                </a:lnTo>
                <a:lnTo>
                  <a:pt x="39810" y="42550"/>
                </a:lnTo>
                <a:lnTo>
                  <a:pt x="39610" y="42550"/>
                </a:lnTo>
                <a:lnTo>
                  <a:pt x="39420" y="42570"/>
                </a:lnTo>
                <a:lnTo>
                  <a:pt x="39250" y="42610"/>
                </a:lnTo>
                <a:lnTo>
                  <a:pt x="39010" y="42630"/>
                </a:lnTo>
                <a:lnTo>
                  <a:pt x="38730" y="42660"/>
                </a:lnTo>
                <a:lnTo>
                  <a:pt x="38500" y="42710"/>
                </a:lnTo>
                <a:lnTo>
                  <a:pt x="38100" y="42720"/>
                </a:lnTo>
                <a:lnTo>
                  <a:pt x="37970" y="42710"/>
                </a:lnTo>
                <a:lnTo>
                  <a:pt x="37840" y="42670"/>
                </a:lnTo>
                <a:lnTo>
                  <a:pt x="37770" y="42620"/>
                </a:lnTo>
                <a:lnTo>
                  <a:pt x="37760" y="42600"/>
                </a:lnTo>
                <a:lnTo>
                  <a:pt x="37720" y="42550"/>
                </a:lnTo>
                <a:lnTo>
                  <a:pt x="37710" y="42450"/>
                </a:lnTo>
                <a:lnTo>
                  <a:pt x="37650" y="42360"/>
                </a:lnTo>
                <a:lnTo>
                  <a:pt x="37510" y="42210"/>
                </a:lnTo>
                <a:lnTo>
                  <a:pt x="37500" y="42180"/>
                </a:lnTo>
                <a:lnTo>
                  <a:pt x="37480" y="42070"/>
                </a:lnTo>
                <a:lnTo>
                  <a:pt x="37460" y="42050"/>
                </a:lnTo>
                <a:lnTo>
                  <a:pt x="37420" y="42050"/>
                </a:lnTo>
                <a:lnTo>
                  <a:pt x="37380" y="42030"/>
                </a:lnTo>
                <a:lnTo>
                  <a:pt x="37340" y="42000"/>
                </a:lnTo>
                <a:lnTo>
                  <a:pt x="37330" y="41920"/>
                </a:lnTo>
                <a:lnTo>
                  <a:pt x="37340" y="41820"/>
                </a:lnTo>
                <a:lnTo>
                  <a:pt x="37370" y="41730"/>
                </a:lnTo>
                <a:lnTo>
                  <a:pt x="37410" y="41680"/>
                </a:lnTo>
                <a:lnTo>
                  <a:pt x="37370" y="41650"/>
                </a:lnTo>
                <a:lnTo>
                  <a:pt x="37340" y="41650"/>
                </a:lnTo>
                <a:lnTo>
                  <a:pt x="37400" y="41570"/>
                </a:lnTo>
                <a:lnTo>
                  <a:pt x="37390" y="41510"/>
                </a:lnTo>
                <a:lnTo>
                  <a:pt x="37350" y="41450"/>
                </a:lnTo>
                <a:lnTo>
                  <a:pt x="37310" y="41370"/>
                </a:lnTo>
                <a:lnTo>
                  <a:pt x="37350" y="41370"/>
                </a:lnTo>
                <a:lnTo>
                  <a:pt x="37380" y="41350"/>
                </a:lnTo>
                <a:lnTo>
                  <a:pt x="37400" y="41330"/>
                </a:lnTo>
                <a:lnTo>
                  <a:pt x="37410" y="41300"/>
                </a:lnTo>
                <a:lnTo>
                  <a:pt x="37330" y="41280"/>
                </a:lnTo>
                <a:lnTo>
                  <a:pt x="37320" y="41230"/>
                </a:lnTo>
                <a:lnTo>
                  <a:pt x="37350" y="41160"/>
                </a:lnTo>
                <a:lnTo>
                  <a:pt x="37400" y="41110"/>
                </a:lnTo>
                <a:lnTo>
                  <a:pt x="37390" y="41070"/>
                </a:lnTo>
                <a:lnTo>
                  <a:pt x="37270" y="40920"/>
                </a:lnTo>
                <a:lnTo>
                  <a:pt x="37200" y="40940"/>
                </a:lnTo>
                <a:lnTo>
                  <a:pt x="37160" y="40890"/>
                </a:lnTo>
                <a:lnTo>
                  <a:pt x="37120" y="40830"/>
                </a:lnTo>
                <a:lnTo>
                  <a:pt x="37070" y="40780"/>
                </a:lnTo>
                <a:lnTo>
                  <a:pt x="37070" y="40690"/>
                </a:lnTo>
                <a:lnTo>
                  <a:pt x="37050" y="40620"/>
                </a:lnTo>
                <a:lnTo>
                  <a:pt x="37000" y="40560"/>
                </a:lnTo>
                <a:lnTo>
                  <a:pt x="36930" y="40530"/>
                </a:lnTo>
                <a:lnTo>
                  <a:pt x="36860" y="40560"/>
                </a:lnTo>
                <a:lnTo>
                  <a:pt x="36840" y="40500"/>
                </a:lnTo>
                <a:lnTo>
                  <a:pt x="36850" y="40400"/>
                </a:lnTo>
                <a:lnTo>
                  <a:pt x="36890" y="40320"/>
                </a:lnTo>
                <a:lnTo>
                  <a:pt x="36920" y="40320"/>
                </a:lnTo>
                <a:lnTo>
                  <a:pt x="36960" y="40350"/>
                </a:lnTo>
                <a:lnTo>
                  <a:pt x="36990" y="40340"/>
                </a:lnTo>
                <a:lnTo>
                  <a:pt x="37000" y="40270"/>
                </a:lnTo>
                <a:lnTo>
                  <a:pt x="36970" y="40240"/>
                </a:lnTo>
                <a:lnTo>
                  <a:pt x="36860" y="40230"/>
                </a:lnTo>
                <a:lnTo>
                  <a:pt x="36820" y="40220"/>
                </a:lnTo>
                <a:lnTo>
                  <a:pt x="36790" y="40160"/>
                </a:lnTo>
                <a:lnTo>
                  <a:pt x="36790" y="40110"/>
                </a:lnTo>
                <a:lnTo>
                  <a:pt x="36810" y="40070"/>
                </a:lnTo>
                <a:lnTo>
                  <a:pt x="36820" y="40020"/>
                </a:lnTo>
                <a:lnTo>
                  <a:pt x="36800" y="39990"/>
                </a:lnTo>
                <a:lnTo>
                  <a:pt x="36750" y="40030"/>
                </a:lnTo>
                <a:lnTo>
                  <a:pt x="36710" y="40080"/>
                </a:lnTo>
                <a:lnTo>
                  <a:pt x="36720" y="40110"/>
                </a:lnTo>
                <a:lnTo>
                  <a:pt x="36660" y="40100"/>
                </a:lnTo>
                <a:lnTo>
                  <a:pt x="36630" y="40080"/>
                </a:lnTo>
                <a:lnTo>
                  <a:pt x="36620" y="40050"/>
                </a:lnTo>
                <a:lnTo>
                  <a:pt x="36610" y="39990"/>
                </a:lnTo>
                <a:lnTo>
                  <a:pt x="36600" y="39950"/>
                </a:lnTo>
                <a:lnTo>
                  <a:pt x="36560" y="39940"/>
                </a:lnTo>
                <a:lnTo>
                  <a:pt x="36520" y="39940"/>
                </a:lnTo>
                <a:lnTo>
                  <a:pt x="36470" y="39940"/>
                </a:lnTo>
                <a:lnTo>
                  <a:pt x="36570" y="39830"/>
                </a:lnTo>
                <a:lnTo>
                  <a:pt x="36580" y="39800"/>
                </a:lnTo>
                <a:lnTo>
                  <a:pt x="36560" y="39750"/>
                </a:lnTo>
                <a:lnTo>
                  <a:pt x="36490" y="39690"/>
                </a:lnTo>
                <a:lnTo>
                  <a:pt x="36470" y="39640"/>
                </a:lnTo>
                <a:lnTo>
                  <a:pt x="36470" y="39450"/>
                </a:lnTo>
                <a:lnTo>
                  <a:pt x="36460" y="39400"/>
                </a:lnTo>
                <a:lnTo>
                  <a:pt x="36530" y="39370"/>
                </a:lnTo>
                <a:lnTo>
                  <a:pt x="36680" y="39330"/>
                </a:lnTo>
                <a:lnTo>
                  <a:pt x="36750" y="39320"/>
                </a:lnTo>
                <a:lnTo>
                  <a:pt x="36910" y="39220"/>
                </a:lnTo>
                <a:lnTo>
                  <a:pt x="37150" y="39240"/>
                </a:lnTo>
                <a:lnTo>
                  <a:pt x="37200" y="39220"/>
                </a:lnTo>
                <a:lnTo>
                  <a:pt x="37210" y="39190"/>
                </a:lnTo>
                <a:lnTo>
                  <a:pt x="37280" y="39130"/>
                </a:lnTo>
                <a:lnTo>
                  <a:pt x="37320" y="39070"/>
                </a:lnTo>
                <a:lnTo>
                  <a:pt x="37350" y="39000"/>
                </a:lnTo>
                <a:lnTo>
                  <a:pt x="37320" y="38800"/>
                </a:lnTo>
                <a:lnTo>
                  <a:pt x="37300" y="38720"/>
                </a:lnTo>
                <a:lnTo>
                  <a:pt x="37270" y="38670"/>
                </a:lnTo>
                <a:lnTo>
                  <a:pt x="37240" y="38640"/>
                </a:lnTo>
                <a:lnTo>
                  <a:pt x="37210" y="38630"/>
                </a:lnTo>
                <a:lnTo>
                  <a:pt x="37190" y="38610"/>
                </a:lnTo>
                <a:lnTo>
                  <a:pt x="37170" y="38540"/>
                </a:lnTo>
                <a:lnTo>
                  <a:pt x="37150" y="38500"/>
                </a:lnTo>
                <a:lnTo>
                  <a:pt x="37170" y="38430"/>
                </a:lnTo>
                <a:lnTo>
                  <a:pt x="37250" y="38390"/>
                </a:lnTo>
                <a:lnTo>
                  <a:pt x="37350" y="38350"/>
                </a:lnTo>
                <a:lnTo>
                  <a:pt x="37490" y="38320"/>
                </a:lnTo>
                <a:lnTo>
                  <a:pt x="37820" y="38290"/>
                </a:lnTo>
                <a:lnTo>
                  <a:pt x="37920" y="38300"/>
                </a:lnTo>
                <a:lnTo>
                  <a:pt x="38340" y="38400"/>
                </a:lnTo>
                <a:lnTo>
                  <a:pt x="38430" y="38430"/>
                </a:lnTo>
                <a:lnTo>
                  <a:pt x="38500" y="38470"/>
                </a:lnTo>
                <a:lnTo>
                  <a:pt x="38620" y="38480"/>
                </a:lnTo>
                <a:lnTo>
                  <a:pt x="38790" y="38190"/>
                </a:lnTo>
                <a:lnTo>
                  <a:pt x="38810" y="38150"/>
                </a:lnTo>
                <a:lnTo>
                  <a:pt x="38830" y="38050"/>
                </a:lnTo>
                <a:lnTo>
                  <a:pt x="38810" y="37480"/>
                </a:lnTo>
                <a:lnTo>
                  <a:pt x="38700" y="37160"/>
                </a:lnTo>
                <a:lnTo>
                  <a:pt x="38640" y="37070"/>
                </a:lnTo>
                <a:lnTo>
                  <a:pt x="38410" y="36880"/>
                </a:lnTo>
                <a:lnTo>
                  <a:pt x="38360" y="36840"/>
                </a:lnTo>
                <a:lnTo>
                  <a:pt x="38290" y="36810"/>
                </a:lnTo>
                <a:lnTo>
                  <a:pt x="38110" y="36790"/>
                </a:lnTo>
                <a:lnTo>
                  <a:pt x="37980" y="36700"/>
                </a:lnTo>
                <a:lnTo>
                  <a:pt x="37880" y="36620"/>
                </a:lnTo>
                <a:lnTo>
                  <a:pt x="37470" y="36120"/>
                </a:lnTo>
                <a:lnTo>
                  <a:pt x="36940" y="35540"/>
                </a:lnTo>
                <a:lnTo>
                  <a:pt x="36420" y="35170"/>
                </a:lnTo>
                <a:lnTo>
                  <a:pt x="35770" y="34580"/>
                </a:lnTo>
                <a:lnTo>
                  <a:pt x="35720" y="34510"/>
                </a:lnTo>
                <a:lnTo>
                  <a:pt x="35680" y="34440"/>
                </a:lnTo>
                <a:lnTo>
                  <a:pt x="35690" y="34420"/>
                </a:lnTo>
                <a:lnTo>
                  <a:pt x="35720" y="34410"/>
                </a:lnTo>
                <a:lnTo>
                  <a:pt x="35740" y="34400"/>
                </a:lnTo>
                <a:lnTo>
                  <a:pt x="35750" y="34400"/>
                </a:lnTo>
                <a:lnTo>
                  <a:pt x="35740" y="34380"/>
                </a:lnTo>
                <a:lnTo>
                  <a:pt x="35730" y="34350"/>
                </a:lnTo>
                <a:lnTo>
                  <a:pt x="35720" y="34330"/>
                </a:lnTo>
                <a:lnTo>
                  <a:pt x="35710" y="34340"/>
                </a:lnTo>
                <a:lnTo>
                  <a:pt x="35710" y="34130"/>
                </a:lnTo>
                <a:lnTo>
                  <a:pt x="35850" y="34150"/>
                </a:lnTo>
                <a:lnTo>
                  <a:pt x="35960" y="34080"/>
                </a:lnTo>
                <a:lnTo>
                  <a:pt x="36060" y="33970"/>
                </a:lnTo>
                <a:lnTo>
                  <a:pt x="36140" y="33920"/>
                </a:lnTo>
                <a:lnTo>
                  <a:pt x="36210" y="33840"/>
                </a:lnTo>
                <a:lnTo>
                  <a:pt x="36300" y="33320"/>
                </a:lnTo>
                <a:lnTo>
                  <a:pt x="36340" y="33250"/>
                </a:lnTo>
                <a:lnTo>
                  <a:pt x="36380" y="33200"/>
                </a:lnTo>
                <a:lnTo>
                  <a:pt x="36470" y="33130"/>
                </a:lnTo>
                <a:lnTo>
                  <a:pt x="36490" y="33040"/>
                </a:lnTo>
                <a:lnTo>
                  <a:pt x="36520" y="32990"/>
                </a:lnTo>
                <a:lnTo>
                  <a:pt x="36550" y="32880"/>
                </a:lnTo>
                <a:lnTo>
                  <a:pt x="36520" y="32450"/>
                </a:lnTo>
                <a:lnTo>
                  <a:pt x="36490" y="32360"/>
                </a:lnTo>
                <a:lnTo>
                  <a:pt x="36460" y="32270"/>
                </a:lnTo>
                <a:lnTo>
                  <a:pt x="36400" y="32030"/>
                </a:lnTo>
                <a:lnTo>
                  <a:pt x="36390" y="32010"/>
                </a:lnTo>
                <a:lnTo>
                  <a:pt x="36440" y="32020"/>
                </a:lnTo>
                <a:lnTo>
                  <a:pt x="36470" y="31960"/>
                </a:lnTo>
                <a:lnTo>
                  <a:pt x="36510" y="31960"/>
                </a:lnTo>
                <a:lnTo>
                  <a:pt x="36540" y="32010"/>
                </a:lnTo>
                <a:lnTo>
                  <a:pt x="36540" y="32090"/>
                </a:lnTo>
                <a:lnTo>
                  <a:pt x="36510" y="32090"/>
                </a:lnTo>
                <a:lnTo>
                  <a:pt x="36490" y="32080"/>
                </a:lnTo>
                <a:lnTo>
                  <a:pt x="36470" y="32060"/>
                </a:lnTo>
                <a:lnTo>
                  <a:pt x="36470" y="32190"/>
                </a:lnTo>
                <a:lnTo>
                  <a:pt x="36510" y="32280"/>
                </a:lnTo>
                <a:lnTo>
                  <a:pt x="36570" y="32310"/>
                </a:lnTo>
                <a:lnTo>
                  <a:pt x="36650" y="32270"/>
                </a:lnTo>
                <a:lnTo>
                  <a:pt x="36650" y="32380"/>
                </a:lnTo>
                <a:lnTo>
                  <a:pt x="36720" y="32300"/>
                </a:lnTo>
                <a:lnTo>
                  <a:pt x="36740" y="32360"/>
                </a:lnTo>
                <a:lnTo>
                  <a:pt x="36690" y="32440"/>
                </a:lnTo>
                <a:lnTo>
                  <a:pt x="36680" y="32520"/>
                </a:lnTo>
                <a:lnTo>
                  <a:pt x="36660" y="32510"/>
                </a:lnTo>
                <a:lnTo>
                  <a:pt x="36600" y="32490"/>
                </a:lnTo>
                <a:lnTo>
                  <a:pt x="36580" y="32480"/>
                </a:lnTo>
                <a:lnTo>
                  <a:pt x="36610" y="32660"/>
                </a:lnTo>
                <a:lnTo>
                  <a:pt x="36730" y="32740"/>
                </a:lnTo>
                <a:lnTo>
                  <a:pt x="36850" y="32720"/>
                </a:lnTo>
                <a:lnTo>
                  <a:pt x="36860" y="32620"/>
                </a:lnTo>
                <a:lnTo>
                  <a:pt x="37170" y="32620"/>
                </a:lnTo>
                <a:lnTo>
                  <a:pt x="37140" y="32670"/>
                </a:lnTo>
                <a:lnTo>
                  <a:pt x="37110" y="32720"/>
                </a:lnTo>
                <a:lnTo>
                  <a:pt x="37100" y="32770"/>
                </a:lnTo>
                <a:lnTo>
                  <a:pt x="37100" y="32830"/>
                </a:lnTo>
                <a:lnTo>
                  <a:pt x="37140" y="32830"/>
                </a:lnTo>
                <a:lnTo>
                  <a:pt x="37150" y="32820"/>
                </a:lnTo>
                <a:lnTo>
                  <a:pt x="37200" y="32790"/>
                </a:lnTo>
                <a:lnTo>
                  <a:pt x="37200" y="32830"/>
                </a:lnTo>
                <a:lnTo>
                  <a:pt x="37030" y="32900"/>
                </a:lnTo>
                <a:lnTo>
                  <a:pt x="37030" y="32930"/>
                </a:lnTo>
                <a:lnTo>
                  <a:pt x="37070" y="32940"/>
                </a:lnTo>
                <a:lnTo>
                  <a:pt x="37100" y="32960"/>
                </a:lnTo>
                <a:lnTo>
                  <a:pt x="37150" y="33000"/>
                </a:lnTo>
                <a:lnTo>
                  <a:pt x="37140" y="33010"/>
                </a:lnTo>
                <a:lnTo>
                  <a:pt x="37140" y="33030"/>
                </a:lnTo>
                <a:lnTo>
                  <a:pt x="37140" y="33040"/>
                </a:lnTo>
                <a:lnTo>
                  <a:pt x="37110" y="33020"/>
                </a:lnTo>
                <a:lnTo>
                  <a:pt x="37080" y="33000"/>
                </a:lnTo>
                <a:lnTo>
                  <a:pt x="37050" y="33000"/>
                </a:lnTo>
                <a:lnTo>
                  <a:pt x="37000" y="33000"/>
                </a:lnTo>
                <a:lnTo>
                  <a:pt x="37040" y="33050"/>
                </a:lnTo>
                <a:lnTo>
                  <a:pt x="37090" y="33080"/>
                </a:lnTo>
                <a:lnTo>
                  <a:pt x="37140" y="33120"/>
                </a:lnTo>
                <a:lnTo>
                  <a:pt x="37170" y="33180"/>
                </a:lnTo>
                <a:lnTo>
                  <a:pt x="37040" y="33120"/>
                </a:lnTo>
                <a:lnTo>
                  <a:pt x="36910" y="33080"/>
                </a:lnTo>
                <a:lnTo>
                  <a:pt x="36790" y="33100"/>
                </a:lnTo>
                <a:lnTo>
                  <a:pt x="36720" y="33180"/>
                </a:lnTo>
                <a:lnTo>
                  <a:pt x="36720" y="33200"/>
                </a:lnTo>
                <a:lnTo>
                  <a:pt x="36720" y="33210"/>
                </a:lnTo>
                <a:lnTo>
                  <a:pt x="36730" y="33210"/>
                </a:lnTo>
                <a:lnTo>
                  <a:pt x="36750" y="33210"/>
                </a:lnTo>
                <a:lnTo>
                  <a:pt x="36660" y="33500"/>
                </a:lnTo>
                <a:lnTo>
                  <a:pt x="36790" y="33680"/>
                </a:lnTo>
                <a:lnTo>
                  <a:pt x="37060" y="33770"/>
                </a:lnTo>
                <a:lnTo>
                  <a:pt x="37380" y="33780"/>
                </a:lnTo>
                <a:lnTo>
                  <a:pt x="37440" y="33770"/>
                </a:lnTo>
                <a:lnTo>
                  <a:pt x="37500" y="33740"/>
                </a:lnTo>
                <a:lnTo>
                  <a:pt x="37550" y="33710"/>
                </a:lnTo>
                <a:lnTo>
                  <a:pt x="37590" y="33670"/>
                </a:lnTo>
                <a:lnTo>
                  <a:pt x="37600" y="33630"/>
                </a:lnTo>
                <a:lnTo>
                  <a:pt x="37600" y="33600"/>
                </a:lnTo>
                <a:lnTo>
                  <a:pt x="37590" y="33560"/>
                </a:lnTo>
                <a:lnTo>
                  <a:pt x="37590" y="33520"/>
                </a:lnTo>
                <a:lnTo>
                  <a:pt x="37600" y="33470"/>
                </a:lnTo>
                <a:lnTo>
                  <a:pt x="37640" y="33420"/>
                </a:lnTo>
                <a:lnTo>
                  <a:pt x="37650" y="33370"/>
                </a:lnTo>
                <a:lnTo>
                  <a:pt x="37690" y="33060"/>
                </a:lnTo>
                <a:lnTo>
                  <a:pt x="37680" y="32920"/>
                </a:lnTo>
                <a:lnTo>
                  <a:pt x="37620" y="32790"/>
                </a:lnTo>
                <a:lnTo>
                  <a:pt x="37600" y="32840"/>
                </a:lnTo>
                <a:lnTo>
                  <a:pt x="37600" y="32860"/>
                </a:lnTo>
                <a:lnTo>
                  <a:pt x="37600" y="32890"/>
                </a:lnTo>
                <a:lnTo>
                  <a:pt x="37620" y="32930"/>
                </a:lnTo>
                <a:lnTo>
                  <a:pt x="37590" y="32930"/>
                </a:lnTo>
                <a:lnTo>
                  <a:pt x="37560" y="32850"/>
                </a:lnTo>
                <a:lnTo>
                  <a:pt x="37540" y="32740"/>
                </a:lnTo>
                <a:lnTo>
                  <a:pt x="37540" y="32620"/>
                </a:lnTo>
                <a:lnTo>
                  <a:pt x="37600" y="32440"/>
                </a:lnTo>
                <a:lnTo>
                  <a:pt x="37580" y="32330"/>
                </a:lnTo>
                <a:lnTo>
                  <a:pt x="37510" y="32170"/>
                </a:lnTo>
                <a:lnTo>
                  <a:pt x="37480" y="32000"/>
                </a:lnTo>
                <a:lnTo>
                  <a:pt x="37490" y="31280"/>
                </a:lnTo>
                <a:lnTo>
                  <a:pt x="37460" y="31190"/>
                </a:lnTo>
                <a:lnTo>
                  <a:pt x="37390" y="31150"/>
                </a:lnTo>
                <a:lnTo>
                  <a:pt x="37320" y="31120"/>
                </a:lnTo>
                <a:lnTo>
                  <a:pt x="37290" y="31050"/>
                </a:lnTo>
                <a:lnTo>
                  <a:pt x="37270" y="30960"/>
                </a:lnTo>
                <a:lnTo>
                  <a:pt x="37240" y="30870"/>
                </a:lnTo>
                <a:lnTo>
                  <a:pt x="37140" y="30760"/>
                </a:lnTo>
                <a:lnTo>
                  <a:pt x="36980" y="30650"/>
                </a:lnTo>
                <a:lnTo>
                  <a:pt x="36790" y="30560"/>
                </a:lnTo>
                <a:lnTo>
                  <a:pt x="36650" y="30550"/>
                </a:lnTo>
                <a:lnTo>
                  <a:pt x="36650" y="30590"/>
                </a:lnTo>
                <a:lnTo>
                  <a:pt x="36590" y="30530"/>
                </a:lnTo>
                <a:lnTo>
                  <a:pt x="36670" y="30400"/>
                </a:lnTo>
                <a:lnTo>
                  <a:pt x="36800" y="30250"/>
                </a:lnTo>
                <a:lnTo>
                  <a:pt x="36860" y="30150"/>
                </a:lnTo>
                <a:lnTo>
                  <a:pt x="37360" y="29990"/>
                </a:lnTo>
                <a:lnTo>
                  <a:pt x="37480" y="29980"/>
                </a:lnTo>
                <a:lnTo>
                  <a:pt x="37980" y="29840"/>
                </a:lnTo>
                <a:lnTo>
                  <a:pt x="38040" y="29800"/>
                </a:lnTo>
                <a:lnTo>
                  <a:pt x="38070" y="29760"/>
                </a:lnTo>
                <a:lnTo>
                  <a:pt x="38070" y="29700"/>
                </a:lnTo>
                <a:lnTo>
                  <a:pt x="38080" y="29650"/>
                </a:lnTo>
                <a:lnTo>
                  <a:pt x="38100" y="29590"/>
                </a:lnTo>
                <a:lnTo>
                  <a:pt x="38140" y="29570"/>
                </a:lnTo>
                <a:lnTo>
                  <a:pt x="38140" y="29530"/>
                </a:lnTo>
                <a:lnTo>
                  <a:pt x="38110" y="29530"/>
                </a:lnTo>
                <a:lnTo>
                  <a:pt x="38110" y="29500"/>
                </a:lnTo>
                <a:lnTo>
                  <a:pt x="38200" y="29480"/>
                </a:lnTo>
                <a:lnTo>
                  <a:pt x="38550" y="29350"/>
                </a:lnTo>
                <a:lnTo>
                  <a:pt x="38620" y="29300"/>
                </a:lnTo>
                <a:lnTo>
                  <a:pt x="38840" y="29080"/>
                </a:lnTo>
                <a:lnTo>
                  <a:pt x="39100" y="28900"/>
                </a:lnTo>
                <a:lnTo>
                  <a:pt x="39130" y="28870"/>
                </a:lnTo>
                <a:lnTo>
                  <a:pt x="39160" y="28890"/>
                </a:lnTo>
                <a:lnTo>
                  <a:pt x="39300" y="29020"/>
                </a:lnTo>
                <a:lnTo>
                  <a:pt x="39330" y="29130"/>
                </a:lnTo>
                <a:lnTo>
                  <a:pt x="39420" y="29540"/>
                </a:lnTo>
                <a:lnTo>
                  <a:pt x="39540" y="29710"/>
                </a:lnTo>
                <a:lnTo>
                  <a:pt x="39630" y="29870"/>
                </a:lnTo>
                <a:lnTo>
                  <a:pt x="39710" y="29940"/>
                </a:lnTo>
                <a:lnTo>
                  <a:pt x="39980" y="30040"/>
                </a:lnTo>
                <a:lnTo>
                  <a:pt x="40060" y="30110"/>
                </a:lnTo>
                <a:lnTo>
                  <a:pt x="40140" y="30240"/>
                </a:lnTo>
                <a:lnTo>
                  <a:pt x="40230" y="30370"/>
                </a:lnTo>
                <a:lnTo>
                  <a:pt x="40290" y="30780"/>
                </a:lnTo>
                <a:lnTo>
                  <a:pt x="40300" y="31000"/>
                </a:lnTo>
                <a:lnTo>
                  <a:pt x="40290" y="31220"/>
                </a:lnTo>
                <a:lnTo>
                  <a:pt x="40020" y="31540"/>
                </a:lnTo>
                <a:lnTo>
                  <a:pt x="39780" y="31880"/>
                </a:lnTo>
                <a:lnTo>
                  <a:pt x="39510" y="32420"/>
                </a:lnTo>
                <a:lnTo>
                  <a:pt x="39360" y="32650"/>
                </a:lnTo>
                <a:lnTo>
                  <a:pt x="39260" y="32820"/>
                </a:lnTo>
                <a:lnTo>
                  <a:pt x="39270" y="33290"/>
                </a:lnTo>
                <a:lnTo>
                  <a:pt x="39260" y="33430"/>
                </a:lnTo>
                <a:lnTo>
                  <a:pt x="39190" y="33670"/>
                </a:lnTo>
                <a:lnTo>
                  <a:pt x="39010" y="33960"/>
                </a:lnTo>
                <a:lnTo>
                  <a:pt x="38830" y="34650"/>
                </a:lnTo>
                <a:lnTo>
                  <a:pt x="38830" y="35140"/>
                </a:lnTo>
                <a:lnTo>
                  <a:pt x="38870" y="35370"/>
                </a:lnTo>
                <a:lnTo>
                  <a:pt x="39180" y="36060"/>
                </a:lnTo>
                <a:lnTo>
                  <a:pt x="39320" y="36490"/>
                </a:lnTo>
                <a:lnTo>
                  <a:pt x="41230" y="36540"/>
                </a:lnTo>
                <a:lnTo>
                  <a:pt x="41560" y="36550"/>
                </a:lnTo>
                <a:lnTo>
                  <a:pt x="42050" y="36570"/>
                </a:lnTo>
                <a:lnTo>
                  <a:pt x="42110" y="36560"/>
                </a:lnTo>
                <a:lnTo>
                  <a:pt x="42170" y="36520"/>
                </a:lnTo>
                <a:lnTo>
                  <a:pt x="42180" y="36470"/>
                </a:lnTo>
                <a:lnTo>
                  <a:pt x="42200" y="36390"/>
                </a:lnTo>
                <a:lnTo>
                  <a:pt x="42550" y="35880"/>
                </a:lnTo>
                <a:lnTo>
                  <a:pt x="42700" y="35780"/>
                </a:lnTo>
                <a:lnTo>
                  <a:pt x="42880" y="35720"/>
                </a:lnTo>
                <a:lnTo>
                  <a:pt x="43180" y="35660"/>
                </a:lnTo>
                <a:lnTo>
                  <a:pt x="43370" y="35590"/>
                </a:lnTo>
                <a:lnTo>
                  <a:pt x="43460" y="35520"/>
                </a:lnTo>
                <a:lnTo>
                  <a:pt x="43590" y="35330"/>
                </a:lnTo>
                <a:lnTo>
                  <a:pt x="43680" y="34910"/>
                </a:lnTo>
                <a:lnTo>
                  <a:pt x="43750" y="34820"/>
                </a:lnTo>
                <a:lnTo>
                  <a:pt x="43840" y="34740"/>
                </a:lnTo>
                <a:lnTo>
                  <a:pt x="43970" y="34660"/>
                </a:lnTo>
                <a:lnTo>
                  <a:pt x="44130" y="34300"/>
                </a:lnTo>
                <a:lnTo>
                  <a:pt x="44220" y="34220"/>
                </a:lnTo>
                <a:lnTo>
                  <a:pt x="44470" y="34040"/>
                </a:lnTo>
                <a:lnTo>
                  <a:pt x="44620" y="33920"/>
                </a:lnTo>
                <a:lnTo>
                  <a:pt x="44810" y="33670"/>
                </a:lnTo>
                <a:lnTo>
                  <a:pt x="45120" y="33340"/>
                </a:lnTo>
                <a:lnTo>
                  <a:pt x="45180" y="33250"/>
                </a:lnTo>
                <a:lnTo>
                  <a:pt x="45290" y="33090"/>
                </a:lnTo>
                <a:lnTo>
                  <a:pt x="45360" y="33050"/>
                </a:lnTo>
                <a:lnTo>
                  <a:pt x="45490" y="33020"/>
                </a:lnTo>
                <a:lnTo>
                  <a:pt x="45870" y="32980"/>
                </a:lnTo>
                <a:lnTo>
                  <a:pt x="45990" y="32980"/>
                </a:lnTo>
                <a:lnTo>
                  <a:pt x="46080" y="33010"/>
                </a:lnTo>
                <a:lnTo>
                  <a:pt x="46140" y="33020"/>
                </a:lnTo>
                <a:lnTo>
                  <a:pt x="46210" y="33000"/>
                </a:lnTo>
                <a:lnTo>
                  <a:pt x="46290" y="32960"/>
                </a:lnTo>
                <a:lnTo>
                  <a:pt x="46360" y="32940"/>
                </a:lnTo>
                <a:lnTo>
                  <a:pt x="46460" y="32940"/>
                </a:lnTo>
                <a:lnTo>
                  <a:pt x="46740" y="32950"/>
                </a:lnTo>
                <a:lnTo>
                  <a:pt x="46900" y="32740"/>
                </a:lnTo>
                <a:lnTo>
                  <a:pt x="47030" y="32530"/>
                </a:lnTo>
                <a:lnTo>
                  <a:pt x="47110" y="32440"/>
                </a:lnTo>
                <a:lnTo>
                  <a:pt x="47200" y="32380"/>
                </a:lnTo>
                <a:lnTo>
                  <a:pt x="47290" y="32360"/>
                </a:lnTo>
                <a:lnTo>
                  <a:pt x="48480" y="33330"/>
                </a:lnTo>
                <a:lnTo>
                  <a:pt x="48570" y="33490"/>
                </a:lnTo>
                <a:lnTo>
                  <a:pt x="48660" y="33620"/>
                </a:lnTo>
                <a:lnTo>
                  <a:pt x="48720" y="33680"/>
                </a:lnTo>
                <a:lnTo>
                  <a:pt x="48770" y="33830"/>
                </a:lnTo>
                <a:lnTo>
                  <a:pt x="48830" y="34340"/>
                </a:lnTo>
                <a:lnTo>
                  <a:pt x="48870" y="34490"/>
                </a:lnTo>
                <a:lnTo>
                  <a:pt x="48930" y="34590"/>
                </a:lnTo>
                <a:lnTo>
                  <a:pt x="49000" y="34630"/>
                </a:lnTo>
                <a:lnTo>
                  <a:pt x="49060" y="34670"/>
                </a:lnTo>
                <a:lnTo>
                  <a:pt x="49080" y="34730"/>
                </a:lnTo>
                <a:lnTo>
                  <a:pt x="49070" y="34820"/>
                </a:lnTo>
                <a:lnTo>
                  <a:pt x="48990" y="34970"/>
                </a:lnTo>
                <a:lnTo>
                  <a:pt x="48900" y="35050"/>
                </a:lnTo>
                <a:lnTo>
                  <a:pt x="48780" y="35120"/>
                </a:lnTo>
                <a:lnTo>
                  <a:pt x="48680" y="35210"/>
                </a:lnTo>
                <a:lnTo>
                  <a:pt x="48610" y="35340"/>
                </a:lnTo>
                <a:lnTo>
                  <a:pt x="48540" y="35760"/>
                </a:lnTo>
                <a:lnTo>
                  <a:pt x="48550" y="35920"/>
                </a:lnTo>
                <a:lnTo>
                  <a:pt x="48570" y="36050"/>
                </a:lnTo>
                <a:lnTo>
                  <a:pt x="48670" y="36270"/>
                </a:lnTo>
                <a:lnTo>
                  <a:pt x="48840" y="36480"/>
                </a:lnTo>
                <a:lnTo>
                  <a:pt x="48940" y="36580"/>
                </a:lnTo>
                <a:lnTo>
                  <a:pt x="49040" y="36600"/>
                </a:lnTo>
                <a:lnTo>
                  <a:pt x="49140" y="36590"/>
                </a:lnTo>
                <a:lnTo>
                  <a:pt x="49260" y="36490"/>
                </a:lnTo>
                <a:lnTo>
                  <a:pt x="49320" y="36410"/>
                </a:lnTo>
                <a:lnTo>
                  <a:pt x="49410" y="36190"/>
                </a:lnTo>
                <a:lnTo>
                  <a:pt x="49470" y="36100"/>
                </a:lnTo>
                <a:lnTo>
                  <a:pt x="49670" y="35930"/>
                </a:lnTo>
                <a:lnTo>
                  <a:pt x="49760" y="36220"/>
                </a:lnTo>
                <a:lnTo>
                  <a:pt x="49730" y="36350"/>
                </a:lnTo>
                <a:lnTo>
                  <a:pt x="49700" y="36430"/>
                </a:lnTo>
                <a:lnTo>
                  <a:pt x="49650" y="36490"/>
                </a:lnTo>
                <a:lnTo>
                  <a:pt x="49540" y="36610"/>
                </a:lnTo>
                <a:lnTo>
                  <a:pt x="49510" y="36680"/>
                </a:lnTo>
                <a:lnTo>
                  <a:pt x="49490" y="36790"/>
                </a:lnTo>
                <a:lnTo>
                  <a:pt x="49510" y="36910"/>
                </a:lnTo>
                <a:lnTo>
                  <a:pt x="49510" y="37110"/>
                </a:lnTo>
                <a:lnTo>
                  <a:pt x="49460" y="37290"/>
                </a:lnTo>
                <a:lnTo>
                  <a:pt x="49460" y="37410"/>
                </a:lnTo>
                <a:lnTo>
                  <a:pt x="49500" y="37570"/>
                </a:lnTo>
                <a:lnTo>
                  <a:pt x="49590" y="37770"/>
                </a:lnTo>
                <a:lnTo>
                  <a:pt x="49630" y="37930"/>
                </a:lnTo>
                <a:lnTo>
                  <a:pt x="49680" y="38080"/>
                </a:lnTo>
                <a:lnTo>
                  <a:pt x="49700" y="38190"/>
                </a:lnTo>
                <a:lnTo>
                  <a:pt x="49720" y="38300"/>
                </a:lnTo>
                <a:lnTo>
                  <a:pt x="49770" y="38380"/>
                </a:lnTo>
                <a:lnTo>
                  <a:pt x="49900" y="38430"/>
                </a:lnTo>
                <a:lnTo>
                  <a:pt x="49990" y="38440"/>
                </a:lnTo>
                <a:lnTo>
                  <a:pt x="50140" y="38430"/>
                </a:lnTo>
                <a:lnTo>
                  <a:pt x="50240" y="38450"/>
                </a:lnTo>
                <a:lnTo>
                  <a:pt x="51870" y="36900"/>
                </a:lnTo>
                <a:lnTo>
                  <a:pt x="51870" y="36910"/>
                </a:lnTo>
                <a:lnTo>
                  <a:pt x="51840" y="37130"/>
                </a:lnTo>
                <a:lnTo>
                  <a:pt x="51890" y="37790"/>
                </a:lnTo>
                <a:lnTo>
                  <a:pt x="51910" y="37890"/>
                </a:lnTo>
                <a:lnTo>
                  <a:pt x="51960" y="37970"/>
                </a:lnTo>
                <a:lnTo>
                  <a:pt x="52020" y="38040"/>
                </a:lnTo>
                <a:lnTo>
                  <a:pt x="52060" y="38120"/>
                </a:lnTo>
                <a:lnTo>
                  <a:pt x="52080" y="38330"/>
                </a:lnTo>
                <a:lnTo>
                  <a:pt x="52020" y="38470"/>
                </a:lnTo>
                <a:lnTo>
                  <a:pt x="51900" y="38560"/>
                </a:lnTo>
                <a:lnTo>
                  <a:pt x="51480" y="38760"/>
                </a:lnTo>
                <a:lnTo>
                  <a:pt x="51430" y="38800"/>
                </a:lnTo>
                <a:lnTo>
                  <a:pt x="51400" y="38880"/>
                </a:lnTo>
                <a:lnTo>
                  <a:pt x="51190" y="39100"/>
                </a:lnTo>
                <a:lnTo>
                  <a:pt x="51030" y="39410"/>
                </a:lnTo>
                <a:lnTo>
                  <a:pt x="50970" y="39500"/>
                </a:lnTo>
                <a:lnTo>
                  <a:pt x="50030" y="40190"/>
                </a:lnTo>
                <a:lnTo>
                  <a:pt x="49840" y="40290"/>
                </a:lnTo>
                <a:lnTo>
                  <a:pt x="49640" y="40310"/>
                </a:lnTo>
                <a:lnTo>
                  <a:pt x="49560" y="40340"/>
                </a:lnTo>
                <a:lnTo>
                  <a:pt x="49530" y="40410"/>
                </a:lnTo>
                <a:lnTo>
                  <a:pt x="49520" y="40450"/>
                </a:lnTo>
                <a:lnTo>
                  <a:pt x="49450" y="40600"/>
                </a:lnTo>
                <a:lnTo>
                  <a:pt x="49450" y="40640"/>
                </a:lnTo>
                <a:lnTo>
                  <a:pt x="49460" y="41110"/>
                </a:lnTo>
                <a:lnTo>
                  <a:pt x="49470" y="41170"/>
                </a:lnTo>
                <a:lnTo>
                  <a:pt x="49560" y="41260"/>
                </a:lnTo>
                <a:lnTo>
                  <a:pt x="49590" y="41320"/>
                </a:lnTo>
                <a:lnTo>
                  <a:pt x="49600" y="41370"/>
                </a:lnTo>
                <a:lnTo>
                  <a:pt x="49570" y="41430"/>
                </a:lnTo>
                <a:lnTo>
                  <a:pt x="49530" y="41480"/>
                </a:lnTo>
                <a:lnTo>
                  <a:pt x="49480" y="41490"/>
                </a:lnTo>
                <a:lnTo>
                  <a:pt x="49420" y="41470"/>
                </a:lnTo>
                <a:lnTo>
                  <a:pt x="49190" y="41830"/>
                </a:lnTo>
                <a:lnTo>
                  <a:pt x="49060" y="41970"/>
                </a:lnTo>
                <a:lnTo>
                  <a:pt x="48890" y="42090"/>
                </a:lnTo>
                <a:lnTo>
                  <a:pt x="48740" y="42190"/>
                </a:lnTo>
                <a:lnTo>
                  <a:pt x="48650" y="42300"/>
                </a:lnTo>
                <a:lnTo>
                  <a:pt x="48580" y="42430"/>
                </a:lnTo>
                <a:lnTo>
                  <a:pt x="48540" y="42650"/>
                </a:lnTo>
                <a:lnTo>
                  <a:pt x="48470" y="42770"/>
                </a:lnTo>
                <a:lnTo>
                  <a:pt x="48450" y="42840"/>
                </a:lnTo>
                <a:lnTo>
                  <a:pt x="48460" y="42910"/>
                </a:lnTo>
                <a:lnTo>
                  <a:pt x="48480" y="42960"/>
                </a:lnTo>
                <a:lnTo>
                  <a:pt x="48560" y="43040"/>
                </a:lnTo>
                <a:lnTo>
                  <a:pt x="48590" y="43130"/>
                </a:lnTo>
                <a:lnTo>
                  <a:pt x="48600" y="43200"/>
                </a:lnTo>
                <a:lnTo>
                  <a:pt x="48590" y="43410"/>
                </a:lnTo>
                <a:lnTo>
                  <a:pt x="48600" y="43450"/>
                </a:lnTo>
                <a:lnTo>
                  <a:pt x="48610" y="43480"/>
                </a:lnTo>
                <a:lnTo>
                  <a:pt x="48610" y="43520"/>
                </a:lnTo>
                <a:lnTo>
                  <a:pt x="48590" y="43570"/>
                </a:lnTo>
                <a:lnTo>
                  <a:pt x="48560" y="43580"/>
                </a:lnTo>
                <a:lnTo>
                  <a:pt x="48480" y="43620"/>
                </a:lnTo>
                <a:lnTo>
                  <a:pt x="48450" y="43640"/>
                </a:lnTo>
                <a:lnTo>
                  <a:pt x="48450" y="43730"/>
                </a:lnTo>
                <a:lnTo>
                  <a:pt x="48520" y="43950"/>
                </a:lnTo>
                <a:lnTo>
                  <a:pt x="48500" y="43990"/>
                </a:lnTo>
                <a:lnTo>
                  <a:pt x="48440" y="44010"/>
                </a:lnTo>
                <a:lnTo>
                  <a:pt x="48370" y="44080"/>
                </a:lnTo>
                <a:lnTo>
                  <a:pt x="48310" y="44160"/>
                </a:lnTo>
                <a:lnTo>
                  <a:pt x="48280" y="44230"/>
                </a:lnTo>
                <a:lnTo>
                  <a:pt x="48230" y="44550"/>
                </a:lnTo>
                <a:lnTo>
                  <a:pt x="48160" y="44690"/>
                </a:lnTo>
                <a:lnTo>
                  <a:pt x="48120" y="44720"/>
                </a:lnTo>
                <a:lnTo>
                  <a:pt x="48100" y="44700"/>
                </a:lnTo>
                <a:lnTo>
                  <a:pt x="48060" y="44660"/>
                </a:lnTo>
                <a:lnTo>
                  <a:pt x="48040" y="44650"/>
                </a:lnTo>
                <a:lnTo>
                  <a:pt x="48020" y="44650"/>
                </a:lnTo>
                <a:lnTo>
                  <a:pt x="47980" y="44670"/>
                </a:lnTo>
                <a:lnTo>
                  <a:pt x="47950" y="44670"/>
                </a:lnTo>
                <a:lnTo>
                  <a:pt x="47910" y="44680"/>
                </a:lnTo>
                <a:lnTo>
                  <a:pt x="47890" y="44690"/>
                </a:lnTo>
                <a:lnTo>
                  <a:pt x="47880" y="44700"/>
                </a:lnTo>
                <a:lnTo>
                  <a:pt x="47880" y="44740"/>
                </a:lnTo>
                <a:lnTo>
                  <a:pt x="47860" y="44780"/>
                </a:lnTo>
                <a:lnTo>
                  <a:pt x="47840" y="44830"/>
                </a:lnTo>
                <a:lnTo>
                  <a:pt x="47810" y="44940"/>
                </a:lnTo>
                <a:lnTo>
                  <a:pt x="47750" y="45060"/>
                </a:lnTo>
                <a:lnTo>
                  <a:pt x="47580" y="45110"/>
                </a:lnTo>
                <a:lnTo>
                  <a:pt x="47530" y="45090"/>
                </a:lnTo>
                <a:lnTo>
                  <a:pt x="47320" y="44950"/>
                </a:lnTo>
                <a:lnTo>
                  <a:pt x="47270" y="44900"/>
                </a:lnTo>
                <a:lnTo>
                  <a:pt x="47250" y="44880"/>
                </a:lnTo>
                <a:lnTo>
                  <a:pt x="47230" y="44860"/>
                </a:lnTo>
                <a:lnTo>
                  <a:pt x="47130" y="44830"/>
                </a:lnTo>
                <a:lnTo>
                  <a:pt x="47010" y="44850"/>
                </a:lnTo>
                <a:lnTo>
                  <a:pt x="46820" y="44890"/>
                </a:lnTo>
                <a:lnTo>
                  <a:pt x="46500" y="44990"/>
                </a:lnTo>
                <a:lnTo>
                  <a:pt x="46470" y="45040"/>
                </a:lnTo>
                <a:lnTo>
                  <a:pt x="46450" y="45070"/>
                </a:lnTo>
                <a:lnTo>
                  <a:pt x="46430" y="45100"/>
                </a:lnTo>
                <a:lnTo>
                  <a:pt x="46400" y="45130"/>
                </a:lnTo>
                <a:lnTo>
                  <a:pt x="46380" y="45150"/>
                </a:lnTo>
                <a:lnTo>
                  <a:pt x="46340" y="45180"/>
                </a:lnTo>
                <a:lnTo>
                  <a:pt x="46280" y="45210"/>
                </a:lnTo>
                <a:lnTo>
                  <a:pt x="46180" y="45240"/>
                </a:lnTo>
                <a:lnTo>
                  <a:pt x="45990" y="45260"/>
                </a:lnTo>
                <a:lnTo>
                  <a:pt x="45980" y="45400"/>
                </a:lnTo>
                <a:lnTo>
                  <a:pt x="45980" y="45540"/>
                </a:lnTo>
                <a:lnTo>
                  <a:pt x="45990" y="45560"/>
                </a:lnTo>
                <a:lnTo>
                  <a:pt x="45990" y="45580"/>
                </a:lnTo>
                <a:lnTo>
                  <a:pt x="45940" y="45660"/>
                </a:lnTo>
                <a:lnTo>
                  <a:pt x="45770" y="45850"/>
                </a:lnTo>
                <a:lnTo>
                  <a:pt x="45770" y="45890"/>
                </a:lnTo>
                <a:lnTo>
                  <a:pt x="45750" y="45910"/>
                </a:lnTo>
                <a:lnTo>
                  <a:pt x="45730" y="45920"/>
                </a:lnTo>
                <a:lnTo>
                  <a:pt x="45600" y="45930"/>
                </a:lnTo>
                <a:lnTo>
                  <a:pt x="45580" y="45940"/>
                </a:lnTo>
                <a:lnTo>
                  <a:pt x="45530" y="45960"/>
                </a:lnTo>
                <a:lnTo>
                  <a:pt x="45460" y="45990"/>
                </a:lnTo>
                <a:lnTo>
                  <a:pt x="45360" y="46060"/>
                </a:lnTo>
                <a:lnTo>
                  <a:pt x="45310" y="46100"/>
                </a:lnTo>
                <a:lnTo>
                  <a:pt x="45280" y="46130"/>
                </a:lnTo>
                <a:lnTo>
                  <a:pt x="45230" y="46220"/>
                </a:lnTo>
                <a:lnTo>
                  <a:pt x="45210" y="46250"/>
                </a:lnTo>
                <a:lnTo>
                  <a:pt x="45180" y="46270"/>
                </a:lnTo>
                <a:lnTo>
                  <a:pt x="45170" y="46300"/>
                </a:lnTo>
                <a:lnTo>
                  <a:pt x="45110" y="46390"/>
                </a:lnTo>
                <a:lnTo>
                  <a:pt x="45080" y="46410"/>
                </a:lnTo>
                <a:lnTo>
                  <a:pt x="45050" y="46410"/>
                </a:lnTo>
                <a:lnTo>
                  <a:pt x="44980" y="46210"/>
                </a:lnTo>
                <a:lnTo>
                  <a:pt x="44840" y="46260"/>
                </a:lnTo>
                <a:lnTo>
                  <a:pt x="44860" y="46070"/>
                </a:lnTo>
                <a:lnTo>
                  <a:pt x="44860" y="46050"/>
                </a:lnTo>
                <a:lnTo>
                  <a:pt x="44850" y="45990"/>
                </a:lnTo>
                <a:lnTo>
                  <a:pt x="44730" y="45630"/>
                </a:lnTo>
                <a:lnTo>
                  <a:pt x="44690" y="45580"/>
                </a:lnTo>
                <a:lnTo>
                  <a:pt x="44660" y="45560"/>
                </a:lnTo>
                <a:lnTo>
                  <a:pt x="44630" y="45550"/>
                </a:lnTo>
                <a:lnTo>
                  <a:pt x="44590" y="45530"/>
                </a:lnTo>
                <a:lnTo>
                  <a:pt x="44540" y="45470"/>
                </a:lnTo>
                <a:lnTo>
                  <a:pt x="44530" y="45420"/>
                </a:lnTo>
                <a:lnTo>
                  <a:pt x="44540" y="45370"/>
                </a:lnTo>
                <a:lnTo>
                  <a:pt x="44550" y="45270"/>
                </a:lnTo>
                <a:lnTo>
                  <a:pt x="44530" y="45220"/>
                </a:lnTo>
                <a:lnTo>
                  <a:pt x="44500" y="45190"/>
                </a:lnTo>
                <a:lnTo>
                  <a:pt x="44430" y="45160"/>
                </a:lnTo>
                <a:lnTo>
                  <a:pt x="44390" y="45150"/>
                </a:lnTo>
                <a:lnTo>
                  <a:pt x="44370" y="45130"/>
                </a:lnTo>
                <a:lnTo>
                  <a:pt x="44350" y="45110"/>
                </a:lnTo>
                <a:lnTo>
                  <a:pt x="44290" y="45090"/>
                </a:lnTo>
                <a:lnTo>
                  <a:pt x="44070" y="45210"/>
                </a:lnTo>
                <a:lnTo>
                  <a:pt x="44040" y="45210"/>
                </a:lnTo>
                <a:lnTo>
                  <a:pt x="43990" y="45210"/>
                </a:lnTo>
                <a:lnTo>
                  <a:pt x="43950" y="45190"/>
                </a:lnTo>
                <a:lnTo>
                  <a:pt x="43760" y="45120"/>
                </a:lnTo>
                <a:lnTo>
                  <a:pt x="43740" y="45100"/>
                </a:lnTo>
                <a:lnTo>
                  <a:pt x="43720" y="45070"/>
                </a:lnTo>
                <a:lnTo>
                  <a:pt x="43710" y="45050"/>
                </a:lnTo>
                <a:lnTo>
                  <a:pt x="43710" y="45030"/>
                </a:lnTo>
                <a:lnTo>
                  <a:pt x="43690" y="45010"/>
                </a:lnTo>
                <a:lnTo>
                  <a:pt x="43690" y="45000"/>
                </a:lnTo>
                <a:lnTo>
                  <a:pt x="43630" y="44950"/>
                </a:lnTo>
                <a:lnTo>
                  <a:pt x="43570" y="44940"/>
                </a:lnTo>
                <a:lnTo>
                  <a:pt x="43410" y="44880"/>
                </a:lnTo>
                <a:lnTo>
                  <a:pt x="43350" y="44880"/>
                </a:lnTo>
                <a:lnTo>
                  <a:pt x="43350" y="44890"/>
                </a:lnTo>
                <a:lnTo>
                  <a:pt x="43350" y="45050"/>
                </a:lnTo>
                <a:lnTo>
                  <a:pt x="43380" y="45120"/>
                </a:lnTo>
                <a:lnTo>
                  <a:pt x="43450" y="45140"/>
                </a:lnTo>
                <a:lnTo>
                  <a:pt x="43420" y="45300"/>
                </a:lnTo>
                <a:lnTo>
                  <a:pt x="43420" y="45370"/>
                </a:lnTo>
                <a:lnTo>
                  <a:pt x="43500" y="45650"/>
                </a:lnTo>
                <a:lnTo>
                  <a:pt x="43510" y="45760"/>
                </a:lnTo>
                <a:lnTo>
                  <a:pt x="43510" y="45860"/>
                </a:lnTo>
                <a:lnTo>
                  <a:pt x="43480" y="45980"/>
                </a:lnTo>
                <a:lnTo>
                  <a:pt x="43410" y="45960"/>
                </a:lnTo>
                <a:lnTo>
                  <a:pt x="43350" y="45940"/>
                </a:lnTo>
                <a:lnTo>
                  <a:pt x="43230" y="45950"/>
                </a:lnTo>
                <a:lnTo>
                  <a:pt x="43130" y="45930"/>
                </a:lnTo>
                <a:lnTo>
                  <a:pt x="43020" y="45940"/>
                </a:lnTo>
                <a:lnTo>
                  <a:pt x="42970" y="45930"/>
                </a:lnTo>
                <a:lnTo>
                  <a:pt x="42910" y="45870"/>
                </a:lnTo>
                <a:lnTo>
                  <a:pt x="42860" y="45830"/>
                </a:lnTo>
                <a:lnTo>
                  <a:pt x="42780" y="45770"/>
                </a:lnTo>
                <a:lnTo>
                  <a:pt x="42710" y="45780"/>
                </a:lnTo>
                <a:lnTo>
                  <a:pt x="42380" y="46020"/>
                </a:lnTo>
                <a:lnTo>
                  <a:pt x="42110" y="46130"/>
                </a:lnTo>
                <a:lnTo>
                  <a:pt x="42000" y="46140"/>
                </a:lnTo>
                <a:lnTo>
                  <a:pt x="41760" y="46110"/>
                </a:lnTo>
                <a:lnTo>
                  <a:pt x="41590" y="46040"/>
                </a:lnTo>
                <a:lnTo>
                  <a:pt x="41470" y="45970"/>
                </a:lnTo>
                <a:lnTo>
                  <a:pt x="41380" y="45870"/>
                </a:lnTo>
                <a:lnTo>
                  <a:pt x="41320" y="45760"/>
                </a:lnTo>
                <a:lnTo>
                  <a:pt x="41170" y="45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