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Amazonas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Amazon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710" y="80250"/>
                </a:moveTo>
                <a:lnTo>
                  <a:pt x="74720" y="80480"/>
                </a:lnTo>
                <a:lnTo>
                  <a:pt x="74640" y="80950"/>
                </a:lnTo>
                <a:lnTo>
                  <a:pt x="74640" y="81180"/>
                </a:lnTo>
                <a:lnTo>
                  <a:pt x="74550" y="81530"/>
                </a:lnTo>
                <a:lnTo>
                  <a:pt x="74550" y="81630"/>
                </a:lnTo>
                <a:lnTo>
                  <a:pt x="74480" y="81880"/>
                </a:lnTo>
                <a:lnTo>
                  <a:pt x="74420" y="82200"/>
                </a:lnTo>
                <a:lnTo>
                  <a:pt x="74270" y="83010"/>
                </a:lnTo>
                <a:lnTo>
                  <a:pt x="74130" y="83830"/>
                </a:lnTo>
                <a:lnTo>
                  <a:pt x="73980" y="84650"/>
                </a:lnTo>
                <a:lnTo>
                  <a:pt x="73830" y="85460"/>
                </a:lnTo>
                <a:lnTo>
                  <a:pt x="73680" y="86280"/>
                </a:lnTo>
                <a:lnTo>
                  <a:pt x="73530" y="87100"/>
                </a:lnTo>
                <a:lnTo>
                  <a:pt x="73380" y="87910"/>
                </a:lnTo>
                <a:lnTo>
                  <a:pt x="73230" y="88730"/>
                </a:lnTo>
                <a:lnTo>
                  <a:pt x="73090" y="89550"/>
                </a:lnTo>
                <a:lnTo>
                  <a:pt x="72940" y="90370"/>
                </a:lnTo>
                <a:lnTo>
                  <a:pt x="72790" y="91180"/>
                </a:lnTo>
                <a:lnTo>
                  <a:pt x="72640" y="92000"/>
                </a:lnTo>
                <a:lnTo>
                  <a:pt x="72490" y="92820"/>
                </a:lnTo>
                <a:lnTo>
                  <a:pt x="72340" y="93640"/>
                </a:lnTo>
                <a:lnTo>
                  <a:pt x="72190" y="94460"/>
                </a:lnTo>
                <a:lnTo>
                  <a:pt x="72040" y="95280"/>
                </a:lnTo>
                <a:lnTo>
                  <a:pt x="72040" y="95290"/>
                </a:lnTo>
                <a:lnTo>
                  <a:pt x="72030" y="95300"/>
                </a:lnTo>
                <a:lnTo>
                  <a:pt x="72030" y="95310"/>
                </a:lnTo>
                <a:lnTo>
                  <a:pt x="72020" y="95320"/>
                </a:lnTo>
                <a:lnTo>
                  <a:pt x="72020" y="95330"/>
                </a:lnTo>
                <a:lnTo>
                  <a:pt x="72010" y="95340"/>
                </a:lnTo>
                <a:lnTo>
                  <a:pt x="72000" y="95350"/>
                </a:lnTo>
                <a:lnTo>
                  <a:pt x="72000" y="95360"/>
                </a:lnTo>
                <a:lnTo>
                  <a:pt x="71990" y="95380"/>
                </a:lnTo>
                <a:lnTo>
                  <a:pt x="71990" y="95390"/>
                </a:lnTo>
                <a:lnTo>
                  <a:pt x="71980" y="95400"/>
                </a:lnTo>
                <a:lnTo>
                  <a:pt x="71980" y="95410"/>
                </a:lnTo>
                <a:lnTo>
                  <a:pt x="71970" y="95420"/>
                </a:lnTo>
                <a:lnTo>
                  <a:pt x="71970" y="95430"/>
                </a:lnTo>
                <a:lnTo>
                  <a:pt x="71960" y="95440"/>
                </a:lnTo>
                <a:lnTo>
                  <a:pt x="71950" y="95450"/>
                </a:lnTo>
                <a:lnTo>
                  <a:pt x="71810" y="95170"/>
                </a:lnTo>
                <a:lnTo>
                  <a:pt x="71730" y="95040"/>
                </a:lnTo>
                <a:lnTo>
                  <a:pt x="71620" y="94920"/>
                </a:lnTo>
                <a:lnTo>
                  <a:pt x="71470" y="94800"/>
                </a:lnTo>
                <a:lnTo>
                  <a:pt x="70960" y="94540"/>
                </a:lnTo>
                <a:lnTo>
                  <a:pt x="70820" y="94400"/>
                </a:lnTo>
                <a:lnTo>
                  <a:pt x="70770" y="94230"/>
                </a:lnTo>
                <a:lnTo>
                  <a:pt x="70740" y="94050"/>
                </a:lnTo>
                <a:lnTo>
                  <a:pt x="70680" y="93870"/>
                </a:lnTo>
                <a:lnTo>
                  <a:pt x="70560" y="93700"/>
                </a:lnTo>
                <a:lnTo>
                  <a:pt x="70390" y="93530"/>
                </a:lnTo>
                <a:lnTo>
                  <a:pt x="70200" y="93390"/>
                </a:lnTo>
                <a:lnTo>
                  <a:pt x="70010" y="93320"/>
                </a:lnTo>
                <a:lnTo>
                  <a:pt x="69860" y="93330"/>
                </a:lnTo>
                <a:lnTo>
                  <a:pt x="69760" y="93400"/>
                </a:lnTo>
                <a:lnTo>
                  <a:pt x="69560" y="93580"/>
                </a:lnTo>
                <a:lnTo>
                  <a:pt x="69430" y="93640"/>
                </a:lnTo>
                <a:lnTo>
                  <a:pt x="69290" y="93640"/>
                </a:lnTo>
                <a:lnTo>
                  <a:pt x="69020" y="93570"/>
                </a:lnTo>
                <a:lnTo>
                  <a:pt x="68970" y="93530"/>
                </a:lnTo>
                <a:lnTo>
                  <a:pt x="68280" y="93170"/>
                </a:lnTo>
                <a:lnTo>
                  <a:pt x="68060" y="93150"/>
                </a:lnTo>
                <a:lnTo>
                  <a:pt x="68230" y="92880"/>
                </a:lnTo>
                <a:lnTo>
                  <a:pt x="68630" y="92260"/>
                </a:lnTo>
                <a:lnTo>
                  <a:pt x="69020" y="91640"/>
                </a:lnTo>
                <a:lnTo>
                  <a:pt x="69420" y="91020"/>
                </a:lnTo>
                <a:lnTo>
                  <a:pt x="69820" y="90400"/>
                </a:lnTo>
                <a:lnTo>
                  <a:pt x="70220" y="89780"/>
                </a:lnTo>
                <a:lnTo>
                  <a:pt x="70610" y="89160"/>
                </a:lnTo>
                <a:lnTo>
                  <a:pt x="71010" y="88530"/>
                </a:lnTo>
                <a:lnTo>
                  <a:pt x="71410" y="87910"/>
                </a:lnTo>
                <a:lnTo>
                  <a:pt x="71520" y="87730"/>
                </a:lnTo>
                <a:lnTo>
                  <a:pt x="71490" y="87720"/>
                </a:lnTo>
                <a:lnTo>
                  <a:pt x="71440" y="87670"/>
                </a:lnTo>
                <a:lnTo>
                  <a:pt x="71390" y="87610"/>
                </a:lnTo>
                <a:lnTo>
                  <a:pt x="71360" y="87540"/>
                </a:lnTo>
                <a:lnTo>
                  <a:pt x="71300" y="87320"/>
                </a:lnTo>
                <a:lnTo>
                  <a:pt x="71240" y="87280"/>
                </a:lnTo>
                <a:lnTo>
                  <a:pt x="71140" y="87350"/>
                </a:lnTo>
                <a:lnTo>
                  <a:pt x="71110" y="87390"/>
                </a:lnTo>
                <a:lnTo>
                  <a:pt x="71090" y="87450"/>
                </a:lnTo>
                <a:lnTo>
                  <a:pt x="71060" y="87490"/>
                </a:lnTo>
                <a:lnTo>
                  <a:pt x="71020" y="87500"/>
                </a:lnTo>
                <a:lnTo>
                  <a:pt x="70970" y="87470"/>
                </a:lnTo>
                <a:lnTo>
                  <a:pt x="70960" y="87430"/>
                </a:lnTo>
                <a:lnTo>
                  <a:pt x="70960" y="87380"/>
                </a:lnTo>
                <a:lnTo>
                  <a:pt x="70950" y="87330"/>
                </a:lnTo>
                <a:lnTo>
                  <a:pt x="70850" y="87250"/>
                </a:lnTo>
                <a:lnTo>
                  <a:pt x="70760" y="87270"/>
                </a:lnTo>
                <a:lnTo>
                  <a:pt x="70680" y="87310"/>
                </a:lnTo>
                <a:lnTo>
                  <a:pt x="70580" y="87280"/>
                </a:lnTo>
                <a:lnTo>
                  <a:pt x="70520" y="87190"/>
                </a:lnTo>
                <a:lnTo>
                  <a:pt x="70450" y="86970"/>
                </a:lnTo>
                <a:lnTo>
                  <a:pt x="70390" y="86880"/>
                </a:lnTo>
                <a:lnTo>
                  <a:pt x="70280" y="86820"/>
                </a:lnTo>
                <a:lnTo>
                  <a:pt x="70180" y="86860"/>
                </a:lnTo>
                <a:lnTo>
                  <a:pt x="70080" y="86920"/>
                </a:lnTo>
                <a:lnTo>
                  <a:pt x="69960" y="86950"/>
                </a:lnTo>
                <a:lnTo>
                  <a:pt x="69930" y="86940"/>
                </a:lnTo>
                <a:lnTo>
                  <a:pt x="69900" y="86900"/>
                </a:lnTo>
                <a:lnTo>
                  <a:pt x="69870" y="86850"/>
                </a:lnTo>
                <a:lnTo>
                  <a:pt x="69870" y="86810"/>
                </a:lnTo>
                <a:lnTo>
                  <a:pt x="69900" y="86790"/>
                </a:lnTo>
                <a:lnTo>
                  <a:pt x="69980" y="86750"/>
                </a:lnTo>
                <a:lnTo>
                  <a:pt x="70010" y="86740"/>
                </a:lnTo>
                <a:lnTo>
                  <a:pt x="70030" y="86630"/>
                </a:lnTo>
                <a:lnTo>
                  <a:pt x="69970" y="86580"/>
                </a:lnTo>
                <a:lnTo>
                  <a:pt x="69860" y="86570"/>
                </a:lnTo>
                <a:lnTo>
                  <a:pt x="69750" y="86570"/>
                </a:lnTo>
                <a:lnTo>
                  <a:pt x="69690" y="86580"/>
                </a:lnTo>
                <a:lnTo>
                  <a:pt x="69570" y="86630"/>
                </a:lnTo>
                <a:lnTo>
                  <a:pt x="69520" y="86640"/>
                </a:lnTo>
                <a:lnTo>
                  <a:pt x="69460" y="86610"/>
                </a:lnTo>
                <a:lnTo>
                  <a:pt x="69430" y="86560"/>
                </a:lnTo>
                <a:lnTo>
                  <a:pt x="69420" y="86510"/>
                </a:lnTo>
                <a:lnTo>
                  <a:pt x="69390" y="86460"/>
                </a:lnTo>
                <a:lnTo>
                  <a:pt x="69320" y="86400"/>
                </a:lnTo>
                <a:lnTo>
                  <a:pt x="69230" y="86360"/>
                </a:lnTo>
                <a:lnTo>
                  <a:pt x="69140" y="86330"/>
                </a:lnTo>
                <a:lnTo>
                  <a:pt x="69050" y="86320"/>
                </a:lnTo>
                <a:lnTo>
                  <a:pt x="68980" y="86280"/>
                </a:lnTo>
                <a:lnTo>
                  <a:pt x="68910" y="86210"/>
                </a:lnTo>
                <a:lnTo>
                  <a:pt x="68850" y="86160"/>
                </a:lnTo>
                <a:lnTo>
                  <a:pt x="68760" y="86220"/>
                </a:lnTo>
                <a:lnTo>
                  <a:pt x="68750" y="86270"/>
                </a:lnTo>
                <a:lnTo>
                  <a:pt x="68750" y="86320"/>
                </a:lnTo>
                <a:lnTo>
                  <a:pt x="68750" y="86370"/>
                </a:lnTo>
                <a:lnTo>
                  <a:pt x="68710" y="86390"/>
                </a:lnTo>
                <a:lnTo>
                  <a:pt x="68500" y="86390"/>
                </a:lnTo>
                <a:lnTo>
                  <a:pt x="68460" y="86370"/>
                </a:lnTo>
                <a:lnTo>
                  <a:pt x="68450" y="86300"/>
                </a:lnTo>
                <a:lnTo>
                  <a:pt x="68450" y="86230"/>
                </a:lnTo>
                <a:lnTo>
                  <a:pt x="68450" y="86180"/>
                </a:lnTo>
                <a:lnTo>
                  <a:pt x="68420" y="86130"/>
                </a:lnTo>
                <a:lnTo>
                  <a:pt x="68260" y="85990"/>
                </a:lnTo>
                <a:lnTo>
                  <a:pt x="68240" y="85980"/>
                </a:lnTo>
                <a:lnTo>
                  <a:pt x="68240" y="85840"/>
                </a:lnTo>
                <a:lnTo>
                  <a:pt x="68220" y="85800"/>
                </a:lnTo>
                <a:lnTo>
                  <a:pt x="68200" y="85770"/>
                </a:lnTo>
                <a:lnTo>
                  <a:pt x="68070" y="85760"/>
                </a:lnTo>
                <a:lnTo>
                  <a:pt x="67970" y="85730"/>
                </a:lnTo>
                <a:lnTo>
                  <a:pt x="67790" y="85670"/>
                </a:lnTo>
                <a:lnTo>
                  <a:pt x="67610" y="85550"/>
                </a:lnTo>
                <a:lnTo>
                  <a:pt x="67350" y="85270"/>
                </a:lnTo>
                <a:lnTo>
                  <a:pt x="67200" y="85180"/>
                </a:lnTo>
                <a:lnTo>
                  <a:pt x="67090" y="85230"/>
                </a:lnTo>
                <a:lnTo>
                  <a:pt x="66960" y="85200"/>
                </a:lnTo>
                <a:lnTo>
                  <a:pt x="66750" y="85110"/>
                </a:lnTo>
                <a:lnTo>
                  <a:pt x="66600" y="85110"/>
                </a:lnTo>
                <a:lnTo>
                  <a:pt x="66550" y="85180"/>
                </a:lnTo>
                <a:lnTo>
                  <a:pt x="66560" y="85290"/>
                </a:lnTo>
                <a:lnTo>
                  <a:pt x="66610" y="85420"/>
                </a:lnTo>
                <a:lnTo>
                  <a:pt x="66560" y="85450"/>
                </a:lnTo>
                <a:lnTo>
                  <a:pt x="66500" y="85450"/>
                </a:lnTo>
                <a:lnTo>
                  <a:pt x="66440" y="85440"/>
                </a:lnTo>
                <a:lnTo>
                  <a:pt x="66310" y="85360"/>
                </a:lnTo>
                <a:lnTo>
                  <a:pt x="66250" y="85360"/>
                </a:lnTo>
                <a:lnTo>
                  <a:pt x="66100" y="85390"/>
                </a:lnTo>
                <a:lnTo>
                  <a:pt x="65990" y="85440"/>
                </a:lnTo>
                <a:lnTo>
                  <a:pt x="65890" y="85680"/>
                </a:lnTo>
                <a:lnTo>
                  <a:pt x="65750" y="85750"/>
                </a:lnTo>
                <a:lnTo>
                  <a:pt x="65650" y="85830"/>
                </a:lnTo>
                <a:lnTo>
                  <a:pt x="65600" y="85840"/>
                </a:lnTo>
                <a:lnTo>
                  <a:pt x="65540" y="85820"/>
                </a:lnTo>
                <a:lnTo>
                  <a:pt x="65480" y="85780"/>
                </a:lnTo>
                <a:lnTo>
                  <a:pt x="65430" y="85760"/>
                </a:lnTo>
                <a:lnTo>
                  <a:pt x="65350" y="85790"/>
                </a:lnTo>
                <a:lnTo>
                  <a:pt x="65250" y="85850"/>
                </a:lnTo>
                <a:lnTo>
                  <a:pt x="65150" y="85870"/>
                </a:lnTo>
                <a:lnTo>
                  <a:pt x="65110" y="85800"/>
                </a:lnTo>
                <a:lnTo>
                  <a:pt x="64750" y="85980"/>
                </a:lnTo>
                <a:lnTo>
                  <a:pt x="64580" y="86010"/>
                </a:lnTo>
                <a:lnTo>
                  <a:pt x="64520" y="85910"/>
                </a:lnTo>
                <a:lnTo>
                  <a:pt x="64540" y="85870"/>
                </a:lnTo>
                <a:lnTo>
                  <a:pt x="64610" y="85810"/>
                </a:lnTo>
                <a:lnTo>
                  <a:pt x="64630" y="85760"/>
                </a:lnTo>
                <a:lnTo>
                  <a:pt x="64610" y="85710"/>
                </a:lnTo>
                <a:lnTo>
                  <a:pt x="64490" y="85560"/>
                </a:lnTo>
                <a:lnTo>
                  <a:pt x="64400" y="85400"/>
                </a:lnTo>
                <a:lnTo>
                  <a:pt x="64350" y="85380"/>
                </a:lnTo>
                <a:lnTo>
                  <a:pt x="64280" y="85460"/>
                </a:lnTo>
                <a:lnTo>
                  <a:pt x="64230" y="85650"/>
                </a:lnTo>
                <a:lnTo>
                  <a:pt x="64190" y="85710"/>
                </a:lnTo>
                <a:lnTo>
                  <a:pt x="64110" y="85670"/>
                </a:lnTo>
                <a:lnTo>
                  <a:pt x="64070" y="85590"/>
                </a:lnTo>
                <a:lnTo>
                  <a:pt x="64070" y="85380"/>
                </a:lnTo>
                <a:lnTo>
                  <a:pt x="64040" y="85280"/>
                </a:lnTo>
                <a:lnTo>
                  <a:pt x="63990" y="85240"/>
                </a:lnTo>
                <a:lnTo>
                  <a:pt x="63690" y="85180"/>
                </a:lnTo>
                <a:lnTo>
                  <a:pt x="63590" y="85120"/>
                </a:lnTo>
                <a:lnTo>
                  <a:pt x="63490" y="85050"/>
                </a:lnTo>
                <a:lnTo>
                  <a:pt x="63390" y="84990"/>
                </a:lnTo>
                <a:lnTo>
                  <a:pt x="63280" y="84970"/>
                </a:lnTo>
                <a:lnTo>
                  <a:pt x="63110" y="85060"/>
                </a:lnTo>
                <a:lnTo>
                  <a:pt x="63010" y="85070"/>
                </a:lnTo>
                <a:lnTo>
                  <a:pt x="62960" y="84990"/>
                </a:lnTo>
                <a:lnTo>
                  <a:pt x="62970" y="84810"/>
                </a:lnTo>
                <a:lnTo>
                  <a:pt x="62930" y="84780"/>
                </a:lnTo>
                <a:lnTo>
                  <a:pt x="62820" y="84830"/>
                </a:lnTo>
                <a:lnTo>
                  <a:pt x="62530" y="85020"/>
                </a:lnTo>
                <a:lnTo>
                  <a:pt x="62480" y="85020"/>
                </a:lnTo>
                <a:lnTo>
                  <a:pt x="62450" y="85070"/>
                </a:lnTo>
                <a:lnTo>
                  <a:pt x="62270" y="85350"/>
                </a:lnTo>
                <a:lnTo>
                  <a:pt x="62030" y="85540"/>
                </a:lnTo>
                <a:lnTo>
                  <a:pt x="61990" y="85580"/>
                </a:lnTo>
                <a:lnTo>
                  <a:pt x="61970" y="85690"/>
                </a:lnTo>
                <a:lnTo>
                  <a:pt x="61910" y="85750"/>
                </a:lnTo>
                <a:lnTo>
                  <a:pt x="61820" y="85770"/>
                </a:lnTo>
                <a:lnTo>
                  <a:pt x="61500" y="85730"/>
                </a:lnTo>
                <a:lnTo>
                  <a:pt x="61340" y="85730"/>
                </a:lnTo>
                <a:lnTo>
                  <a:pt x="61190" y="85790"/>
                </a:lnTo>
                <a:lnTo>
                  <a:pt x="61050" y="85910"/>
                </a:lnTo>
                <a:lnTo>
                  <a:pt x="60830" y="86170"/>
                </a:lnTo>
                <a:lnTo>
                  <a:pt x="60750" y="86190"/>
                </a:lnTo>
                <a:lnTo>
                  <a:pt x="60430" y="86110"/>
                </a:lnTo>
                <a:lnTo>
                  <a:pt x="60380" y="86120"/>
                </a:lnTo>
                <a:lnTo>
                  <a:pt x="60250" y="86140"/>
                </a:lnTo>
                <a:lnTo>
                  <a:pt x="60220" y="86170"/>
                </a:lnTo>
                <a:lnTo>
                  <a:pt x="60220" y="86270"/>
                </a:lnTo>
                <a:lnTo>
                  <a:pt x="60210" y="86300"/>
                </a:lnTo>
                <a:lnTo>
                  <a:pt x="60170" y="86320"/>
                </a:lnTo>
                <a:lnTo>
                  <a:pt x="60050" y="86330"/>
                </a:lnTo>
                <a:lnTo>
                  <a:pt x="59850" y="86380"/>
                </a:lnTo>
                <a:lnTo>
                  <a:pt x="59730" y="86390"/>
                </a:lnTo>
                <a:lnTo>
                  <a:pt x="59640" y="86370"/>
                </a:lnTo>
                <a:lnTo>
                  <a:pt x="59550" y="86320"/>
                </a:lnTo>
                <a:lnTo>
                  <a:pt x="59480" y="86260"/>
                </a:lnTo>
                <a:lnTo>
                  <a:pt x="59460" y="86200"/>
                </a:lnTo>
                <a:lnTo>
                  <a:pt x="59410" y="86160"/>
                </a:lnTo>
                <a:lnTo>
                  <a:pt x="58890" y="86080"/>
                </a:lnTo>
                <a:lnTo>
                  <a:pt x="58800" y="86050"/>
                </a:lnTo>
                <a:lnTo>
                  <a:pt x="58570" y="85860"/>
                </a:lnTo>
                <a:lnTo>
                  <a:pt x="58480" y="85820"/>
                </a:lnTo>
                <a:lnTo>
                  <a:pt x="58380" y="85800"/>
                </a:lnTo>
                <a:lnTo>
                  <a:pt x="58320" y="85880"/>
                </a:lnTo>
                <a:lnTo>
                  <a:pt x="58190" y="86160"/>
                </a:lnTo>
                <a:lnTo>
                  <a:pt x="58120" y="86220"/>
                </a:lnTo>
                <a:lnTo>
                  <a:pt x="58040" y="86250"/>
                </a:lnTo>
                <a:lnTo>
                  <a:pt x="58010" y="86240"/>
                </a:lnTo>
                <a:lnTo>
                  <a:pt x="57990" y="86100"/>
                </a:lnTo>
                <a:lnTo>
                  <a:pt x="57980" y="86050"/>
                </a:lnTo>
                <a:lnTo>
                  <a:pt x="57960" y="86010"/>
                </a:lnTo>
                <a:lnTo>
                  <a:pt x="57930" y="85970"/>
                </a:lnTo>
                <a:lnTo>
                  <a:pt x="57870" y="86000"/>
                </a:lnTo>
                <a:lnTo>
                  <a:pt x="57830" y="86040"/>
                </a:lnTo>
                <a:lnTo>
                  <a:pt x="57800" y="86090"/>
                </a:lnTo>
                <a:lnTo>
                  <a:pt x="57790" y="86150"/>
                </a:lnTo>
                <a:lnTo>
                  <a:pt x="57660" y="86050"/>
                </a:lnTo>
                <a:lnTo>
                  <a:pt x="57570" y="86020"/>
                </a:lnTo>
                <a:lnTo>
                  <a:pt x="57450" y="86090"/>
                </a:lnTo>
                <a:lnTo>
                  <a:pt x="57300" y="86140"/>
                </a:lnTo>
                <a:lnTo>
                  <a:pt x="57240" y="86200"/>
                </a:lnTo>
                <a:lnTo>
                  <a:pt x="57170" y="86220"/>
                </a:lnTo>
                <a:lnTo>
                  <a:pt x="56960" y="86260"/>
                </a:lnTo>
                <a:lnTo>
                  <a:pt x="56910" y="86260"/>
                </a:lnTo>
                <a:lnTo>
                  <a:pt x="56870" y="86230"/>
                </a:lnTo>
                <a:lnTo>
                  <a:pt x="56820" y="86150"/>
                </a:lnTo>
                <a:lnTo>
                  <a:pt x="56730" y="85910"/>
                </a:lnTo>
                <a:lnTo>
                  <a:pt x="56660" y="85850"/>
                </a:lnTo>
                <a:lnTo>
                  <a:pt x="56640" y="85820"/>
                </a:lnTo>
                <a:lnTo>
                  <a:pt x="56300" y="85630"/>
                </a:lnTo>
                <a:lnTo>
                  <a:pt x="56280" y="85680"/>
                </a:lnTo>
                <a:lnTo>
                  <a:pt x="56220" y="85800"/>
                </a:lnTo>
                <a:lnTo>
                  <a:pt x="56160" y="85860"/>
                </a:lnTo>
                <a:lnTo>
                  <a:pt x="56130" y="85750"/>
                </a:lnTo>
                <a:lnTo>
                  <a:pt x="56080" y="85710"/>
                </a:lnTo>
                <a:lnTo>
                  <a:pt x="55860" y="85650"/>
                </a:lnTo>
                <a:lnTo>
                  <a:pt x="55780" y="85590"/>
                </a:lnTo>
                <a:lnTo>
                  <a:pt x="55760" y="85560"/>
                </a:lnTo>
                <a:lnTo>
                  <a:pt x="55740" y="85400"/>
                </a:lnTo>
                <a:lnTo>
                  <a:pt x="55720" y="85380"/>
                </a:lnTo>
                <a:lnTo>
                  <a:pt x="55650" y="85320"/>
                </a:lnTo>
                <a:lnTo>
                  <a:pt x="55640" y="85300"/>
                </a:lnTo>
                <a:lnTo>
                  <a:pt x="55630" y="85270"/>
                </a:lnTo>
                <a:lnTo>
                  <a:pt x="55580" y="85190"/>
                </a:lnTo>
                <a:lnTo>
                  <a:pt x="55570" y="85140"/>
                </a:lnTo>
                <a:lnTo>
                  <a:pt x="55580" y="85090"/>
                </a:lnTo>
                <a:lnTo>
                  <a:pt x="55590" y="85060"/>
                </a:lnTo>
                <a:lnTo>
                  <a:pt x="55640" y="85000"/>
                </a:lnTo>
                <a:lnTo>
                  <a:pt x="55820" y="84840"/>
                </a:lnTo>
                <a:lnTo>
                  <a:pt x="55870" y="84730"/>
                </a:lnTo>
                <a:lnTo>
                  <a:pt x="56020" y="84480"/>
                </a:lnTo>
                <a:lnTo>
                  <a:pt x="55950" y="84420"/>
                </a:lnTo>
                <a:lnTo>
                  <a:pt x="55910" y="84310"/>
                </a:lnTo>
                <a:lnTo>
                  <a:pt x="55880" y="84190"/>
                </a:lnTo>
                <a:lnTo>
                  <a:pt x="55850" y="84100"/>
                </a:lnTo>
                <a:lnTo>
                  <a:pt x="55760" y="83970"/>
                </a:lnTo>
                <a:lnTo>
                  <a:pt x="55730" y="83900"/>
                </a:lnTo>
                <a:lnTo>
                  <a:pt x="55710" y="83820"/>
                </a:lnTo>
                <a:lnTo>
                  <a:pt x="55710" y="83750"/>
                </a:lnTo>
                <a:lnTo>
                  <a:pt x="55770" y="83620"/>
                </a:lnTo>
                <a:lnTo>
                  <a:pt x="55780" y="83580"/>
                </a:lnTo>
                <a:lnTo>
                  <a:pt x="55750" y="83490"/>
                </a:lnTo>
                <a:lnTo>
                  <a:pt x="55630" y="83350"/>
                </a:lnTo>
                <a:lnTo>
                  <a:pt x="55600" y="83280"/>
                </a:lnTo>
                <a:lnTo>
                  <a:pt x="55640" y="83090"/>
                </a:lnTo>
                <a:lnTo>
                  <a:pt x="55600" y="83040"/>
                </a:lnTo>
                <a:lnTo>
                  <a:pt x="55560" y="83010"/>
                </a:lnTo>
                <a:lnTo>
                  <a:pt x="55510" y="82990"/>
                </a:lnTo>
                <a:lnTo>
                  <a:pt x="55470" y="82950"/>
                </a:lnTo>
                <a:lnTo>
                  <a:pt x="55330" y="82800"/>
                </a:lnTo>
                <a:lnTo>
                  <a:pt x="55280" y="82800"/>
                </a:lnTo>
                <a:lnTo>
                  <a:pt x="55260" y="82940"/>
                </a:lnTo>
                <a:lnTo>
                  <a:pt x="55230" y="82950"/>
                </a:lnTo>
                <a:lnTo>
                  <a:pt x="55060" y="82910"/>
                </a:lnTo>
                <a:lnTo>
                  <a:pt x="54980" y="82920"/>
                </a:lnTo>
                <a:lnTo>
                  <a:pt x="54900" y="83000"/>
                </a:lnTo>
                <a:lnTo>
                  <a:pt x="54860" y="83060"/>
                </a:lnTo>
                <a:lnTo>
                  <a:pt x="54810" y="83050"/>
                </a:lnTo>
                <a:lnTo>
                  <a:pt x="54680" y="82940"/>
                </a:lnTo>
                <a:lnTo>
                  <a:pt x="54620" y="82900"/>
                </a:lnTo>
                <a:lnTo>
                  <a:pt x="54560" y="82890"/>
                </a:lnTo>
                <a:lnTo>
                  <a:pt x="54500" y="82890"/>
                </a:lnTo>
                <a:lnTo>
                  <a:pt x="54430" y="82880"/>
                </a:lnTo>
                <a:lnTo>
                  <a:pt x="54380" y="82890"/>
                </a:lnTo>
                <a:lnTo>
                  <a:pt x="54350" y="82890"/>
                </a:lnTo>
                <a:lnTo>
                  <a:pt x="54350" y="82870"/>
                </a:lnTo>
                <a:lnTo>
                  <a:pt x="54330" y="82800"/>
                </a:lnTo>
                <a:lnTo>
                  <a:pt x="54320" y="82780"/>
                </a:lnTo>
                <a:lnTo>
                  <a:pt x="53990" y="82580"/>
                </a:lnTo>
                <a:lnTo>
                  <a:pt x="53890" y="82460"/>
                </a:lnTo>
                <a:lnTo>
                  <a:pt x="53900" y="82260"/>
                </a:lnTo>
                <a:lnTo>
                  <a:pt x="53960" y="82090"/>
                </a:lnTo>
                <a:lnTo>
                  <a:pt x="54000" y="82010"/>
                </a:lnTo>
                <a:lnTo>
                  <a:pt x="54130" y="81940"/>
                </a:lnTo>
                <a:lnTo>
                  <a:pt x="54130" y="81850"/>
                </a:lnTo>
                <a:lnTo>
                  <a:pt x="54080" y="81630"/>
                </a:lnTo>
                <a:lnTo>
                  <a:pt x="54070" y="81570"/>
                </a:lnTo>
                <a:lnTo>
                  <a:pt x="54070" y="81510"/>
                </a:lnTo>
                <a:lnTo>
                  <a:pt x="54060" y="81460"/>
                </a:lnTo>
                <a:lnTo>
                  <a:pt x="54020" y="81410"/>
                </a:lnTo>
                <a:lnTo>
                  <a:pt x="53920" y="81330"/>
                </a:lnTo>
                <a:lnTo>
                  <a:pt x="53860" y="81240"/>
                </a:lnTo>
                <a:lnTo>
                  <a:pt x="53670" y="81150"/>
                </a:lnTo>
                <a:lnTo>
                  <a:pt x="53630" y="81080"/>
                </a:lnTo>
                <a:lnTo>
                  <a:pt x="53710" y="80980"/>
                </a:lnTo>
                <a:lnTo>
                  <a:pt x="53730" y="80930"/>
                </a:lnTo>
                <a:lnTo>
                  <a:pt x="53650" y="80890"/>
                </a:lnTo>
                <a:lnTo>
                  <a:pt x="53620" y="80860"/>
                </a:lnTo>
                <a:lnTo>
                  <a:pt x="53600" y="80820"/>
                </a:lnTo>
                <a:lnTo>
                  <a:pt x="53590" y="80780"/>
                </a:lnTo>
                <a:lnTo>
                  <a:pt x="53580" y="80670"/>
                </a:lnTo>
                <a:lnTo>
                  <a:pt x="53570" y="80630"/>
                </a:lnTo>
                <a:lnTo>
                  <a:pt x="53560" y="80590"/>
                </a:lnTo>
                <a:lnTo>
                  <a:pt x="53540" y="80590"/>
                </a:lnTo>
                <a:lnTo>
                  <a:pt x="53470" y="80600"/>
                </a:lnTo>
                <a:lnTo>
                  <a:pt x="53450" y="80590"/>
                </a:lnTo>
                <a:lnTo>
                  <a:pt x="53440" y="80570"/>
                </a:lnTo>
                <a:lnTo>
                  <a:pt x="53430" y="80510"/>
                </a:lnTo>
                <a:lnTo>
                  <a:pt x="53400" y="80440"/>
                </a:lnTo>
                <a:lnTo>
                  <a:pt x="53380" y="80380"/>
                </a:lnTo>
                <a:lnTo>
                  <a:pt x="53360" y="80330"/>
                </a:lnTo>
                <a:lnTo>
                  <a:pt x="53240" y="80300"/>
                </a:lnTo>
                <a:lnTo>
                  <a:pt x="53140" y="80230"/>
                </a:lnTo>
                <a:lnTo>
                  <a:pt x="53090" y="80210"/>
                </a:lnTo>
                <a:lnTo>
                  <a:pt x="52970" y="80190"/>
                </a:lnTo>
                <a:lnTo>
                  <a:pt x="52870" y="80140"/>
                </a:lnTo>
                <a:lnTo>
                  <a:pt x="52800" y="80060"/>
                </a:lnTo>
                <a:lnTo>
                  <a:pt x="52760" y="79970"/>
                </a:lnTo>
                <a:lnTo>
                  <a:pt x="52680" y="80000"/>
                </a:lnTo>
                <a:lnTo>
                  <a:pt x="52600" y="80130"/>
                </a:lnTo>
                <a:lnTo>
                  <a:pt x="52520" y="80170"/>
                </a:lnTo>
                <a:lnTo>
                  <a:pt x="52460" y="80170"/>
                </a:lnTo>
                <a:lnTo>
                  <a:pt x="52380" y="80160"/>
                </a:lnTo>
                <a:lnTo>
                  <a:pt x="52240" y="80110"/>
                </a:lnTo>
                <a:lnTo>
                  <a:pt x="52170" y="80060"/>
                </a:lnTo>
                <a:lnTo>
                  <a:pt x="52120" y="80010"/>
                </a:lnTo>
                <a:lnTo>
                  <a:pt x="52030" y="79870"/>
                </a:lnTo>
                <a:lnTo>
                  <a:pt x="51950" y="79670"/>
                </a:lnTo>
                <a:lnTo>
                  <a:pt x="51920" y="79620"/>
                </a:lnTo>
                <a:lnTo>
                  <a:pt x="51840" y="79590"/>
                </a:lnTo>
                <a:lnTo>
                  <a:pt x="51680" y="79620"/>
                </a:lnTo>
                <a:lnTo>
                  <a:pt x="51610" y="79590"/>
                </a:lnTo>
                <a:lnTo>
                  <a:pt x="51600" y="79540"/>
                </a:lnTo>
                <a:lnTo>
                  <a:pt x="51650" y="79460"/>
                </a:lnTo>
                <a:lnTo>
                  <a:pt x="51650" y="79410"/>
                </a:lnTo>
                <a:lnTo>
                  <a:pt x="51600" y="79380"/>
                </a:lnTo>
                <a:lnTo>
                  <a:pt x="51580" y="79390"/>
                </a:lnTo>
                <a:lnTo>
                  <a:pt x="51560" y="79420"/>
                </a:lnTo>
                <a:lnTo>
                  <a:pt x="51540" y="79450"/>
                </a:lnTo>
                <a:lnTo>
                  <a:pt x="51490" y="79470"/>
                </a:lnTo>
                <a:lnTo>
                  <a:pt x="51460" y="79500"/>
                </a:lnTo>
                <a:lnTo>
                  <a:pt x="51430" y="79510"/>
                </a:lnTo>
                <a:lnTo>
                  <a:pt x="51370" y="79480"/>
                </a:lnTo>
                <a:lnTo>
                  <a:pt x="51330" y="79450"/>
                </a:lnTo>
                <a:lnTo>
                  <a:pt x="51300" y="79400"/>
                </a:lnTo>
                <a:lnTo>
                  <a:pt x="51180" y="79050"/>
                </a:lnTo>
                <a:lnTo>
                  <a:pt x="51130" y="79000"/>
                </a:lnTo>
                <a:lnTo>
                  <a:pt x="51050" y="79140"/>
                </a:lnTo>
                <a:lnTo>
                  <a:pt x="50910" y="79150"/>
                </a:lnTo>
                <a:lnTo>
                  <a:pt x="50600" y="79030"/>
                </a:lnTo>
                <a:lnTo>
                  <a:pt x="50300" y="78980"/>
                </a:lnTo>
                <a:lnTo>
                  <a:pt x="50170" y="78900"/>
                </a:lnTo>
                <a:lnTo>
                  <a:pt x="50050" y="78750"/>
                </a:lnTo>
                <a:lnTo>
                  <a:pt x="49980" y="78520"/>
                </a:lnTo>
                <a:lnTo>
                  <a:pt x="49930" y="78460"/>
                </a:lnTo>
                <a:lnTo>
                  <a:pt x="49800" y="78370"/>
                </a:lnTo>
                <a:lnTo>
                  <a:pt x="49770" y="78330"/>
                </a:lnTo>
                <a:lnTo>
                  <a:pt x="49810" y="78270"/>
                </a:lnTo>
                <a:lnTo>
                  <a:pt x="49870" y="78250"/>
                </a:lnTo>
                <a:lnTo>
                  <a:pt x="49950" y="78270"/>
                </a:lnTo>
                <a:lnTo>
                  <a:pt x="50020" y="78270"/>
                </a:lnTo>
                <a:lnTo>
                  <a:pt x="50050" y="78210"/>
                </a:lnTo>
                <a:lnTo>
                  <a:pt x="50020" y="78150"/>
                </a:lnTo>
                <a:lnTo>
                  <a:pt x="49970" y="78090"/>
                </a:lnTo>
                <a:lnTo>
                  <a:pt x="49940" y="78040"/>
                </a:lnTo>
                <a:lnTo>
                  <a:pt x="49980" y="77950"/>
                </a:lnTo>
                <a:lnTo>
                  <a:pt x="49940" y="77940"/>
                </a:lnTo>
                <a:lnTo>
                  <a:pt x="49860" y="77930"/>
                </a:lnTo>
                <a:lnTo>
                  <a:pt x="49810" y="77920"/>
                </a:lnTo>
                <a:lnTo>
                  <a:pt x="49770" y="77900"/>
                </a:lnTo>
                <a:lnTo>
                  <a:pt x="49600" y="77710"/>
                </a:lnTo>
                <a:lnTo>
                  <a:pt x="49570" y="77630"/>
                </a:lnTo>
                <a:lnTo>
                  <a:pt x="49570" y="77540"/>
                </a:lnTo>
                <a:lnTo>
                  <a:pt x="49590" y="77490"/>
                </a:lnTo>
                <a:lnTo>
                  <a:pt x="49660" y="77440"/>
                </a:lnTo>
                <a:lnTo>
                  <a:pt x="49670" y="77400"/>
                </a:lnTo>
                <a:lnTo>
                  <a:pt x="49430" y="76880"/>
                </a:lnTo>
                <a:lnTo>
                  <a:pt x="49420" y="76830"/>
                </a:lnTo>
                <a:lnTo>
                  <a:pt x="52200" y="75970"/>
                </a:lnTo>
                <a:lnTo>
                  <a:pt x="52590" y="76040"/>
                </a:lnTo>
                <a:lnTo>
                  <a:pt x="52680" y="76040"/>
                </a:lnTo>
                <a:lnTo>
                  <a:pt x="52750" y="76010"/>
                </a:lnTo>
                <a:lnTo>
                  <a:pt x="52890" y="75930"/>
                </a:lnTo>
                <a:lnTo>
                  <a:pt x="52970" y="75930"/>
                </a:lnTo>
                <a:lnTo>
                  <a:pt x="53060" y="75970"/>
                </a:lnTo>
                <a:lnTo>
                  <a:pt x="53210" y="76070"/>
                </a:lnTo>
                <a:lnTo>
                  <a:pt x="53230" y="76080"/>
                </a:lnTo>
                <a:lnTo>
                  <a:pt x="53260" y="76080"/>
                </a:lnTo>
                <a:lnTo>
                  <a:pt x="53290" y="76090"/>
                </a:lnTo>
                <a:lnTo>
                  <a:pt x="53320" y="76110"/>
                </a:lnTo>
                <a:lnTo>
                  <a:pt x="53330" y="76150"/>
                </a:lnTo>
                <a:lnTo>
                  <a:pt x="53310" y="76240"/>
                </a:lnTo>
                <a:lnTo>
                  <a:pt x="53320" y="76280"/>
                </a:lnTo>
                <a:lnTo>
                  <a:pt x="53340" y="76300"/>
                </a:lnTo>
                <a:lnTo>
                  <a:pt x="53360" y="76310"/>
                </a:lnTo>
                <a:lnTo>
                  <a:pt x="53380" y="76320"/>
                </a:lnTo>
                <a:lnTo>
                  <a:pt x="53390" y="76320"/>
                </a:lnTo>
                <a:lnTo>
                  <a:pt x="53450" y="76320"/>
                </a:lnTo>
                <a:lnTo>
                  <a:pt x="53510" y="76310"/>
                </a:lnTo>
                <a:lnTo>
                  <a:pt x="53560" y="76320"/>
                </a:lnTo>
                <a:lnTo>
                  <a:pt x="53610" y="76360"/>
                </a:lnTo>
                <a:lnTo>
                  <a:pt x="53670" y="76510"/>
                </a:lnTo>
                <a:lnTo>
                  <a:pt x="53710" y="76580"/>
                </a:lnTo>
                <a:lnTo>
                  <a:pt x="53770" y="76610"/>
                </a:lnTo>
                <a:lnTo>
                  <a:pt x="54160" y="76670"/>
                </a:lnTo>
                <a:lnTo>
                  <a:pt x="54380" y="76660"/>
                </a:lnTo>
                <a:lnTo>
                  <a:pt x="54610" y="76670"/>
                </a:lnTo>
                <a:lnTo>
                  <a:pt x="54720" y="76650"/>
                </a:lnTo>
                <a:lnTo>
                  <a:pt x="54810" y="76600"/>
                </a:lnTo>
                <a:lnTo>
                  <a:pt x="54860" y="76560"/>
                </a:lnTo>
                <a:lnTo>
                  <a:pt x="54900" y="76550"/>
                </a:lnTo>
                <a:lnTo>
                  <a:pt x="54990" y="76570"/>
                </a:lnTo>
                <a:lnTo>
                  <a:pt x="55160" y="76700"/>
                </a:lnTo>
                <a:lnTo>
                  <a:pt x="55340" y="76890"/>
                </a:lnTo>
                <a:lnTo>
                  <a:pt x="55540" y="77040"/>
                </a:lnTo>
                <a:lnTo>
                  <a:pt x="55740" y="77060"/>
                </a:lnTo>
                <a:lnTo>
                  <a:pt x="55920" y="77020"/>
                </a:lnTo>
                <a:lnTo>
                  <a:pt x="56050" y="77020"/>
                </a:lnTo>
                <a:lnTo>
                  <a:pt x="56170" y="76980"/>
                </a:lnTo>
                <a:lnTo>
                  <a:pt x="56290" y="76860"/>
                </a:lnTo>
                <a:lnTo>
                  <a:pt x="56590" y="76640"/>
                </a:lnTo>
                <a:lnTo>
                  <a:pt x="57170" y="77020"/>
                </a:lnTo>
                <a:lnTo>
                  <a:pt x="57520" y="76960"/>
                </a:lnTo>
                <a:lnTo>
                  <a:pt x="57700" y="76840"/>
                </a:lnTo>
                <a:lnTo>
                  <a:pt x="57850" y="76810"/>
                </a:lnTo>
                <a:lnTo>
                  <a:pt x="58000" y="76870"/>
                </a:lnTo>
                <a:lnTo>
                  <a:pt x="58530" y="77300"/>
                </a:lnTo>
                <a:lnTo>
                  <a:pt x="58660" y="77390"/>
                </a:lnTo>
                <a:lnTo>
                  <a:pt x="58790" y="77450"/>
                </a:lnTo>
                <a:lnTo>
                  <a:pt x="58860" y="77440"/>
                </a:lnTo>
                <a:lnTo>
                  <a:pt x="58910" y="77370"/>
                </a:lnTo>
                <a:lnTo>
                  <a:pt x="58980" y="77260"/>
                </a:lnTo>
                <a:lnTo>
                  <a:pt x="59220" y="76990"/>
                </a:lnTo>
                <a:lnTo>
                  <a:pt x="59380" y="76850"/>
                </a:lnTo>
                <a:lnTo>
                  <a:pt x="59510" y="76800"/>
                </a:lnTo>
                <a:lnTo>
                  <a:pt x="59670" y="76890"/>
                </a:lnTo>
                <a:lnTo>
                  <a:pt x="59830" y="77050"/>
                </a:lnTo>
                <a:lnTo>
                  <a:pt x="60000" y="77160"/>
                </a:lnTo>
                <a:lnTo>
                  <a:pt x="60230" y="77120"/>
                </a:lnTo>
                <a:lnTo>
                  <a:pt x="60360" y="77010"/>
                </a:lnTo>
                <a:lnTo>
                  <a:pt x="60420" y="76950"/>
                </a:lnTo>
                <a:lnTo>
                  <a:pt x="60440" y="76850"/>
                </a:lnTo>
                <a:lnTo>
                  <a:pt x="60450" y="76820"/>
                </a:lnTo>
                <a:lnTo>
                  <a:pt x="60440" y="76680"/>
                </a:lnTo>
                <a:lnTo>
                  <a:pt x="60440" y="76500"/>
                </a:lnTo>
                <a:lnTo>
                  <a:pt x="60470" y="76340"/>
                </a:lnTo>
                <a:lnTo>
                  <a:pt x="60560" y="76210"/>
                </a:lnTo>
                <a:lnTo>
                  <a:pt x="60670" y="76090"/>
                </a:lnTo>
                <a:lnTo>
                  <a:pt x="60760" y="75970"/>
                </a:lnTo>
                <a:lnTo>
                  <a:pt x="60920" y="75710"/>
                </a:lnTo>
                <a:lnTo>
                  <a:pt x="61000" y="75630"/>
                </a:lnTo>
                <a:lnTo>
                  <a:pt x="61270" y="75480"/>
                </a:lnTo>
                <a:lnTo>
                  <a:pt x="61460" y="75290"/>
                </a:lnTo>
                <a:lnTo>
                  <a:pt x="61590" y="75230"/>
                </a:lnTo>
                <a:lnTo>
                  <a:pt x="61740" y="75210"/>
                </a:lnTo>
                <a:lnTo>
                  <a:pt x="62430" y="75220"/>
                </a:lnTo>
                <a:lnTo>
                  <a:pt x="62630" y="75180"/>
                </a:lnTo>
                <a:lnTo>
                  <a:pt x="62790" y="75110"/>
                </a:lnTo>
                <a:lnTo>
                  <a:pt x="62900" y="75010"/>
                </a:lnTo>
                <a:lnTo>
                  <a:pt x="62970" y="74850"/>
                </a:lnTo>
                <a:lnTo>
                  <a:pt x="63030" y="74630"/>
                </a:lnTo>
                <a:lnTo>
                  <a:pt x="63220" y="74410"/>
                </a:lnTo>
                <a:lnTo>
                  <a:pt x="63540" y="74190"/>
                </a:lnTo>
                <a:lnTo>
                  <a:pt x="64480" y="73780"/>
                </a:lnTo>
                <a:lnTo>
                  <a:pt x="64740" y="73630"/>
                </a:lnTo>
                <a:lnTo>
                  <a:pt x="65080" y="73300"/>
                </a:lnTo>
                <a:lnTo>
                  <a:pt x="65200" y="73410"/>
                </a:lnTo>
                <a:lnTo>
                  <a:pt x="65270" y="73450"/>
                </a:lnTo>
                <a:lnTo>
                  <a:pt x="65350" y="73480"/>
                </a:lnTo>
                <a:lnTo>
                  <a:pt x="65440" y="73490"/>
                </a:lnTo>
                <a:lnTo>
                  <a:pt x="65520" y="73480"/>
                </a:lnTo>
                <a:lnTo>
                  <a:pt x="65730" y="73390"/>
                </a:lnTo>
                <a:lnTo>
                  <a:pt x="65830" y="73390"/>
                </a:lnTo>
                <a:lnTo>
                  <a:pt x="65910" y="73490"/>
                </a:lnTo>
                <a:lnTo>
                  <a:pt x="65950" y="73700"/>
                </a:lnTo>
                <a:lnTo>
                  <a:pt x="66000" y="73790"/>
                </a:lnTo>
                <a:lnTo>
                  <a:pt x="66110" y="73830"/>
                </a:lnTo>
                <a:lnTo>
                  <a:pt x="66210" y="73870"/>
                </a:lnTo>
                <a:lnTo>
                  <a:pt x="66410" y="73960"/>
                </a:lnTo>
                <a:lnTo>
                  <a:pt x="66500" y="73990"/>
                </a:lnTo>
                <a:lnTo>
                  <a:pt x="66560" y="73980"/>
                </a:lnTo>
                <a:lnTo>
                  <a:pt x="66660" y="73930"/>
                </a:lnTo>
                <a:lnTo>
                  <a:pt x="66730" y="73930"/>
                </a:lnTo>
                <a:lnTo>
                  <a:pt x="66790" y="73970"/>
                </a:lnTo>
                <a:lnTo>
                  <a:pt x="66860" y="74040"/>
                </a:lnTo>
                <a:lnTo>
                  <a:pt x="67010" y="74260"/>
                </a:lnTo>
                <a:lnTo>
                  <a:pt x="67040" y="74340"/>
                </a:lnTo>
                <a:lnTo>
                  <a:pt x="67070" y="74420"/>
                </a:lnTo>
                <a:lnTo>
                  <a:pt x="67070" y="74500"/>
                </a:lnTo>
                <a:lnTo>
                  <a:pt x="67040" y="74590"/>
                </a:lnTo>
                <a:lnTo>
                  <a:pt x="67020" y="74650"/>
                </a:lnTo>
                <a:lnTo>
                  <a:pt x="67020" y="74710"/>
                </a:lnTo>
                <a:lnTo>
                  <a:pt x="67220" y="74960"/>
                </a:lnTo>
                <a:lnTo>
                  <a:pt x="67330" y="75300"/>
                </a:lnTo>
                <a:lnTo>
                  <a:pt x="67460" y="75560"/>
                </a:lnTo>
                <a:lnTo>
                  <a:pt x="67490" y="75600"/>
                </a:lnTo>
                <a:lnTo>
                  <a:pt x="67530" y="75620"/>
                </a:lnTo>
                <a:lnTo>
                  <a:pt x="67710" y="75620"/>
                </a:lnTo>
                <a:lnTo>
                  <a:pt x="67790" y="75610"/>
                </a:lnTo>
                <a:lnTo>
                  <a:pt x="67850" y="75560"/>
                </a:lnTo>
                <a:lnTo>
                  <a:pt x="67880" y="75490"/>
                </a:lnTo>
                <a:lnTo>
                  <a:pt x="67930" y="75400"/>
                </a:lnTo>
                <a:lnTo>
                  <a:pt x="68020" y="75390"/>
                </a:lnTo>
                <a:lnTo>
                  <a:pt x="68140" y="75430"/>
                </a:lnTo>
                <a:lnTo>
                  <a:pt x="68230" y="75480"/>
                </a:lnTo>
                <a:lnTo>
                  <a:pt x="68370" y="75590"/>
                </a:lnTo>
                <a:lnTo>
                  <a:pt x="68430" y="75620"/>
                </a:lnTo>
                <a:lnTo>
                  <a:pt x="68480" y="75620"/>
                </a:lnTo>
                <a:lnTo>
                  <a:pt x="68600" y="75600"/>
                </a:lnTo>
                <a:lnTo>
                  <a:pt x="68660" y="75600"/>
                </a:lnTo>
                <a:lnTo>
                  <a:pt x="68730" y="75640"/>
                </a:lnTo>
                <a:lnTo>
                  <a:pt x="68830" y="75770"/>
                </a:lnTo>
                <a:lnTo>
                  <a:pt x="68900" y="75800"/>
                </a:lnTo>
                <a:lnTo>
                  <a:pt x="69160" y="75780"/>
                </a:lnTo>
                <a:lnTo>
                  <a:pt x="69240" y="75800"/>
                </a:lnTo>
                <a:lnTo>
                  <a:pt x="69320" y="75850"/>
                </a:lnTo>
                <a:lnTo>
                  <a:pt x="69400" y="75940"/>
                </a:lnTo>
                <a:lnTo>
                  <a:pt x="69460" y="76040"/>
                </a:lnTo>
                <a:lnTo>
                  <a:pt x="69500" y="76130"/>
                </a:lnTo>
                <a:lnTo>
                  <a:pt x="69500" y="76210"/>
                </a:lnTo>
                <a:lnTo>
                  <a:pt x="69480" y="76290"/>
                </a:lnTo>
                <a:lnTo>
                  <a:pt x="69510" y="76330"/>
                </a:lnTo>
                <a:lnTo>
                  <a:pt x="69720" y="76320"/>
                </a:lnTo>
                <a:lnTo>
                  <a:pt x="69990" y="76380"/>
                </a:lnTo>
                <a:lnTo>
                  <a:pt x="70080" y="76370"/>
                </a:lnTo>
                <a:lnTo>
                  <a:pt x="70120" y="76310"/>
                </a:lnTo>
                <a:lnTo>
                  <a:pt x="70110" y="76170"/>
                </a:lnTo>
                <a:lnTo>
                  <a:pt x="70160" y="76110"/>
                </a:lnTo>
                <a:lnTo>
                  <a:pt x="70260" y="76050"/>
                </a:lnTo>
                <a:lnTo>
                  <a:pt x="70360" y="76030"/>
                </a:lnTo>
                <a:lnTo>
                  <a:pt x="70450" y="76030"/>
                </a:lnTo>
                <a:lnTo>
                  <a:pt x="70570" y="76060"/>
                </a:lnTo>
                <a:lnTo>
                  <a:pt x="70680" y="76120"/>
                </a:lnTo>
                <a:lnTo>
                  <a:pt x="70700" y="76180"/>
                </a:lnTo>
                <a:lnTo>
                  <a:pt x="70660" y="76240"/>
                </a:lnTo>
                <a:lnTo>
                  <a:pt x="70340" y="76540"/>
                </a:lnTo>
                <a:lnTo>
                  <a:pt x="70230" y="76680"/>
                </a:lnTo>
                <a:lnTo>
                  <a:pt x="70240" y="76800"/>
                </a:lnTo>
                <a:lnTo>
                  <a:pt x="70290" y="76800"/>
                </a:lnTo>
                <a:lnTo>
                  <a:pt x="70370" y="76770"/>
                </a:lnTo>
                <a:lnTo>
                  <a:pt x="70460" y="76760"/>
                </a:lnTo>
                <a:lnTo>
                  <a:pt x="70540" y="76830"/>
                </a:lnTo>
                <a:lnTo>
                  <a:pt x="70560" y="76920"/>
                </a:lnTo>
                <a:lnTo>
                  <a:pt x="70560" y="77020"/>
                </a:lnTo>
                <a:lnTo>
                  <a:pt x="70530" y="77220"/>
                </a:lnTo>
                <a:lnTo>
                  <a:pt x="70530" y="77310"/>
                </a:lnTo>
                <a:lnTo>
                  <a:pt x="70550" y="77390"/>
                </a:lnTo>
                <a:lnTo>
                  <a:pt x="70600" y="77550"/>
                </a:lnTo>
                <a:lnTo>
                  <a:pt x="70590" y="77620"/>
                </a:lnTo>
                <a:lnTo>
                  <a:pt x="70530" y="77670"/>
                </a:lnTo>
                <a:lnTo>
                  <a:pt x="70450" y="77720"/>
                </a:lnTo>
                <a:lnTo>
                  <a:pt x="70390" y="77790"/>
                </a:lnTo>
                <a:lnTo>
                  <a:pt x="70440" y="77970"/>
                </a:lnTo>
                <a:lnTo>
                  <a:pt x="70600" y="78130"/>
                </a:lnTo>
                <a:lnTo>
                  <a:pt x="70700" y="78290"/>
                </a:lnTo>
                <a:lnTo>
                  <a:pt x="70590" y="78470"/>
                </a:lnTo>
                <a:lnTo>
                  <a:pt x="70440" y="78560"/>
                </a:lnTo>
                <a:lnTo>
                  <a:pt x="70380" y="78620"/>
                </a:lnTo>
                <a:lnTo>
                  <a:pt x="70360" y="78710"/>
                </a:lnTo>
                <a:lnTo>
                  <a:pt x="70390" y="78800"/>
                </a:lnTo>
                <a:lnTo>
                  <a:pt x="70460" y="78910"/>
                </a:lnTo>
                <a:lnTo>
                  <a:pt x="70550" y="78980"/>
                </a:lnTo>
                <a:lnTo>
                  <a:pt x="70640" y="78960"/>
                </a:lnTo>
                <a:lnTo>
                  <a:pt x="70770" y="78850"/>
                </a:lnTo>
                <a:lnTo>
                  <a:pt x="70840" y="78820"/>
                </a:lnTo>
                <a:lnTo>
                  <a:pt x="70870" y="78890"/>
                </a:lnTo>
                <a:lnTo>
                  <a:pt x="70860" y="78960"/>
                </a:lnTo>
                <a:lnTo>
                  <a:pt x="70790" y="79090"/>
                </a:lnTo>
                <a:lnTo>
                  <a:pt x="70780" y="79160"/>
                </a:lnTo>
                <a:lnTo>
                  <a:pt x="70830" y="79210"/>
                </a:lnTo>
                <a:lnTo>
                  <a:pt x="71080" y="79400"/>
                </a:lnTo>
                <a:lnTo>
                  <a:pt x="71170" y="79430"/>
                </a:lnTo>
                <a:lnTo>
                  <a:pt x="71280" y="79410"/>
                </a:lnTo>
                <a:lnTo>
                  <a:pt x="71360" y="79360"/>
                </a:lnTo>
                <a:lnTo>
                  <a:pt x="71410" y="79270"/>
                </a:lnTo>
                <a:lnTo>
                  <a:pt x="71350" y="79130"/>
                </a:lnTo>
                <a:lnTo>
                  <a:pt x="71220" y="79030"/>
                </a:lnTo>
                <a:lnTo>
                  <a:pt x="71150" y="78910"/>
                </a:lnTo>
                <a:lnTo>
                  <a:pt x="71270" y="78750"/>
                </a:lnTo>
                <a:lnTo>
                  <a:pt x="71360" y="78710"/>
                </a:lnTo>
                <a:lnTo>
                  <a:pt x="71420" y="78700"/>
                </a:lnTo>
                <a:lnTo>
                  <a:pt x="71520" y="78760"/>
                </a:lnTo>
                <a:lnTo>
                  <a:pt x="71540" y="78770"/>
                </a:lnTo>
                <a:lnTo>
                  <a:pt x="71560" y="78770"/>
                </a:lnTo>
                <a:lnTo>
                  <a:pt x="71580" y="78770"/>
                </a:lnTo>
                <a:lnTo>
                  <a:pt x="71610" y="78770"/>
                </a:lnTo>
                <a:lnTo>
                  <a:pt x="71670" y="78730"/>
                </a:lnTo>
                <a:lnTo>
                  <a:pt x="71720" y="78670"/>
                </a:lnTo>
                <a:lnTo>
                  <a:pt x="71770" y="78640"/>
                </a:lnTo>
                <a:lnTo>
                  <a:pt x="71920" y="78720"/>
                </a:lnTo>
                <a:lnTo>
                  <a:pt x="72000" y="78690"/>
                </a:lnTo>
                <a:lnTo>
                  <a:pt x="72080" y="78650"/>
                </a:lnTo>
                <a:lnTo>
                  <a:pt x="72160" y="78620"/>
                </a:lnTo>
                <a:lnTo>
                  <a:pt x="72270" y="78620"/>
                </a:lnTo>
                <a:lnTo>
                  <a:pt x="72300" y="78660"/>
                </a:lnTo>
                <a:lnTo>
                  <a:pt x="72280" y="78720"/>
                </a:lnTo>
                <a:lnTo>
                  <a:pt x="72240" y="78790"/>
                </a:lnTo>
                <a:lnTo>
                  <a:pt x="72210" y="78810"/>
                </a:lnTo>
                <a:lnTo>
                  <a:pt x="72150" y="78860"/>
                </a:lnTo>
                <a:lnTo>
                  <a:pt x="72120" y="78900"/>
                </a:lnTo>
                <a:lnTo>
                  <a:pt x="72120" y="78930"/>
                </a:lnTo>
                <a:lnTo>
                  <a:pt x="72120" y="79000"/>
                </a:lnTo>
                <a:lnTo>
                  <a:pt x="72120" y="79030"/>
                </a:lnTo>
                <a:lnTo>
                  <a:pt x="72040" y="79190"/>
                </a:lnTo>
                <a:lnTo>
                  <a:pt x="72050" y="79260"/>
                </a:lnTo>
                <a:lnTo>
                  <a:pt x="72120" y="79320"/>
                </a:lnTo>
                <a:lnTo>
                  <a:pt x="72220" y="79330"/>
                </a:lnTo>
                <a:lnTo>
                  <a:pt x="72310" y="79290"/>
                </a:lnTo>
                <a:lnTo>
                  <a:pt x="72380" y="79220"/>
                </a:lnTo>
                <a:lnTo>
                  <a:pt x="72460" y="79170"/>
                </a:lnTo>
                <a:lnTo>
                  <a:pt x="72590" y="79170"/>
                </a:lnTo>
                <a:lnTo>
                  <a:pt x="72820" y="79260"/>
                </a:lnTo>
                <a:lnTo>
                  <a:pt x="72920" y="79260"/>
                </a:lnTo>
                <a:lnTo>
                  <a:pt x="72980" y="79220"/>
                </a:lnTo>
                <a:lnTo>
                  <a:pt x="73020" y="79080"/>
                </a:lnTo>
                <a:lnTo>
                  <a:pt x="73060" y="79030"/>
                </a:lnTo>
                <a:lnTo>
                  <a:pt x="73140" y="79000"/>
                </a:lnTo>
                <a:lnTo>
                  <a:pt x="73210" y="79020"/>
                </a:lnTo>
                <a:lnTo>
                  <a:pt x="73280" y="79060"/>
                </a:lnTo>
                <a:lnTo>
                  <a:pt x="73490" y="79240"/>
                </a:lnTo>
                <a:lnTo>
                  <a:pt x="73550" y="79320"/>
                </a:lnTo>
                <a:lnTo>
                  <a:pt x="73580" y="79410"/>
                </a:lnTo>
                <a:lnTo>
                  <a:pt x="73560" y="79500"/>
                </a:lnTo>
                <a:lnTo>
                  <a:pt x="73520" y="79580"/>
                </a:lnTo>
                <a:lnTo>
                  <a:pt x="73500" y="79660"/>
                </a:lnTo>
                <a:lnTo>
                  <a:pt x="73510" y="79760"/>
                </a:lnTo>
                <a:lnTo>
                  <a:pt x="73550" y="79850"/>
                </a:lnTo>
                <a:lnTo>
                  <a:pt x="73590" y="79890"/>
                </a:lnTo>
                <a:lnTo>
                  <a:pt x="73650" y="79880"/>
                </a:lnTo>
                <a:lnTo>
                  <a:pt x="73910" y="79730"/>
                </a:lnTo>
                <a:lnTo>
                  <a:pt x="73980" y="79740"/>
                </a:lnTo>
                <a:lnTo>
                  <a:pt x="74340" y="79920"/>
                </a:lnTo>
                <a:lnTo>
                  <a:pt x="74410" y="79920"/>
                </a:lnTo>
                <a:lnTo>
                  <a:pt x="74430" y="79930"/>
                </a:lnTo>
                <a:lnTo>
                  <a:pt x="74490" y="79950"/>
                </a:lnTo>
                <a:lnTo>
                  <a:pt x="74520" y="79990"/>
                </a:lnTo>
                <a:lnTo>
                  <a:pt x="74540" y="80050"/>
                </a:lnTo>
                <a:lnTo>
                  <a:pt x="74710" y="80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