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Yunnan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Yunn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41150" y="54300"/>
                </a:moveTo>
                <a:lnTo>
                  <a:pt x="41160" y="54270"/>
                </a:lnTo>
                <a:lnTo>
                  <a:pt x="41180" y="54220"/>
                </a:lnTo>
                <a:lnTo>
                  <a:pt x="41200" y="54210"/>
                </a:lnTo>
                <a:lnTo>
                  <a:pt x="41220" y="54200"/>
                </a:lnTo>
                <a:lnTo>
                  <a:pt x="41260" y="54190"/>
                </a:lnTo>
                <a:lnTo>
                  <a:pt x="41310" y="54130"/>
                </a:lnTo>
                <a:lnTo>
                  <a:pt x="41290" y="54090"/>
                </a:lnTo>
                <a:lnTo>
                  <a:pt x="41260" y="54030"/>
                </a:lnTo>
                <a:lnTo>
                  <a:pt x="41240" y="53950"/>
                </a:lnTo>
                <a:lnTo>
                  <a:pt x="41230" y="53900"/>
                </a:lnTo>
                <a:lnTo>
                  <a:pt x="41290" y="53890"/>
                </a:lnTo>
                <a:lnTo>
                  <a:pt x="41340" y="53850"/>
                </a:lnTo>
                <a:lnTo>
                  <a:pt x="41380" y="53850"/>
                </a:lnTo>
                <a:lnTo>
                  <a:pt x="41410" y="53890"/>
                </a:lnTo>
                <a:lnTo>
                  <a:pt x="41450" y="54010"/>
                </a:lnTo>
                <a:lnTo>
                  <a:pt x="41490" y="54100"/>
                </a:lnTo>
                <a:lnTo>
                  <a:pt x="41490" y="54180"/>
                </a:lnTo>
                <a:lnTo>
                  <a:pt x="41500" y="54340"/>
                </a:lnTo>
                <a:lnTo>
                  <a:pt x="41580" y="54340"/>
                </a:lnTo>
                <a:lnTo>
                  <a:pt x="41660" y="54270"/>
                </a:lnTo>
                <a:lnTo>
                  <a:pt x="41740" y="54210"/>
                </a:lnTo>
                <a:lnTo>
                  <a:pt x="41820" y="54240"/>
                </a:lnTo>
                <a:lnTo>
                  <a:pt x="41900" y="54280"/>
                </a:lnTo>
                <a:lnTo>
                  <a:pt x="41900" y="54270"/>
                </a:lnTo>
                <a:lnTo>
                  <a:pt x="41960" y="54160"/>
                </a:lnTo>
                <a:lnTo>
                  <a:pt x="42020" y="54010"/>
                </a:lnTo>
                <a:lnTo>
                  <a:pt x="42000" y="53880"/>
                </a:lnTo>
                <a:lnTo>
                  <a:pt x="41970" y="53820"/>
                </a:lnTo>
                <a:lnTo>
                  <a:pt x="41940" y="53780"/>
                </a:lnTo>
                <a:lnTo>
                  <a:pt x="41870" y="53640"/>
                </a:lnTo>
                <a:lnTo>
                  <a:pt x="41830" y="53420"/>
                </a:lnTo>
                <a:lnTo>
                  <a:pt x="41890" y="53400"/>
                </a:lnTo>
                <a:lnTo>
                  <a:pt x="41920" y="53370"/>
                </a:lnTo>
                <a:lnTo>
                  <a:pt x="41930" y="53330"/>
                </a:lnTo>
                <a:lnTo>
                  <a:pt x="41940" y="53290"/>
                </a:lnTo>
                <a:lnTo>
                  <a:pt x="41930" y="53250"/>
                </a:lnTo>
                <a:lnTo>
                  <a:pt x="41880" y="53190"/>
                </a:lnTo>
                <a:lnTo>
                  <a:pt x="41910" y="53160"/>
                </a:lnTo>
                <a:lnTo>
                  <a:pt x="41920" y="53130"/>
                </a:lnTo>
                <a:lnTo>
                  <a:pt x="41910" y="53080"/>
                </a:lnTo>
                <a:lnTo>
                  <a:pt x="41910" y="52980"/>
                </a:lnTo>
                <a:lnTo>
                  <a:pt x="41880" y="52930"/>
                </a:lnTo>
                <a:lnTo>
                  <a:pt x="41900" y="52910"/>
                </a:lnTo>
                <a:lnTo>
                  <a:pt x="41970" y="52870"/>
                </a:lnTo>
                <a:lnTo>
                  <a:pt x="42030" y="52820"/>
                </a:lnTo>
                <a:lnTo>
                  <a:pt x="42080" y="52840"/>
                </a:lnTo>
                <a:lnTo>
                  <a:pt x="42100" y="52920"/>
                </a:lnTo>
                <a:lnTo>
                  <a:pt x="42130" y="53040"/>
                </a:lnTo>
                <a:lnTo>
                  <a:pt x="42140" y="53140"/>
                </a:lnTo>
                <a:lnTo>
                  <a:pt x="42150" y="53160"/>
                </a:lnTo>
                <a:lnTo>
                  <a:pt x="42210" y="53170"/>
                </a:lnTo>
                <a:lnTo>
                  <a:pt x="42320" y="53120"/>
                </a:lnTo>
                <a:lnTo>
                  <a:pt x="42340" y="53100"/>
                </a:lnTo>
                <a:lnTo>
                  <a:pt x="42330" y="53070"/>
                </a:lnTo>
                <a:lnTo>
                  <a:pt x="42290" y="53040"/>
                </a:lnTo>
                <a:lnTo>
                  <a:pt x="42280" y="52960"/>
                </a:lnTo>
                <a:lnTo>
                  <a:pt x="42320" y="52880"/>
                </a:lnTo>
                <a:lnTo>
                  <a:pt x="42400" y="52810"/>
                </a:lnTo>
                <a:lnTo>
                  <a:pt x="42420" y="52770"/>
                </a:lnTo>
                <a:lnTo>
                  <a:pt x="42420" y="52710"/>
                </a:lnTo>
                <a:lnTo>
                  <a:pt x="42390" y="52680"/>
                </a:lnTo>
                <a:lnTo>
                  <a:pt x="42360" y="52630"/>
                </a:lnTo>
                <a:lnTo>
                  <a:pt x="42350" y="52540"/>
                </a:lnTo>
                <a:lnTo>
                  <a:pt x="42390" y="52510"/>
                </a:lnTo>
                <a:lnTo>
                  <a:pt x="42440" y="52510"/>
                </a:lnTo>
                <a:lnTo>
                  <a:pt x="42480" y="52510"/>
                </a:lnTo>
                <a:lnTo>
                  <a:pt x="42600" y="52480"/>
                </a:lnTo>
                <a:lnTo>
                  <a:pt x="42580" y="52520"/>
                </a:lnTo>
                <a:lnTo>
                  <a:pt x="42600" y="52650"/>
                </a:lnTo>
                <a:lnTo>
                  <a:pt x="42640" y="52780"/>
                </a:lnTo>
                <a:lnTo>
                  <a:pt x="42610" y="52910"/>
                </a:lnTo>
                <a:lnTo>
                  <a:pt x="42620" y="52980"/>
                </a:lnTo>
                <a:lnTo>
                  <a:pt x="42590" y="53070"/>
                </a:lnTo>
                <a:lnTo>
                  <a:pt x="42590" y="53110"/>
                </a:lnTo>
                <a:lnTo>
                  <a:pt x="42610" y="53280"/>
                </a:lnTo>
                <a:lnTo>
                  <a:pt x="42660" y="53470"/>
                </a:lnTo>
                <a:lnTo>
                  <a:pt x="42700" y="53630"/>
                </a:lnTo>
                <a:lnTo>
                  <a:pt x="42680" y="53760"/>
                </a:lnTo>
                <a:lnTo>
                  <a:pt x="42730" y="53920"/>
                </a:lnTo>
                <a:lnTo>
                  <a:pt x="42840" y="54130"/>
                </a:lnTo>
                <a:lnTo>
                  <a:pt x="42890" y="54210"/>
                </a:lnTo>
                <a:lnTo>
                  <a:pt x="42930" y="54240"/>
                </a:lnTo>
                <a:lnTo>
                  <a:pt x="42940" y="54240"/>
                </a:lnTo>
                <a:lnTo>
                  <a:pt x="42980" y="54170"/>
                </a:lnTo>
                <a:lnTo>
                  <a:pt x="42990" y="54060"/>
                </a:lnTo>
                <a:lnTo>
                  <a:pt x="42980" y="53960"/>
                </a:lnTo>
                <a:lnTo>
                  <a:pt x="42990" y="53870"/>
                </a:lnTo>
                <a:lnTo>
                  <a:pt x="42980" y="53750"/>
                </a:lnTo>
                <a:lnTo>
                  <a:pt x="42970" y="53680"/>
                </a:lnTo>
                <a:lnTo>
                  <a:pt x="43020" y="53640"/>
                </a:lnTo>
                <a:lnTo>
                  <a:pt x="43060" y="53630"/>
                </a:lnTo>
                <a:lnTo>
                  <a:pt x="43150" y="53570"/>
                </a:lnTo>
                <a:lnTo>
                  <a:pt x="43200" y="53510"/>
                </a:lnTo>
                <a:lnTo>
                  <a:pt x="43230" y="53410"/>
                </a:lnTo>
                <a:lnTo>
                  <a:pt x="43250" y="53360"/>
                </a:lnTo>
                <a:lnTo>
                  <a:pt x="43270" y="53350"/>
                </a:lnTo>
                <a:lnTo>
                  <a:pt x="43300" y="53320"/>
                </a:lnTo>
                <a:lnTo>
                  <a:pt x="43330" y="53300"/>
                </a:lnTo>
                <a:lnTo>
                  <a:pt x="43320" y="53210"/>
                </a:lnTo>
                <a:lnTo>
                  <a:pt x="43410" y="53120"/>
                </a:lnTo>
                <a:lnTo>
                  <a:pt x="43470" y="53090"/>
                </a:lnTo>
                <a:lnTo>
                  <a:pt x="43490" y="53160"/>
                </a:lnTo>
                <a:lnTo>
                  <a:pt x="43500" y="53200"/>
                </a:lnTo>
                <a:lnTo>
                  <a:pt x="43490" y="53290"/>
                </a:lnTo>
                <a:lnTo>
                  <a:pt x="43550" y="53330"/>
                </a:lnTo>
                <a:lnTo>
                  <a:pt x="43660" y="53500"/>
                </a:lnTo>
                <a:lnTo>
                  <a:pt x="43640" y="53580"/>
                </a:lnTo>
                <a:lnTo>
                  <a:pt x="43680" y="53560"/>
                </a:lnTo>
                <a:lnTo>
                  <a:pt x="43740" y="53480"/>
                </a:lnTo>
                <a:lnTo>
                  <a:pt x="43780" y="53470"/>
                </a:lnTo>
                <a:lnTo>
                  <a:pt x="43810" y="53550"/>
                </a:lnTo>
                <a:lnTo>
                  <a:pt x="43840" y="53590"/>
                </a:lnTo>
                <a:lnTo>
                  <a:pt x="43860" y="53630"/>
                </a:lnTo>
                <a:lnTo>
                  <a:pt x="43860" y="53650"/>
                </a:lnTo>
                <a:lnTo>
                  <a:pt x="43870" y="53710"/>
                </a:lnTo>
                <a:lnTo>
                  <a:pt x="43900" y="53760"/>
                </a:lnTo>
                <a:lnTo>
                  <a:pt x="43930" y="53810"/>
                </a:lnTo>
                <a:lnTo>
                  <a:pt x="44000" y="53880"/>
                </a:lnTo>
                <a:lnTo>
                  <a:pt x="43990" y="53930"/>
                </a:lnTo>
                <a:lnTo>
                  <a:pt x="44010" y="53940"/>
                </a:lnTo>
                <a:lnTo>
                  <a:pt x="44040" y="53940"/>
                </a:lnTo>
                <a:lnTo>
                  <a:pt x="44070" y="53940"/>
                </a:lnTo>
                <a:lnTo>
                  <a:pt x="44080" y="53960"/>
                </a:lnTo>
                <a:lnTo>
                  <a:pt x="44120" y="54040"/>
                </a:lnTo>
                <a:lnTo>
                  <a:pt x="44110" y="54040"/>
                </a:lnTo>
                <a:lnTo>
                  <a:pt x="44110" y="54080"/>
                </a:lnTo>
                <a:lnTo>
                  <a:pt x="44140" y="54100"/>
                </a:lnTo>
                <a:lnTo>
                  <a:pt x="44100" y="54170"/>
                </a:lnTo>
                <a:lnTo>
                  <a:pt x="44060" y="54230"/>
                </a:lnTo>
                <a:lnTo>
                  <a:pt x="44010" y="54220"/>
                </a:lnTo>
                <a:lnTo>
                  <a:pt x="43950" y="54230"/>
                </a:lnTo>
                <a:lnTo>
                  <a:pt x="43940" y="54240"/>
                </a:lnTo>
                <a:lnTo>
                  <a:pt x="43950" y="54400"/>
                </a:lnTo>
                <a:lnTo>
                  <a:pt x="44060" y="54550"/>
                </a:lnTo>
                <a:lnTo>
                  <a:pt x="44150" y="54630"/>
                </a:lnTo>
                <a:lnTo>
                  <a:pt x="44150" y="54640"/>
                </a:lnTo>
                <a:lnTo>
                  <a:pt x="44150" y="54700"/>
                </a:lnTo>
                <a:lnTo>
                  <a:pt x="44190" y="54740"/>
                </a:lnTo>
                <a:lnTo>
                  <a:pt x="44290" y="54770"/>
                </a:lnTo>
                <a:lnTo>
                  <a:pt x="44340" y="54810"/>
                </a:lnTo>
                <a:lnTo>
                  <a:pt x="44300" y="54850"/>
                </a:lnTo>
                <a:lnTo>
                  <a:pt x="44360" y="54970"/>
                </a:lnTo>
                <a:lnTo>
                  <a:pt x="44410" y="54980"/>
                </a:lnTo>
                <a:lnTo>
                  <a:pt x="44440" y="54960"/>
                </a:lnTo>
                <a:lnTo>
                  <a:pt x="44480" y="54890"/>
                </a:lnTo>
                <a:lnTo>
                  <a:pt x="44500" y="54810"/>
                </a:lnTo>
                <a:lnTo>
                  <a:pt x="44580" y="54740"/>
                </a:lnTo>
                <a:lnTo>
                  <a:pt x="44640" y="54860"/>
                </a:lnTo>
                <a:lnTo>
                  <a:pt x="44730" y="54790"/>
                </a:lnTo>
                <a:lnTo>
                  <a:pt x="44800" y="54730"/>
                </a:lnTo>
                <a:lnTo>
                  <a:pt x="44860" y="54720"/>
                </a:lnTo>
                <a:lnTo>
                  <a:pt x="44920" y="54780"/>
                </a:lnTo>
                <a:lnTo>
                  <a:pt x="44950" y="54860"/>
                </a:lnTo>
                <a:lnTo>
                  <a:pt x="44950" y="54870"/>
                </a:lnTo>
                <a:lnTo>
                  <a:pt x="44990" y="54980"/>
                </a:lnTo>
                <a:lnTo>
                  <a:pt x="45060" y="55080"/>
                </a:lnTo>
                <a:lnTo>
                  <a:pt x="45140" y="55140"/>
                </a:lnTo>
                <a:lnTo>
                  <a:pt x="45140" y="55170"/>
                </a:lnTo>
                <a:lnTo>
                  <a:pt x="45150" y="55270"/>
                </a:lnTo>
                <a:lnTo>
                  <a:pt x="45180" y="55350"/>
                </a:lnTo>
                <a:lnTo>
                  <a:pt x="45170" y="55480"/>
                </a:lnTo>
                <a:lnTo>
                  <a:pt x="45310" y="55450"/>
                </a:lnTo>
                <a:lnTo>
                  <a:pt x="45330" y="55530"/>
                </a:lnTo>
                <a:lnTo>
                  <a:pt x="45360" y="55610"/>
                </a:lnTo>
                <a:lnTo>
                  <a:pt x="45380" y="55650"/>
                </a:lnTo>
                <a:lnTo>
                  <a:pt x="45410" y="55690"/>
                </a:lnTo>
                <a:lnTo>
                  <a:pt x="45410" y="55770"/>
                </a:lnTo>
                <a:lnTo>
                  <a:pt x="45460" y="55840"/>
                </a:lnTo>
                <a:lnTo>
                  <a:pt x="45570" y="55900"/>
                </a:lnTo>
                <a:lnTo>
                  <a:pt x="45580" y="55910"/>
                </a:lnTo>
                <a:lnTo>
                  <a:pt x="45620" y="55960"/>
                </a:lnTo>
                <a:lnTo>
                  <a:pt x="45600" y="56120"/>
                </a:lnTo>
                <a:lnTo>
                  <a:pt x="45620" y="56230"/>
                </a:lnTo>
                <a:lnTo>
                  <a:pt x="45710" y="56280"/>
                </a:lnTo>
                <a:lnTo>
                  <a:pt x="45730" y="56320"/>
                </a:lnTo>
                <a:lnTo>
                  <a:pt x="45740" y="56360"/>
                </a:lnTo>
                <a:lnTo>
                  <a:pt x="45810" y="56360"/>
                </a:lnTo>
                <a:lnTo>
                  <a:pt x="45930" y="56410"/>
                </a:lnTo>
                <a:lnTo>
                  <a:pt x="45970" y="56480"/>
                </a:lnTo>
                <a:lnTo>
                  <a:pt x="45970" y="56520"/>
                </a:lnTo>
                <a:lnTo>
                  <a:pt x="45930" y="56660"/>
                </a:lnTo>
                <a:lnTo>
                  <a:pt x="45970" y="56680"/>
                </a:lnTo>
                <a:lnTo>
                  <a:pt x="46030" y="56630"/>
                </a:lnTo>
                <a:lnTo>
                  <a:pt x="46030" y="56620"/>
                </a:lnTo>
                <a:lnTo>
                  <a:pt x="46070" y="56580"/>
                </a:lnTo>
                <a:lnTo>
                  <a:pt x="46110" y="56590"/>
                </a:lnTo>
                <a:lnTo>
                  <a:pt x="46150" y="56610"/>
                </a:lnTo>
                <a:lnTo>
                  <a:pt x="46120" y="56640"/>
                </a:lnTo>
                <a:lnTo>
                  <a:pt x="46070" y="56780"/>
                </a:lnTo>
                <a:lnTo>
                  <a:pt x="45990" y="56840"/>
                </a:lnTo>
                <a:lnTo>
                  <a:pt x="45940" y="56990"/>
                </a:lnTo>
                <a:lnTo>
                  <a:pt x="46040" y="57020"/>
                </a:lnTo>
                <a:lnTo>
                  <a:pt x="46170" y="57040"/>
                </a:lnTo>
                <a:lnTo>
                  <a:pt x="46280" y="57160"/>
                </a:lnTo>
                <a:lnTo>
                  <a:pt x="46370" y="57290"/>
                </a:lnTo>
                <a:lnTo>
                  <a:pt x="46360" y="57320"/>
                </a:lnTo>
                <a:lnTo>
                  <a:pt x="46290" y="57360"/>
                </a:lnTo>
                <a:lnTo>
                  <a:pt x="46240" y="57350"/>
                </a:lnTo>
                <a:lnTo>
                  <a:pt x="46230" y="57480"/>
                </a:lnTo>
                <a:lnTo>
                  <a:pt x="46330" y="57530"/>
                </a:lnTo>
                <a:lnTo>
                  <a:pt x="46490" y="57480"/>
                </a:lnTo>
                <a:lnTo>
                  <a:pt x="46560" y="57620"/>
                </a:lnTo>
                <a:lnTo>
                  <a:pt x="46550" y="57710"/>
                </a:lnTo>
                <a:lnTo>
                  <a:pt x="46560" y="57740"/>
                </a:lnTo>
                <a:lnTo>
                  <a:pt x="46640" y="57730"/>
                </a:lnTo>
                <a:lnTo>
                  <a:pt x="46710" y="57720"/>
                </a:lnTo>
                <a:lnTo>
                  <a:pt x="46780" y="57690"/>
                </a:lnTo>
                <a:lnTo>
                  <a:pt x="46870" y="57710"/>
                </a:lnTo>
                <a:lnTo>
                  <a:pt x="46880" y="57710"/>
                </a:lnTo>
                <a:lnTo>
                  <a:pt x="46950" y="57780"/>
                </a:lnTo>
                <a:lnTo>
                  <a:pt x="47000" y="57760"/>
                </a:lnTo>
                <a:lnTo>
                  <a:pt x="47010" y="57760"/>
                </a:lnTo>
                <a:lnTo>
                  <a:pt x="47050" y="57700"/>
                </a:lnTo>
                <a:lnTo>
                  <a:pt x="47100" y="57640"/>
                </a:lnTo>
                <a:lnTo>
                  <a:pt x="47150" y="57610"/>
                </a:lnTo>
                <a:lnTo>
                  <a:pt x="47200" y="57570"/>
                </a:lnTo>
                <a:lnTo>
                  <a:pt x="47270" y="57510"/>
                </a:lnTo>
                <a:lnTo>
                  <a:pt x="47360" y="57470"/>
                </a:lnTo>
                <a:lnTo>
                  <a:pt x="47440" y="57410"/>
                </a:lnTo>
                <a:lnTo>
                  <a:pt x="47500" y="57380"/>
                </a:lnTo>
                <a:lnTo>
                  <a:pt x="47580" y="57370"/>
                </a:lnTo>
                <a:lnTo>
                  <a:pt x="47660" y="57280"/>
                </a:lnTo>
                <a:lnTo>
                  <a:pt x="47670" y="57270"/>
                </a:lnTo>
                <a:lnTo>
                  <a:pt x="47740" y="57260"/>
                </a:lnTo>
                <a:lnTo>
                  <a:pt x="47790" y="57310"/>
                </a:lnTo>
                <a:lnTo>
                  <a:pt x="47770" y="57400"/>
                </a:lnTo>
                <a:lnTo>
                  <a:pt x="47770" y="57490"/>
                </a:lnTo>
                <a:lnTo>
                  <a:pt x="47840" y="57520"/>
                </a:lnTo>
                <a:lnTo>
                  <a:pt x="47930" y="57470"/>
                </a:lnTo>
                <a:lnTo>
                  <a:pt x="48020" y="57380"/>
                </a:lnTo>
                <a:lnTo>
                  <a:pt x="48060" y="57390"/>
                </a:lnTo>
                <a:lnTo>
                  <a:pt x="48210" y="57340"/>
                </a:lnTo>
                <a:lnTo>
                  <a:pt x="48340" y="57260"/>
                </a:lnTo>
                <a:lnTo>
                  <a:pt x="48320" y="57180"/>
                </a:lnTo>
                <a:lnTo>
                  <a:pt x="48340" y="57160"/>
                </a:lnTo>
                <a:lnTo>
                  <a:pt x="48300" y="57080"/>
                </a:lnTo>
                <a:lnTo>
                  <a:pt x="48320" y="57030"/>
                </a:lnTo>
                <a:lnTo>
                  <a:pt x="48380" y="57040"/>
                </a:lnTo>
                <a:lnTo>
                  <a:pt x="48400" y="57030"/>
                </a:lnTo>
                <a:lnTo>
                  <a:pt x="48420" y="57030"/>
                </a:lnTo>
                <a:lnTo>
                  <a:pt x="48400" y="56980"/>
                </a:lnTo>
                <a:lnTo>
                  <a:pt x="48350" y="56930"/>
                </a:lnTo>
                <a:lnTo>
                  <a:pt x="48350" y="56920"/>
                </a:lnTo>
                <a:lnTo>
                  <a:pt x="48350" y="56870"/>
                </a:lnTo>
                <a:lnTo>
                  <a:pt x="48310" y="56790"/>
                </a:lnTo>
                <a:lnTo>
                  <a:pt x="48290" y="56670"/>
                </a:lnTo>
                <a:lnTo>
                  <a:pt x="48270" y="56590"/>
                </a:lnTo>
                <a:lnTo>
                  <a:pt x="48180" y="56390"/>
                </a:lnTo>
                <a:lnTo>
                  <a:pt x="48180" y="56380"/>
                </a:lnTo>
                <a:lnTo>
                  <a:pt x="48180" y="56160"/>
                </a:lnTo>
                <a:lnTo>
                  <a:pt x="48200" y="56090"/>
                </a:lnTo>
                <a:lnTo>
                  <a:pt x="48200" y="55970"/>
                </a:lnTo>
                <a:lnTo>
                  <a:pt x="48200" y="55880"/>
                </a:lnTo>
                <a:lnTo>
                  <a:pt x="48190" y="55800"/>
                </a:lnTo>
                <a:lnTo>
                  <a:pt x="48200" y="55740"/>
                </a:lnTo>
                <a:lnTo>
                  <a:pt x="48200" y="55720"/>
                </a:lnTo>
                <a:lnTo>
                  <a:pt x="48240" y="55600"/>
                </a:lnTo>
                <a:lnTo>
                  <a:pt x="48250" y="55540"/>
                </a:lnTo>
                <a:lnTo>
                  <a:pt x="48260" y="55540"/>
                </a:lnTo>
                <a:lnTo>
                  <a:pt x="48280" y="55550"/>
                </a:lnTo>
                <a:lnTo>
                  <a:pt x="48340" y="55600"/>
                </a:lnTo>
                <a:lnTo>
                  <a:pt x="48390" y="55580"/>
                </a:lnTo>
                <a:lnTo>
                  <a:pt x="48400" y="55560"/>
                </a:lnTo>
                <a:lnTo>
                  <a:pt x="48430" y="55530"/>
                </a:lnTo>
                <a:lnTo>
                  <a:pt x="48520" y="55510"/>
                </a:lnTo>
                <a:lnTo>
                  <a:pt x="48560" y="55490"/>
                </a:lnTo>
                <a:lnTo>
                  <a:pt x="48570" y="55430"/>
                </a:lnTo>
                <a:lnTo>
                  <a:pt x="48630" y="55370"/>
                </a:lnTo>
                <a:lnTo>
                  <a:pt x="48650" y="55300"/>
                </a:lnTo>
                <a:lnTo>
                  <a:pt x="48700" y="55260"/>
                </a:lnTo>
                <a:lnTo>
                  <a:pt x="48710" y="55260"/>
                </a:lnTo>
                <a:lnTo>
                  <a:pt x="48760" y="55210"/>
                </a:lnTo>
                <a:lnTo>
                  <a:pt x="48810" y="55130"/>
                </a:lnTo>
                <a:lnTo>
                  <a:pt x="48880" y="55010"/>
                </a:lnTo>
                <a:lnTo>
                  <a:pt x="48960" y="54980"/>
                </a:lnTo>
                <a:lnTo>
                  <a:pt x="48990" y="54950"/>
                </a:lnTo>
                <a:lnTo>
                  <a:pt x="49050" y="54890"/>
                </a:lnTo>
                <a:lnTo>
                  <a:pt x="49110" y="54790"/>
                </a:lnTo>
                <a:lnTo>
                  <a:pt x="49160" y="54650"/>
                </a:lnTo>
                <a:lnTo>
                  <a:pt x="49150" y="54560"/>
                </a:lnTo>
                <a:lnTo>
                  <a:pt x="49090" y="54520"/>
                </a:lnTo>
                <a:lnTo>
                  <a:pt x="49030" y="54440"/>
                </a:lnTo>
                <a:lnTo>
                  <a:pt x="49030" y="54340"/>
                </a:lnTo>
                <a:lnTo>
                  <a:pt x="49090" y="54250"/>
                </a:lnTo>
                <a:lnTo>
                  <a:pt x="49200" y="54120"/>
                </a:lnTo>
                <a:lnTo>
                  <a:pt x="49310" y="54100"/>
                </a:lnTo>
                <a:lnTo>
                  <a:pt x="49370" y="54180"/>
                </a:lnTo>
                <a:lnTo>
                  <a:pt x="49420" y="54190"/>
                </a:lnTo>
                <a:lnTo>
                  <a:pt x="49490" y="54140"/>
                </a:lnTo>
                <a:lnTo>
                  <a:pt x="49570" y="54060"/>
                </a:lnTo>
                <a:lnTo>
                  <a:pt x="49620" y="54040"/>
                </a:lnTo>
                <a:lnTo>
                  <a:pt x="49640" y="53950"/>
                </a:lnTo>
                <a:lnTo>
                  <a:pt x="49590" y="53860"/>
                </a:lnTo>
                <a:lnTo>
                  <a:pt x="49570" y="53760"/>
                </a:lnTo>
                <a:lnTo>
                  <a:pt x="49560" y="53740"/>
                </a:lnTo>
                <a:lnTo>
                  <a:pt x="49530" y="53670"/>
                </a:lnTo>
                <a:lnTo>
                  <a:pt x="49520" y="53630"/>
                </a:lnTo>
                <a:lnTo>
                  <a:pt x="49530" y="53560"/>
                </a:lnTo>
                <a:lnTo>
                  <a:pt x="49580" y="53460"/>
                </a:lnTo>
                <a:lnTo>
                  <a:pt x="49600" y="53410"/>
                </a:lnTo>
                <a:lnTo>
                  <a:pt x="49640" y="53480"/>
                </a:lnTo>
                <a:lnTo>
                  <a:pt x="49750" y="53490"/>
                </a:lnTo>
                <a:lnTo>
                  <a:pt x="49900" y="53490"/>
                </a:lnTo>
                <a:lnTo>
                  <a:pt x="49980" y="53490"/>
                </a:lnTo>
                <a:lnTo>
                  <a:pt x="50040" y="53460"/>
                </a:lnTo>
                <a:lnTo>
                  <a:pt x="50110" y="53440"/>
                </a:lnTo>
                <a:lnTo>
                  <a:pt x="50190" y="53440"/>
                </a:lnTo>
                <a:lnTo>
                  <a:pt x="50240" y="53450"/>
                </a:lnTo>
                <a:lnTo>
                  <a:pt x="50330" y="53430"/>
                </a:lnTo>
                <a:lnTo>
                  <a:pt x="50340" y="53430"/>
                </a:lnTo>
                <a:lnTo>
                  <a:pt x="50440" y="53470"/>
                </a:lnTo>
                <a:lnTo>
                  <a:pt x="50400" y="53530"/>
                </a:lnTo>
                <a:lnTo>
                  <a:pt x="50380" y="53550"/>
                </a:lnTo>
                <a:lnTo>
                  <a:pt x="50280" y="53640"/>
                </a:lnTo>
                <a:lnTo>
                  <a:pt x="50230" y="53760"/>
                </a:lnTo>
                <a:lnTo>
                  <a:pt x="50200" y="53860"/>
                </a:lnTo>
                <a:lnTo>
                  <a:pt x="50200" y="53890"/>
                </a:lnTo>
                <a:lnTo>
                  <a:pt x="50230" y="53990"/>
                </a:lnTo>
                <a:lnTo>
                  <a:pt x="50300" y="54010"/>
                </a:lnTo>
                <a:lnTo>
                  <a:pt x="50320" y="54010"/>
                </a:lnTo>
                <a:lnTo>
                  <a:pt x="50390" y="54030"/>
                </a:lnTo>
                <a:lnTo>
                  <a:pt x="50410" y="54070"/>
                </a:lnTo>
                <a:lnTo>
                  <a:pt x="50450" y="54160"/>
                </a:lnTo>
                <a:lnTo>
                  <a:pt x="50400" y="54210"/>
                </a:lnTo>
                <a:lnTo>
                  <a:pt x="50440" y="54240"/>
                </a:lnTo>
                <a:lnTo>
                  <a:pt x="50500" y="54290"/>
                </a:lnTo>
                <a:lnTo>
                  <a:pt x="50490" y="54320"/>
                </a:lnTo>
                <a:lnTo>
                  <a:pt x="50480" y="54360"/>
                </a:lnTo>
                <a:lnTo>
                  <a:pt x="50390" y="54410"/>
                </a:lnTo>
                <a:lnTo>
                  <a:pt x="50360" y="54430"/>
                </a:lnTo>
                <a:lnTo>
                  <a:pt x="50320" y="54440"/>
                </a:lnTo>
                <a:lnTo>
                  <a:pt x="50290" y="54440"/>
                </a:lnTo>
                <a:lnTo>
                  <a:pt x="50290" y="54490"/>
                </a:lnTo>
                <a:lnTo>
                  <a:pt x="50340" y="54550"/>
                </a:lnTo>
                <a:lnTo>
                  <a:pt x="50390" y="54630"/>
                </a:lnTo>
                <a:lnTo>
                  <a:pt x="50460" y="54650"/>
                </a:lnTo>
                <a:lnTo>
                  <a:pt x="50500" y="54670"/>
                </a:lnTo>
                <a:lnTo>
                  <a:pt x="50560" y="54730"/>
                </a:lnTo>
                <a:lnTo>
                  <a:pt x="50650" y="54780"/>
                </a:lnTo>
                <a:lnTo>
                  <a:pt x="50710" y="54810"/>
                </a:lnTo>
                <a:lnTo>
                  <a:pt x="50890" y="54750"/>
                </a:lnTo>
                <a:lnTo>
                  <a:pt x="50900" y="54740"/>
                </a:lnTo>
                <a:lnTo>
                  <a:pt x="50990" y="54740"/>
                </a:lnTo>
                <a:lnTo>
                  <a:pt x="51040" y="54760"/>
                </a:lnTo>
                <a:lnTo>
                  <a:pt x="51130" y="54720"/>
                </a:lnTo>
                <a:lnTo>
                  <a:pt x="51170" y="54630"/>
                </a:lnTo>
                <a:lnTo>
                  <a:pt x="51200" y="54560"/>
                </a:lnTo>
                <a:lnTo>
                  <a:pt x="51240" y="54490"/>
                </a:lnTo>
                <a:lnTo>
                  <a:pt x="51280" y="54390"/>
                </a:lnTo>
                <a:lnTo>
                  <a:pt x="51380" y="54340"/>
                </a:lnTo>
                <a:lnTo>
                  <a:pt x="51490" y="54430"/>
                </a:lnTo>
                <a:lnTo>
                  <a:pt x="51510" y="54450"/>
                </a:lnTo>
                <a:lnTo>
                  <a:pt x="51540" y="54490"/>
                </a:lnTo>
                <a:lnTo>
                  <a:pt x="51570" y="54530"/>
                </a:lnTo>
                <a:lnTo>
                  <a:pt x="51600" y="54530"/>
                </a:lnTo>
                <a:lnTo>
                  <a:pt x="51700" y="54490"/>
                </a:lnTo>
                <a:lnTo>
                  <a:pt x="51730" y="54580"/>
                </a:lnTo>
                <a:lnTo>
                  <a:pt x="51710" y="54680"/>
                </a:lnTo>
                <a:lnTo>
                  <a:pt x="51680" y="54750"/>
                </a:lnTo>
                <a:lnTo>
                  <a:pt x="51690" y="54810"/>
                </a:lnTo>
                <a:lnTo>
                  <a:pt x="51790" y="54810"/>
                </a:lnTo>
                <a:lnTo>
                  <a:pt x="51790" y="54860"/>
                </a:lnTo>
                <a:lnTo>
                  <a:pt x="51730" y="54930"/>
                </a:lnTo>
                <a:lnTo>
                  <a:pt x="51690" y="55010"/>
                </a:lnTo>
                <a:lnTo>
                  <a:pt x="51710" y="55020"/>
                </a:lnTo>
                <a:lnTo>
                  <a:pt x="51780" y="55030"/>
                </a:lnTo>
                <a:lnTo>
                  <a:pt x="51770" y="55050"/>
                </a:lnTo>
                <a:lnTo>
                  <a:pt x="51780" y="55120"/>
                </a:lnTo>
                <a:lnTo>
                  <a:pt x="51690" y="55180"/>
                </a:lnTo>
                <a:lnTo>
                  <a:pt x="51690" y="55200"/>
                </a:lnTo>
                <a:lnTo>
                  <a:pt x="51650" y="55270"/>
                </a:lnTo>
                <a:lnTo>
                  <a:pt x="51690" y="55350"/>
                </a:lnTo>
                <a:lnTo>
                  <a:pt x="51670" y="55400"/>
                </a:lnTo>
                <a:lnTo>
                  <a:pt x="51650" y="55460"/>
                </a:lnTo>
                <a:lnTo>
                  <a:pt x="51620" y="55520"/>
                </a:lnTo>
                <a:lnTo>
                  <a:pt x="51500" y="55500"/>
                </a:lnTo>
                <a:lnTo>
                  <a:pt x="51330" y="55600"/>
                </a:lnTo>
                <a:lnTo>
                  <a:pt x="51200" y="55630"/>
                </a:lnTo>
                <a:lnTo>
                  <a:pt x="51140" y="55740"/>
                </a:lnTo>
                <a:lnTo>
                  <a:pt x="51090" y="55710"/>
                </a:lnTo>
                <a:lnTo>
                  <a:pt x="51030" y="55670"/>
                </a:lnTo>
                <a:lnTo>
                  <a:pt x="50970" y="55680"/>
                </a:lnTo>
                <a:lnTo>
                  <a:pt x="50870" y="55660"/>
                </a:lnTo>
                <a:lnTo>
                  <a:pt x="50760" y="55690"/>
                </a:lnTo>
                <a:lnTo>
                  <a:pt x="50620" y="55710"/>
                </a:lnTo>
                <a:lnTo>
                  <a:pt x="50580" y="55630"/>
                </a:lnTo>
                <a:lnTo>
                  <a:pt x="50560" y="55560"/>
                </a:lnTo>
                <a:lnTo>
                  <a:pt x="50490" y="55520"/>
                </a:lnTo>
                <a:lnTo>
                  <a:pt x="50480" y="55510"/>
                </a:lnTo>
                <a:lnTo>
                  <a:pt x="50430" y="55470"/>
                </a:lnTo>
                <a:lnTo>
                  <a:pt x="50370" y="55480"/>
                </a:lnTo>
                <a:lnTo>
                  <a:pt x="50340" y="55530"/>
                </a:lnTo>
                <a:lnTo>
                  <a:pt x="50290" y="55590"/>
                </a:lnTo>
                <a:lnTo>
                  <a:pt x="50230" y="55700"/>
                </a:lnTo>
                <a:lnTo>
                  <a:pt x="50180" y="55750"/>
                </a:lnTo>
                <a:lnTo>
                  <a:pt x="50140" y="55760"/>
                </a:lnTo>
                <a:lnTo>
                  <a:pt x="50090" y="55770"/>
                </a:lnTo>
                <a:lnTo>
                  <a:pt x="50010" y="55700"/>
                </a:lnTo>
                <a:lnTo>
                  <a:pt x="49860" y="55540"/>
                </a:lnTo>
                <a:lnTo>
                  <a:pt x="49790" y="55490"/>
                </a:lnTo>
                <a:lnTo>
                  <a:pt x="49730" y="55440"/>
                </a:lnTo>
                <a:lnTo>
                  <a:pt x="49700" y="55480"/>
                </a:lnTo>
                <a:lnTo>
                  <a:pt x="49650" y="55540"/>
                </a:lnTo>
                <a:lnTo>
                  <a:pt x="49620" y="55650"/>
                </a:lnTo>
                <a:lnTo>
                  <a:pt x="49520" y="55780"/>
                </a:lnTo>
                <a:lnTo>
                  <a:pt x="49440" y="55870"/>
                </a:lnTo>
                <a:lnTo>
                  <a:pt x="49420" y="55900"/>
                </a:lnTo>
                <a:lnTo>
                  <a:pt x="49390" y="55950"/>
                </a:lnTo>
                <a:lnTo>
                  <a:pt x="49300" y="56000"/>
                </a:lnTo>
                <a:lnTo>
                  <a:pt x="49280" y="56010"/>
                </a:lnTo>
                <a:lnTo>
                  <a:pt x="49290" y="56050"/>
                </a:lnTo>
                <a:lnTo>
                  <a:pt x="49310" y="56090"/>
                </a:lnTo>
                <a:lnTo>
                  <a:pt x="49260" y="56130"/>
                </a:lnTo>
                <a:lnTo>
                  <a:pt x="49230" y="56160"/>
                </a:lnTo>
                <a:lnTo>
                  <a:pt x="49250" y="56200"/>
                </a:lnTo>
                <a:lnTo>
                  <a:pt x="49260" y="56210"/>
                </a:lnTo>
                <a:lnTo>
                  <a:pt x="49360" y="56150"/>
                </a:lnTo>
                <a:lnTo>
                  <a:pt x="49460" y="56260"/>
                </a:lnTo>
                <a:lnTo>
                  <a:pt x="49460" y="56420"/>
                </a:lnTo>
                <a:lnTo>
                  <a:pt x="49400" y="56490"/>
                </a:lnTo>
                <a:lnTo>
                  <a:pt x="49390" y="56600"/>
                </a:lnTo>
                <a:lnTo>
                  <a:pt x="49400" y="56790"/>
                </a:lnTo>
                <a:lnTo>
                  <a:pt x="49450" y="56890"/>
                </a:lnTo>
                <a:lnTo>
                  <a:pt x="49550" y="56960"/>
                </a:lnTo>
                <a:lnTo>
                  <a:pt x="49640" y="57030"/>
                </a:lnTo>
                <a:lnTo>
                  <a:pt x="49680" y="57020"/>
                </a:lnTo>
                <a:lnTo>
                  <a:pt x="49800" y="57010"/>
                </a:lnTo>
                <a:lnTo>
                  <a:pt x="49930" y="56980"/>
                </a:lnTo>
                <a:lnTo>
                  <a:pt x="49960" y="56870"/>
                </a:lnTo>
                <a:lnTo>
                  <a:pt x="50100" y="56820"/>
                </a:lnTo>
                <a:lnTo>
                  <a:pt x="50240" y="56850"/>
                </a:lnTo>
                <a:lnTo>
                  <a:pt x="50410" y="56660"/>
                </a:lnTo>
                <a:lnTo>
                  <a:pt x="50520" y="56700"/>
                </a:lnTo>
                <a:lnTo>
                  <a:pt x="50500" y="56820"/>
                </a:lnTo>
                <a:lnTo>
                  <a:pt x="50610" y="56890"/>
                </a:lnTo>
                <a:lnTo>
                  <a:pt x="50640" y="56910"/>
                </a:lnTo>
                <a:lnTo>
                  <a:pt x="50660" y="56930"/>
                </a:lnTo>
                <a:lnTo>
                  <a:pt x="50730" y="57020"/>
                </a:lnTo>
                <a:lnTo>
                  <a:pt x="50750" y="57030"/>
                </a:lnTo>
                <a:lnTo>
                  <a:pt x="50770" y="57030"/>
                </a:lnTo>
                <a:lnTo>
                  <a:pt x="50780" y="57060"/>
                </a:lnTo>
                <a:lnTo>
                  <a:pt x="50780" y="57120"/>
                </a:lnTo>
                <a:lnTo>
                  <a:pt x="50810" y="57160"/>
                </a:lnTo>
                <a:lnTo>
                  <a:pt x="50820" y="57200"/>
                </a:lnTo>
                <a:lnTo>
                  <a:pt x="50710" y="57360"/>
                </a:lnTo>
                <a:lnTo>
                  <a:pt x="50680" y="57410"/>
                </a:lnTo>
                <a:lnTo>
                  <a:pt x="50590" y="57590"/>
                </a:lnTo>
                <a:lnTo>
                  <a:pt x="50500" y="57830"/>
                </a:lnTo>
                <a:lnTo>
                  <a:pt x="50500" y="57880"/>
                </a:lnTo>
                <a:lnTo>
                  <a:pt x="50500" y="57910"/>
                </a:lnTo>
                <a:lnTo>
                  <a:pt x="50480" y="58030"/>
                </a:lnTo>
                <a:lnTo>
                  <a:pt x="50450" y="58110"/>
                </a:lnTo>
                <a:lnTo>
                  <a:pt x="50430" y="58280"/>
                </a:lnTo>
                <a:lnTo>
                  <a:pt x="50330" y="58310"/>
                </a:lnTo>
                <a:lnTo>
                  <a:pt x="50280" y="58420"/>
                </a:lnTo>
                <a:lnTo>
                  <a:pt x="50350" y="58540"/>
                </a:lnTo>
                <a:lnTo>
                  <a:pt x="50450" y="58580"/>
                </a:lnTo>
                <a:lnTo>
                  <a:pt x="50440" y="58710"/>
                </a:lnTo>
                <a:lnTo>
                  <a:pt x="50460" y="58740"/>
                </a:lnTo>
                <a:lnTo>
                  <a:pt x="50590" y="58660"/>
                </a:lnTo>
                <a:lnTo>
                  <a:pt x="50640" y="58790"/>
                </a:lnTo>
                <a:lnTo>
                  <a:pt x="50610" y="58870"/>
                </a:lnTo>
                <a:lnTo>
                  <a:pt x="50620" y="58870"/>
                </a:lnTo>
                <a:lnTo>
                  <a:pt x="50710" y="58950"/>
                </a:lnTo>
                <a:lnTo>
                  <a:pt x="50780" y="59100"/>
                </a:lnTo>
                <a:lnTo>
                  <a:pt x="50900" y="59040"/>
                </a:lnTo>
                <a:lnTo>
                  <a:pt x="51000" y="59060"/>
                </a:lnTo>
                <a:lnTo>
                  <a:pt x="51010" y="59190"/>
                </a:lnTo>
                <a:lnTo>
                  <a:pt x="50980" y="59260"/>
                </a:lnTo>
                <a:lnTo>
                  <a:pt x="50910" y="59280"/>
                </a:lnTo>
                <a:lnTo>
                  <a:pt x="50890" y="59320"/>
                </a:lnTo>
                <a:lnTo>
                  <a:pt x="50860" y="59370"/>
                </a:lnTo>
                <a:lnTo>
                  <a:pt x="50830" y="59370"/>
                </a:lnTo>
                <a:lnTo>
                  <a:pt x="50800" y="59370"/>
                </a:lnTo>
                <a:lnTo>
                  <a:pt x="50770" y="59370"/>
                </a:lnTo>
                <a:lnTo>
                  <a:pt x="50740" y="59400"/>
                </a:lnTo>
                <a:lnTo>
                  <a:pt x="50780" y="59460"/>
                </a:lnTo>
                <a:lnTo>
                  <a:pt x="50850" y="59530"/>
                </a:lnTo>
                <a:lnTo>
                  <a:pt x="50800" y="59650"/>
                </a:lnTo>
                <a:lnTo>
                  <a:pt x="50710" y="59740"/>
                </a:lnTo>
                <a:lnTo>
                  <a:pt x="50630" y="59810"/>
                </a:lnTo>
                <a:lnTo>
                  <a:pt x="50610" y="59920"/>
                </a:lnTo>
                <a:lnTo>
                  <a:pt x="50640" y="59950"/>
                </a:lnTo>
                <a:lnTo>
                  <a:pt x="50630" y="59970"/>
                </a:lnTo>
                <a:lnTo>
                  <a:pt x="50600" y="59990"/>
                </a:lnTo>
                <a:lnTo>
                  <a:pt x="50560" y="60050"/>
                </a:lnTo>
                <a:lnTo>
                  <a:pt x="50550" y="60230"/>
                </a:lnTo>
                <a:lnTo>
                  <a:pt x="50550" y="60270"/>
                </a:lnTo>
                <a:lnTo>
                  <a:pt x="50610" y="60360"/>
                </a:lnTo>
                <a:lnTo>
                  <a:pt x="50610" y="60430"/>
                </a:lnTo>
                <a:lnTo>
                  <a:pt x="50660" y="60490"/>
                </a:lnTo>
                <a:lnTo>
                  <a:pt x="50720" y="60550"/>
                </a:lnTo>
                <a:lnTo>
                  <a:pt x="50800" y="60630"/>
                </a:lnTo>
                <a:lnTo>
                  <a:pt x="50880" y="60530"/>
                </a:lnTo>
                <a:lnTo>
                  <a:pt x="50900" y="60440"/>
                </a:lnTo>
                <a:lnTo>
                  <a:pt x="50960" y="60410"/>
                </a:lnTo>
                <a:lnTo>
                  <a:pt x="50990" y="60460"/>
                </a:lnTo>
                <a:lnTo>
                  <a:pt x="51040" y="60420"/>
                </a:lnTo>
                <a:lnTo>
                  <a:pt x="51160" y="60470"/>
                </a:lnTo>
                <a:lnTo>
                  <a:pt x="51210" y="60480"/>
                </a:lnTo>
                <a:lnTo>
                  <a:pt x="51320" y="60450"/>
                </a:lnTo>
                <a:lnTo>
                  <a:pt x="51400" y="60450"/>
                </a:lnTo>
                <a:lnTo>
                  <a:pt x="51470" y="60520"/>
                </a:lnTo>
                <a:lnTo>
                  <a:pt x="51570" y="60550"/>
                </a:lnTo>
                <a:lnTo>
                  <a:pt x="51590" y="60650"/>
                </a:lnTo>
                <a:lnTo>
                  <a:pt x="51640" y="60830"/>
                </a:lnTo>
                <a:lnTo>
                  <a:pt x="51580" y="60880"/>
                </a:lnTo>
                <a:lnTo>
                  <a:pt x="51560" y="60940"/>
                </a:lnTo>
                <a:lnTo>
                  <a:pt x="51670" y="61040"/>
                </a:lnTo>
                <a:lnTo>
                  <a:pt x="51820" y="61010"/>
                </a:lnTo>
                <a:lnTo>
                  <a:pt x="51900" y="61080"/>
                </a:lnTo>
                <a:lnTo>
                  <a:pt x="51990" y="61120"/>
                </a:lnTo>
                <a:lnTo>
                  <a:pt x="52030" y="61090"/>
                </a:lnTo>
                <a:lnTo>
                  <a:pt x="52090" y="61040"/>
                </a:lnTo>
                <a:lnTo>
                  <a:pt x="52140" y="61010"/>
                </a:lnTo>
                <a:lnTo>
                  <a:pt x="52190" y="60980"/>
                </a:lnTo>
                <a:lnTo>
                  <a:pt x="52250" y="61060"/>
                </a:lnTo>
                <a:lnTo>
                  <a:pt x="52260" y="61100"/>
                </a:lnTo>
                <a:lnTo>
                  <a:pt x="52380" y="61020"/>
                </a:lnTo>
                <a:lnTo>
                  <a:pt x="52570" y="61090"/>
                </a:lnTo>
                <a:lnTo>
                  <a:pt x="52590" y="61020"/>
                </a:lnTo>
                <a:lnTo>
                  <a:pt x="52720" y="60960"/>
                </a:lnTo>
                <a:lnTo>
                  <a:pt x="52820" y="61030"/>
                </a:lnTo>
                <a:lnTo>
                  <a:pt x="52810" y="61060"/>
                </a:lnTo>
                <a:lnTo>
                  <a:pt x="52890" y="61110"/>
                </a:lnTo>
                <a:lnTo>
                  <a:pt x="52940" y="61150"/>
                </a:lnTo>
                <a:lnTo>
                  <a:pt x="52920" y="61190"/>
                </a:lnTo>
                <a:lnTo>
                  <a:pt x="52900" y="61250"/>
                </a:lnTo>
                <a:lnTo>
                  <a:pt x="53010" y="61310"/>
                </a:lnTo>
                <a:lnTo>
                  <a:pt x="53060" y="61370"/>
                </a:lnTo>
                <a:lnTo>
                  <a:pt x="53040" y="61430"/>
                </a:lnTo>
                <a:lnTo>
                  <a:pt x="53000" y="61480"/>
                </a:lnTo>
                <a:lnTo>
                  <a:pt x="52980" y="61540"/>
                </a:lnTo>
                <a:lnTo>
                  <a:pt x="53000" y="61630"/>
                </a:lnTo>
                <a:lnTo>
                  <a:pt x="52950" y="61750"/>
                </a:lnTo>
                <a:lnTo>
                  <a:pt x="52960" y="61780"/>
                </a:lnTo>
                <a:lnTo>
                  <a:pt x="52970" y="61840"/>
                </a:lnTo>
                <a:lnTo>
                  <a:pt x="52970" y="61850"/>
                </a:lnTo>
                <a:lnTo>
                  <a:pt x="52920" y="61930"/>
                </a:lnTo>
                <a:lnTo>
                  <a:pt x="52880" y="61960"/>
                </a:lnTo>
                <a:lnTo>
                  <a:pt x="52860" y="61980"/>
                </a:lnTo>
                <a:lnTo>
                  <a:pt x="52830" y="62010"/>
                </a:lnTo>
                <a:lnTo>
                  <a:pt x="52800" y="62030"/>
                </a:lnTo>
                <a:lnTo>
                  <a:pt x="52790" y="62040"/>
                </a:lnTo>
                <a:lnTo>
                  <a:pt x="52760" y="61990"/>
                </a:lnTo>
                <a:lnTo>
                  <a:pt x="52670" y="61980"/>
                </a:lnTo>
                <a:lnTo>
                  <a:pt x="52600" y="61940"/>
                </a:lnTo>
                <a:lnTo>
                  <a:pt x="52540" y="61950"/>
                </a:lnTo>
                <a:lnTo>
                  <a:pt x="52460" y="62040"/>
                </a:lnTo>
                <a:lnTo>
                  <a:pt x="52390" y="62100"/>
                </a:lnTo>
                <a:lnTo>
                  <a:pt x="52300" y="62130"/>
                </a:lnTo>
                <a:lnTo>
                  <a:pt x="52260" y="62160"/>
                </a:lnTo>
                <a:lnTo>
                  <a:pt x="52320" y="62220"/>
                </a:lnTo>
                <a:lnTo>
                  <a:pt x="52230" y="62260"/>
                </a:lnTo>
                <a:lnTo>
                  <a:pt x="52170" y="62280"/>
                </a:lnTo>
                <a:lnTo>
                  <a:pt x="52120" y="62330"/>
                </a:lnTo>
                <a:lnTo>
                  <a:pt x="52100" y="62390"/>
                </a:lnTo>
                <a:lnTo>
                  <a:pt x="52050" y="62440"/>
                </a:lnTo>
                <a:lnTo>
                  <a:pt x="52020" y="62410"/>
                </a:lnTo>
                <a:lnTo>
                  <a:pt x="52000" y="62360"/>
                </a:lnTo>
                <a:lnTo>
                  <a:pt x="51990" y="62340"/>
                </a:lnTo>
                <a:lnTo>
                  <a:pt x="51980" y="62300"/>
                </a:lnTo>
                <a:lnTo>
                  <a:pt x="51950" y="62320"/>
                </a:lnTo>
                <a:lnTo>
                  <a:pt x="51940" y="62290"/>
                </a:lnTo>
                <a:lnTo>
                  <a:pt x="51930" y="62290"/>
                </a:lnTo>
                <a:lnTo>
                  <a:pt x="51920" y="62290"/>
                </a:lnTo>
                <a:lnTo>
                  <a:pt x="51910" y="62290"/>
                </a:lnTo>
                <a:lnTo>
                  <a:pt x="51890" y="62260"/>
                </a:lnTo>
                <a:lnTo>
                  <a:pt x="51860" y="62240"/>
                </a:lnTo>
                <a:lnTo>
                  <a:pt x="51830" y="62230"/>
                </a:lnTo>
                <a:lnTo>
                  <a:pt x="51810" y="62190"/>
                </a:lnTo>
                <a:lnTo>
                  <a:pt x="51810" y="62180"/>
                </a:lnTo>
                <a:lnTo>
                  <a:pt x="51800" y="62180"/>
                </a:lnTo>
                <a:lnTo>
                  <a:pt x="51780" y="62160"/>
                </a:lnTo>
                <a:lnTo>
                  <a:pt x="51780" y="62150"/>
                </a:lnTo>
                <a:lnTo>
                  <a:pt x="51770" y="62150"/>
                </a:lnTo>
                <a:lnTo>
                  <a:pt x="51750" y="62160"/>
                </a:lnTo>
                <a:lnTo>
                  <a:pt x="51750" y="62170"/>
                </a:lnTo>
                <a:lnTo>
                  <a:pt x="51740" y="62180"/>
                </a:lnTo>
                <a:lnTo>
                  <a:pt x="51730" y="62180"/>
                </a:lnTo>
                <a:lnTo>
                  <a:pt x="51730" y="62190"/>
                </a:lnTo>
                <a:lnTo>
                  <a:pt x="51720" y="62200"/>
                </a:lnTo>
                <a:lnTo>
                  <a:pt x="51710" y="62210"/>
                </a:lnTo>
                <a:lnTo>
                  <a:pt x="51690" y="62230"/>
                </a:lnTo>
                <a:lnTo>
                  <a:pt x="51680" y="62230"/>
                </a:lnTo>
                <a:lnTo>
                  <a:pt x="51660" y="62240"/>
                </a:lnTo>
                <a:lnTo>
                  <a:pt x="51670" y="62260"/>
                </a:lnTo>
                <a:lnTo>
                  <a:pt x="51680" y="62260"/>
                </a:lnTo>
                <a:lnTo>
                  <a:pt x="51670" y="62270"/>
                </a:lnTo>
                <a:lnTo>
                  <a:pt x="51660" y="62280"/>
                </a:lnTo>
                <a:lnTo>
                  <a:pt x="51660" y="62290"/>
                </a:lnTo>
                <a:lnTo>
                  <a:pt x="51650" y="62290"/>
                </a:lnTo>
                <a:lnTo>
                  <a:pt x="51650" y="62310"/>
                </a:lnTo>
                <a:lnTo>
                  <a:pt x="51640" y="62310"/>
                </a:lnTo>
                <a:lnTo>
                  <a:pt x="51630" y="62310"/>
                </a:lnTo>
                <a:lnTo>
                  <a:pt x="51630" y="62320"/>
                </a:lnTo>
                <a:lnTo>
                  <a:pt x="51640" y="62320"/>
                </a:lnTo>
                <a:lnTo>
                  <a:pt x="51630" y="62340"/>
                </a:lnTo>
                <a:lnTo>
                  <a:pt x="51610" y="62340"/>
                </a:lnTo>
                <a:lnTo>
                  <a:pt x="51600" y="62340"/>
                </a:lnTo>
                <a:lnTo>
                  <a:pt x="51590" y="62340"/>
                </a:lnTo>
                <a:lnTo>
                  <a:pt x="51580" y="62330"/>
                </a:lnTo>
                <a:lnTo>
                  <a:pt x="51570" y="62320"/>
                </a:lnTo>
                <a:lnTo>
                  <a:pt x="51550" y="62320"/>
                </a:lnTo>
                <a:lnTo>
                  <a:pt x="51540" y="62310"/>
                </a:lnTo>
                <a:lnTo>
                  <a:pt x="51530" y="62330"/>
                </a:lnTo>
                <a:lnTo>
                  <a:pt x="51520" y="62350"/>
                </a:lnTo>
                <a:lnTo>
                  <a:pt x="51510" y="62350"/>
                </a:lnTo>
                <a:lnTo>
                  <a:pt x="51490" y="62360"/>
                </a:lnTo>
                <a:lnTo>
                  <a:pt x="51490" y="62370"/>
                </a:lnTo>
                <a:lnTo>
                  <a:pt x="51460" y="62380"/>
                </a:lnTo>
                <a:lnTo>
                  <a:pt x="51450" y="62370"/>
                </a:lnTo>
                <a:lnTo>
                  <a:pt x="51440" y="62360"/>
                </a:lnTo>
                <a:lnTo>
                  <a:pt x="51430" y="62360"/>
                </a:lnTo>
                <a:lnTo>
                  <a:pt x="51410" y="62350"/>
                </a:lnTo>
                <a:lnTo>
                  <a:pt x="51390" y="62360"/>
                </a:lnTo>
                <a:lnTo>
                  <a:pt x="51390" y="62370"/>
                </a:lnTo>
                <a:lnTo>
                  <a:pt x="51380" y="62370"/>
                </a:lnTo>
                <a:lnTo>
                  <a:pt x="51370" y="62380"/>
                </a:lnTo>
                <a:lnTo>
                  <a:pt x="51360" y="62390"/>
                </a:lnTo>
                <a:lnTo>
                  <a:pt x="51350" y="62400"/>
                </a:lnTo>
                <a:lnTo>
                  <a:pt x="51340" y="62410"/>
                </a:lnTo>
                <a:lnTo>
                  <a:pt x="51330" y="62420"/>
                </a:lnTo>
                <a:lnTo>
                  <a:pt x="51320" y="62430"/>
                </a:lnTo>
                <a:lnTo>
                  <a:pt x="51300" y="62430"/>
                </a:lnTo>
                <a:lnTo>
                  <a:pt x="51290" y="62440"/>
                </a:lnTo>
                <a:lnTo>
                  <a:pt x="51290" y="62450"/>
                </a:lnTo>
                <a:lnTo>
                  <a:pt x="51270" y="62450"/>
                </a:lnTo>
                <a:lnTo>
                  <a:pt x="51260" y="62460"/>
                </a:lnTo>
                <a:lnTo>
                  <a:pt x="51250" y="62460"/>
                </a:lnTo>
                <a:lnTo>
                  <a:pt x="51240" y="62460"/>
                </a:lnTo>
                <a:lnTo>
                  <a:pt x="51230" y="62460"/>
                </a:lnTo>
                <a:lnTo>
                  <a:pt x="51220" y="62470"/>
                </a:lnTo>
                <a:lnTo>
                  <a:pt x="51210" y="62500"/>
                </a:lnTo>
                <a:lnTo>
                  <a:pt x="51180" y="62480"/>
                </a:lnTo>
                <a:lnTo>
                  <a:pt x="51170" y="62480"/>
                </a:lnTo>
                <a:lnTo>
                  <a:pt x="51150" y="62480"/>
                </a:lnTo>
                <a:lnTo>
                  <a:pt x="51140" y="62490"/>
                </a:lnTo>
                <a:lnTo>
                  <a:pt x="51130" y="62490"/>
                </a:lnTo>
                <a:lnTo>
                  <a:pt x="51120" y="62500"/>
                </a:lnTo>
                <a:lnTo>
                  <a:pt x="51120" y="62510"/>
                </a:lnTo>
                <a:lnTo>
                  <a:pt x="51110" y="62510"/>
                </a:lnTo>
                <a:lnTo>
                  <a:pt x="51120" y="62530"/>
                </a:lnTo>
                <a:lnTo>
                  <a:pt x="51110" y="62540"/>
                </a:lnTo>
                <a:lnTo>
                  <a:pt x="51110" y="62550"/>
                </a:lnTo>
                <a:lnTo>
                  <a:pt x="51100" y="62570"/>
                </a:lnTo>
                <a:lnTo>
                  <a:pt x="51100" y="62580"/>
                </a:lnTo>
                <a:lnTo>
                  <a:pt x="51080" y="62580"/>
                </a:lnTo>
                <a:lnTo>
                  <a:pt x="51030" y="62590"/>
                </a:lnTo>
                <a:lnTo>
                  <a:pt x="51020" y="62590"/>
                </a:lnTo>
                <a:lnTo>
                  <a:pt x="51000" y="62610"/>
                </a:lnTo>
                <a:lnTo>
                  <a:pt x="51000" y="62630"/>
                </a:lnTo>
                <a:lnTo>
                  <a:pt x="51040" y="62750"/>
                </a:lnTo>
                <a:lnTo>
                  <a:pt x="51040" y="62760"/>
                </a:lnTo>
                <a:lnTo>
                  <a:pt x="51040" y="62780"/>
                </a:lnTo>
                <a:lnTo>
                  <a:pt x="51050" y="62790"/>
                </a:lnTo>
                <a:lnTo>
                  <a:pt x="51060" y="62800"/>
                </a:lnTo>
                <a:lnTo>
                  <a:pt x="51060" y="62820"/>
                </a:lnTo>
                <a:lnTo>
                  <a:pt x="51050" y="62810"/>
                </a:lnTo>
                <a:lnTo>
                  <a:pt x="51050" y="62820"/>
                </a:lnTo>
                <a:lnTo>
                  <a:pt x="51060" y="62830"/>
                </a:lnTo>
                <a:lnTo>
                  <a:pt x="51070" y="62870"/>
                </a:lnTo>
                <a:lnTo>
                  <a:pt x="51060" y="62890"/>
                </a:lnTo>
                <a:lnTo>
                  <a:pt x="51060" y="62900"/>
                </a:lnTo>
                <a:lnTo>
                  <a:pt x="51030" y="62900"/>
                </a:lnTo>
                <a:lnTo>
                  <a:pt x="51000" y="62910"/>
                </a:lnTo>
                <a:lnTo>
                  <a:pt x="50950" y="62950"/>
                </a:lnTo>
                <a:lnTo>
                  <a:pt x="50900" y="62960"/>
                </a:lnTo>
                <a:lnTo>
                  <a:pt x="50880" y="63010"/>
                </a:lnTo>
                <a:lnTo>
                  <a:pt x="50850" y="63040"/>
                </a:lnTo>
                <a:lnTo>
                  <a:pt x="50790" y="63050"/>
                </a:lnTo>
                <a:lnTo>
                  <a:pt x="50780" y="63050"/>
                </a:lnTo>
                <a:lnTo>
                  <a:pt x="50750" y="63030"/>
                </a:lnTo>
                <a:lnTo>
                  <a:pt x="50720" y="63040"/>
                </a:lnTo>
                <a:lnTo>
                  <a:pt x="50690" y="63040"/>
                </a:lnTo>
                <a:lnTo>
                  <a:pt x="50690" y="63030"/>
                </a:lnTo>
                <a:lnTo>
                  <a:pt x="50680" y="63010"/>
                </a:lnTo>
                <a:lnTo>
                  <a:pt x="50650" y="63010"/>
                </a:lnTo>
                <a:lnTo>
                  <a:pt x="50610" y="63030"/>
                </a:lnTo>
                <a:lnTo>
                  <a:pt x="50590" y="63050"/>
                </a:lnTo>
                <a:lnTo>
                  <a:pt x="50510" y="63120"/>
                </a:lnTo>
                <a:lnTo>
                  <a:pt x="50470" y="63180"/>
                </a:lnTo>
                <a:lnTo>
                  <a:pt x="50420" y="63210"/>
                </a:lnTo>
                <a:lnTo>
                  <a:pt x="50350" y="63270"/>
                </a:lnTo>
                <a:lnTo>
                  <a:pt x="50320" y="63260"/>
                </a:lnTo>
                <a:lnTo>
                  <a:pt x="50310" y="63250"/>
                </a:lnTo>
                <a:lnTo>
                  <a:pt x="50310" y="63230"/>
                </a:lnTo>
                <a:lnTo>
                  <a:pt x="50280" y="63220"/>
                </a:lnTo>
                <a:lnTo>
                  <a:pt x="50250" y="63220"/>
                </a:lnTo>
                <a:lnTo>
                  <a:pt x="50220" y="63200"/>
                </a:lnTo>
                <a:lnTo>
                  <a:pt x="50210" y="63200"/>
                </a:lnTo>
                <a:lnTo>
                  <a:pt x="50200" y="63190"/>
                </a:lnTo>
                <a:lnTo>
                  <a:pt x="50210" y="63180"/>
                </a:lnTo>
                <a:lnTo>
                  <a:pt x="50200" y="63180"/>
                </a:lnTo>
                <a:lnTo>
                  <a:pt x="50200" y="63110"/>
                </a:lnTo>
                <a:lnTo>
                  <a:pt x="50210" y="63050"/>
                </a:lnTo>
                <a:lnTo>
                  <a:pt x="50200" y="63040"/>
                </a:lnTo>
                <a:lnTo>
                  <a:pt x="50190" y="63040"/>
                </a:lnTo>
                <a:lnTo>
                  <a:pt x="50180" y="63050"/>
                </a:lnTo>
                <a:lnTo>
                  <a:pt x="50160" y="63040"/>
                </a:lnTo>
                <a:lnTo>
                  <a:pt x="50150" y="63050"/>
                </a:lnTo>
                <a:lnTo>
                  <a:pt x="50140" y="63050"/>
                </a:lnTo>
                <a:lnTo>
                  <a:pt x="50130" y="63060"/>
                </a:lnTo>
                <a:lnTo>
                  <a:pt x="50120" y="63050"/>
                </a:lnTo>
                <a:lnTo>
                  <a:pt x="50110" y="63060"/>
                </a:lnTo>
                <a:lnTo>
                  <a:pt x="50100" y="63060"/>
                </a:lnTo>
                <a:lnTo>
                  <a:pt x="50090" y="63060"/>
                </a:lnTo>
                <a:lnTo>
                  <a:pt x="50080" y="63070"/>
                </a:lnTo>
                <a:lnTo>
                  <a:pt x="50080" y="63060"/>
                </a:lnTo>
                <a:lnTo>
                  <a:pt x="50070" y="63070"/>
                </a:lnTo>
                <a:lnTo>
                  <a:pt x="50060" y="63070"/>
                </a:lnTo>
                <a:lnTo>
                  <a:pt x="50040" y="63080"/>
                </a:lnTo>
                <a:lnTo>
                  <a:pt x="50030" y="63080"/>
                </a:lnTo>
                <a:lnTo>
                  <a:pt x="50000" y="63090"/>
                </a:lnTo>
                <a:lnTo>
                  <a:pt x="49990" y="63080"/>
                </a:lnTo>
                <a:lnTo>
                  <a:pt x="49970" y="63090"/>
                </a:lnTo>
                <a:lnTo>
                  <a:pt x="49970" y="63100"/>
                </a:lnTo>
                <a:lnTo>
                  <a:pt x="49950" y="63110"/>
                </a:lnTo>
                <a:lnTo>
                  <a:pt x="49950" y="63120"/>
                </a:lnTo>
                <a:lnTo>
                  <a:pt x="49940" y="63120"/>
                </a:lnTo>
                <a:lnTo>
                  <a:pt x="49940" y="63130"/>
                </a:lnTo>
                <a:lnTo>
                  <a:pt x="49930" y="63150"/>
                </a:lnTo>
                <a:lnTo>
                  <a:pt x="49920" y="63160"/>
                </a:lnTo>
                <a:lnTo>
                  <a:pt x="49910" y="63170"/>
                </a:lnTo>
                <a:lnTo>
                  <a:pt x="49900" y="63180"/>
                </a:lnTo>
                <a:lnTo>
                  <a:pt x="49900" y="63190"/>
                </a:lnTo>
                <a:lnTo>
                  <a:pt x="49880" y="63200"/>
                </a:lnTo>
                <a:lnTo>
                  <a:pt x="49870" y="63210"/>
                </a:lnTo>
                <a:lnTo>
                  <a:pt x="49860" y="63220"/>
                </a:lnTo>
                <a:lnTo>
                  <a:pt x="49850" y="63250"/>
                </a:lnTo>
                <a:lnTo>
                  <a:pt x="49850" y="63270"/>
                </a:lnTo>
                <a:lnTo>
                  <a:pt x="49850" y="63290"/>
                </a:lnTo>
                <a:lnTo>
                  <a:pt x="49830" y="63320"/>
                </a:lnTo>
                <a:lnTo>
                  <a:pt x="49850" y="63340"/>
                </a:lnTo>
                <a:lnTo>
                  <a:pt x="49850" y="63360"/>
                </a:lnTo>
                <a:lnTo>
                  <a:pt x="49850" y="63370"/>
                </a:lnTo>
                <a:lnTo>
                  <a:pt x="49850" y="63380"/>
                </a:lnTo>
                <a:lnTo>
                  <a:pt x="49840" y="63390"/>
                </a:lnTo>
                <a:lnTo>
                  <a:pt x="49840" y="63420"/>
                </a:lnTo>
                <a:lnTo>
                  <a:pt x="49830" y="63420"/>
                </a:lnTo>
                <a:lnTo>
                  <a:pt x="49820" y="63440"/>
                </a:lnTo>
                <a:lnTo>
                  <a:pt x="49820" y="63450"/>
                </a:lnTo>
                <a:lnTo>
                  <a:pt x="49820" y="63460"/>
                </a:lnTo>
                <a:lnTo>
                  <a:pt x="49810" y="63470"/>
                </a:lnTo>
                <a:lnTo>
                  <a:pt x="49820" y="63470"/>
                </a:lnTo>
                <a:lnTo>
                  <a:pt x="49810" y="63490"/>
                </a:lnTo>
                <a:lnTo>
                  <a:pt x="49800" y="63540"/>
                </a:lnTo>
                <a:lnTo>
                  <a:pt x="49800" y="63560"/>
                </a:lnTo>
                <a:lnTo>
                  <a:pt x="49790" y="63560"/>
                </a:lnTo>
                <a:lnTo>
                  <a:pt x="49770" y="63570"/>
                </a:lnTo>
                <a:lnTo>
                  <a:pt x="49760" y="63580"/>
                </a:lnTo>
                <a:lnTo>
                  <a:pt x="49760" y="63570"/>
                </a:lnTo>
                <a:lnTo>
                  <a:pt x="49750" y="63570"/>
                </a:lnTo>
                <a:lnTo>
                  <a:pt x="49640" y="63450"/>
                </a:lnTo>
                <a:lnTo>
                  <a:pt x="49510" y="63340"/>
                </a:lnTo>
                <a:lnTo>
                  <a:pt x="49460" y="63280"/>
                </a:lnTo>
                <a:lnTo>
                  <a:pt x="49330" y="63160"/>
                </a:lnTo>
                <a:lnTo>
                  <a:pt x="49300" y="63130"/>
                </a:lnTo>
                <a:lnTo>
                  <a:pt x="49290" y="63120"/>
                </a:lnTo>
                <a:lnTo>
                  <a:pt x="49280" y="63110"/>
                </a:lnTo>
                <a:lnTo>
                  <a:pt x="49260" y="63110"/>
                </a:lnTo>
                <a:lnTo>
                  <a:pt x="49260" y="63120"/>
                </a:lnTo>
                <a:lnTo>
                  <a:pt x="49260" y="63130"/>
                </a:lnTo>
                <a:lnTo>
                  <a:pt x="49250" y="63130"/>
                </a:lnTo>
                <a:lnTo>
                  <a:pt x="49250" y="63120"/>
                </a:lnTo>
                <a:lnTo>
                  <a:pt x="49240" y="63130"/>
                </a:lnTo>
                <a:lnTo>
                  <a:pt x="49230" y="63130"/>
                </a:lnTo>
                <a:lnTo>
                  <a:pt x="49240" y="63150"/>
                </a:lnTo>
                <a:lnTo>
                  <a:pt x="49230" y="63150"/>
                </a:lnTo>
                <a:lnTo>
                  <a:pt x="49220" y="63160"/>
                </a:lnTo>
                <a:lnTo>
                  <a:pt x="49220" y="63170"/>
                </a:lnTo>
                <a:lnTo>
                  <a:pt x="49210" y="63180"/>
                </a:lnTo>
                <a:lnTo>
                  <a:pt x="49190" y="63210"/>
                </a:lnTo>
                <a:lnTo>
                  <a:pt x="49180" y="63210"/>
                </a:lnTo>
                <a:lnTo>
                  <a:pt x="49170" y="63230"/>
                </a:lnTo>
                <a:lnTo>
                  <a:pt x="49170" y="63240"/>
                </a:lnTo>
                <a:lnTo>
                  <a:pt x="49160" y="63250"/>
                </a:lnTo>
                <a:lnTo>
                  <a:pt x="49150" y="63260"/>
                </a:lnTo>
                <a:lnTo>
                  <a:pt x="49150" y="63270"/>
                </a:lnTo>
                <a:lnTo>
                  <a:pt x="49160" y="63280"/>
                </a:lnTo>
                <a:lnTo>
                  <a:pt x="49150" y="63280"/>
                </a:lnTo>
                <a:lnTo>
                  <a:pt x="49150" y="63290"/>
                </a:lnTo>
                <a:lnTo>
                  <a:pt x="49160" y="63290"/>
                </a:lnTo>
                <a:lnTo>
                  <a:pt x="49170" y="63320"/>
                </a:lnTo>
                <a:lnTo>
                  <a:pt x="49180" y="63330"/>
                </a:lnTo>
                <a:lnTo>
                  <a:pt x="49170" y="63340"/>
                </a:lnTo>
                <a:lnTo>
                  <a:pt x="49160" y="63360"/>
                </a:lnTo>
                <a:lnTo>
                  <a:pt x="49150" y="63360"/>
                </a:lnTo>
                <a:lnTo>
                  <a:pt x="49140" y="63370"/>
                </a:lnTo>
                <a:lnTo>
                  <a:pt x="49130" y="63380"/>
                </a:lnTo>
                <a:lnTo>
                  <a:pt x="49130" y="63410"/>
                </a:lnTo>
                <a:lnTo>
                  <a:pt x="49110" y="63430"/>
                </a:lnTo>
                <a:lnTo>
                  <a:pt x="49100" y="63440"/>
                </a:lnTo>
                <a:lnTo>
                  <a:pt x="49090" y="63430"/>
                </a:lnTo>
                <a:lnTo>
                  <a:pt x="49080" y="63430"/>
                </a:lnTo>
                <a:lnTo>
                  <a:pt x="49070" y="63420"/>
                </a:lnTo>
                <a:lnTo>
                  <a:pt x="49070" y="63410"/>
                </a:lnTo>
                <a:lnTo>
                  <a:pt x="49050" y="63400"/>
                </a:lnTo>
                <a:lnTo>
                  <a:pt x="49010" y="63350"/>
                </a:lnTo>
                <a:lnTo>
                  <a:pt x="48990" y="63320"/>
                </a:lnTo>
                <a:lnTo>
                  <a:pt x="48990" y="63310"/>
                </a:lnTo>
                <a:lnTo>
                  <a:pt x="49000" y="63300"/>
                </a:lnTo>
                <a:lnTo>
                  <a:pt x="48990" y="63290"/>
                </a:lnTo>
                <a:lnTo>
                  <a:pt x="48980" y="63280"/>
                </a:lnTo>
                <a:lnTo>
                  <a:pt x="48980" y="63270"/>
                </a:lnTo>
                <a:lnTo>
                  <a:pt x="48960" y="63200"/>
                </a:lnTo>
                <a:lnTo>
                  <a:pt x="48970" y="63200"/>
                </a:lnTo>
                <a:lnTo>
                  <a:pt x="48980" y="63190"/>
                </a:lnTo>
                <a:lnTo>
                  <a:pt x="48970" y="63170"/>
                </a:lnTo>
                <a:lnTo>
                  <a:pt x="48950" y="63160"/>
                </a:lnTo>
                <a:lnTo>
                  <a:pt x="48930" y="63160"/>
                </a:lnTo>
                <a:lnTo>
                  <a:pt x="48930" y="63140"/>
                </a:lnTo>
                <a:lnTo>
                  <a:pt x="48900" y="63130"/>
                </a:lnTo>
                <a:lnTo>
                  <a:pt x="48870" y="63110"/>
                </a:lnTo>
                <a:lnTo>
                  <a:pt x="48860" y="63110"/>
                </a:lnTo>
                <a:lnTo>
                  <a:pt x="48860" y="63100"/>
                </a:lnTo>
                <a:lnTo>
                  <a:pt x="48810" y="63090"/>
                </a:lnTo>
                <a:lnTo>
                  <a:pt x="48790" y="63080"/>
                </a:lnTo>
                <a:lnTo>
                  <a:pt x="48780" y="63100"/>
                </a:lnTo>
                <a:lnTo>
                  <a:pt x="48780" y="63120"/>
                </a:lnTo>
                <a:lnTo>
                  <a:pt x="48790" y="63130"/>
                </a:lnTo>
                <a:lnTo>
                  <a:pt x="48790" y="63140"/>
                </a:lnTo>
                <a:lnTo>
                  <a:pt x="48780" y="63140"/>
                </a:lnTo>
                <a:lnTo>
                  <a:pt x="48770" y="63150"/>
                </a:lnTo>
                <a:lnTo>
                  <a:pt x="48770" y="63160"/>
                </a:lnTo>
                <a:lnTo>
                  <a:pt x="48780" y="63160"/>
                </a:lnTo>
                <a:lnTo>
                  <a:pt x="48770" y="63170"/>
                </a:lnTo>
                <a:lnTo>
                  <a:pt x="48760" y="63180"/>
                </a:lnTo>
                <a:lnTo>
                  <a:pt x="48750" y="63180"/>
                </a:lnTo>
                <a:lnTo>
                  <a:pt x="48750" y="63190"/>
                </a:lnTo>
                <a:lnTo>
                  <a:pt x="48740" y="63210"/>
                </a:lnTo>
                <a:lnTo>
                  <a:pt x="48740" y="63220"/>
                </a:lnTo>
                <a:lnTo>
                  <a:pt x="48740" y="63230"/>
                </a:lnTo>
                <a:lnTo>
                  <a:pt x="48740" y="63260"/>
                </a:lnTo>
                <a:lnTo>
                  <a:pt x="48730" y="63270"/>
                </a:lnTo>
                <a:lnTo>
                  <a:pt x="48740" y="63280"/>
                </a:lnTo>
                <a:lnTo>
                  <a:pt x="48740" y="63290"/>
                </a:lnTo>
                <a:lnTo>
                  <a:pt x="48730" y="63300"/>
                </a:lnTo>
                <a:lnTo>
                  <a:pt x="48720" y="63310"/>
                </a:lnTo>
                <a:lnTo>
                  <a:pt x="48710" y="63310"/>
                </a:lnTo>
                <a:lnTo>
                  <a:pt x="48700" y="63310"/>
                </a:lnTo>
                <a:lnTo>
                  <a:pt x="48690" y="63310"/>
                </a:lnTo>
                <a:lnTo>
                  <a:pt x="48690" y="63320"/>
                </a:lnTo>
                <a:lnTo>
                  <a:pt x="48670" y="63320"/>
                </a:lnTo>
                <a:lnTo>
                  <a:pt x="48660" y="63330"/>
                </a:lnTo>
                <a:lnTo>
                  <a:pt x="48660" y="63340"/>
                </a:lnTo>
                <a:lnTo>
                  <a:pt x="48650" y="63350"/>
                </a:lnTo>
                <a:lnTo>
                  <a:pt x="48640" y="63350"/>
                </a:lnTo>
                <a:lnTo>
                  <a:pt x="48620" y="63350"/>
                </a:lnTo>
                <a:lnTo>
                  <a:pt x="48610" y="63340"/>
                </a:lnTo>
                <a:lnTo>
                  <a:pt x="48590" y="63360"/>
                </a:lnTo>
                <a:lnTo>
                  <a:pt x="48590" y="63370"/>
                </a:lnTo>
                <a:lnTo>
                  <a:pt x="48590" y="63380"/>
                </a:lnTo>
                <a:lnTo>
                  <a:pt x="48580" y="63380"/>
                </a:lnTo>
                <a:lnTo>
                  <a:pt x="48560" y="63400"/>
                </a:lnTo>
                <a:lnTo>
                  <a:pt x="48560" y="63410"/>
                </a:lnTo>
                <a:lnTo>
                  <a:pt x="48560" y="63420"/>
                </a:lnTo>
                <a:lnTo>
                  <a:pt x="48550" y="63430"/>
                </a:lnTo>
                <a:lnTo>
                  <a:pt x="48550" y="63440"/>
                </a:lnTo>
                <a:lnTo>
                  <a:pt x="48550" y="63450"/>
                </a:lnTo>
                <a:lnTo>
                  <a:pt x="48550" y="63460"/>
                </a:lnTo>
                <a:lnTo>
                  <a:pt x="48560" y="63460"/>
                </a:lnTo>
                <a:lnTo>
                  <a:pt x="48570" y="63460"/>
                </a:lnTo>
                <a:lnTo>
                  <a:pt x="48560" y="63480"/>
                </a:lnTo>
                <a:lnTo>
                  <a:pt x="48570" y="63510"/>
                </a:lnTo>
                <a:lnTo>
                  <a:pt x="48550" y="63520"/>
                </a:lnTo>
                <a:lnTo>
                  <a:pt x="48530" y="63520"/>
                </a:lnTo>
                <a:lnTo>
                  <a:pt x="48530" y="63530"/>
                </a:lnTo>
                <a:lnTo>
                  <a:pt x="48510" y="63530"/>
                </a:lnTo>
                <a:lnTo>
                  <a:pt x="48510" y="63540"/>
                </a:lnTo>
                <a:lnTo>
                  <a:pt x="48500" y="63550"/>
                </a:lnTo>
                <a:lnTo>
                  <a:pt x="48490" y="63560"/>
                </a:lnTo>
                <a:lnTo>
                  <a:pt x="48480" y="63560"/>
                </a:lnTo>
                <a:lnTo>
                  <a:pt x="48460" y="63560"/>
                </a:lnTo>
                <a:lnTo>
                  <a:pt x="48450" y="63570"/>
                </a:lnTo>
                <a:lnTo>
                  <a:pt x="48440" y="63570"/>
                </a:lnTo>
                <a:lnTo>
                  <a:pt x="48430" y="63590"/>
                </a:lnTo>
                <a:lnTo>
                  <a:pt x="48420" y="63600"/>
                </a:lnTo>
                <a:lnTo>
                  <a:pt x="48410" y="63600"/>
                </a:lnTo>
                <a:lnTo>
                  <a:pt x="48430" y="63610"/>
                </a:lnTo>
                <a:lnTo>
                  <a:pt x="48420" y="63630"/>
                </a:lnTo>
                <a:lnTo>
                  <a:pt x="48430" y="63640"/>
                </a:lnTo>
                <a:lnTo>
                  <a:pt x="48400" y="63670"/>
                </a:lnTo>
                <a:lnTo>
                  <a:pt x="48400" y="63660"/>
                </a:lnTo>
                <a:lnTo>
                  <a:pt x="48390" y="63670"/>
                </a:lnTo>
                <a:lnTo>
                  <a:pt x="48350" y="63660"/>
                </a:lnTo>
                <a:lnTo>
                  <a:pt x="48310" y="63640"/>
                </a:lnTo>
                <a:lnTo>
                  <a:pt x="48300" y="63630"/>
                </a:lnTo>
                <a:lnTo>
                  <a:pt x="48290" y="63620"/>
                </a:lnTo>
                <a:lnTo>
                  <a:pt x="48260" y="63590"/>
                </a:lnTo>
                <a:lnTo>
                  <a:pt x="48210" y="63590"/>
                </a:lnTo>
                <a:lnTo>
                  <a:pt x="48180" y="63550"/>
                </a:lnTo>
                <a:lnTo>
                  <a:pt x="48140" y="63450"/>
                </a:lnTo>
                <a:lnTo>
                  <a:pt x="48110" y="63400"/>
                </a:lnTo>
                <a:lnTo>
                  <a:pt x="48060" y="63390"/>
                </a:lnTo>
                <a:lnTo>
                  <a:pt x="48000" y="63370"/>
                </a:lnTo>
                <a:lnTo>
                  <a:pt x="47990" y="63320"/>
                </a:lnTo>
                <a:lnTo>
                  <a:pt x="47930" y="63320"/>
                </a:lnTo>
                <a:lnTo>
                  <a:pt x="47870" y="63280"/>
                </a:lnTo>
                <a:lnTo>
                  <a:pt x="47870" y="63270"/>
                </a:lnTo>
                <a:lnTo>
                  <a:pt x="47850" y="63260"/>
                </a:lnTo>
                <a:lnTo>
                  <a:pt x="47840" y="63270"/>
                </a:lnTo>
                <a:lnTo>
                  <a:pt x="47820" y="63270"/>
                </a:lnTo>
                <a:lnTo>
                  <a:pt x="47810" y="63280"/>
                </a:lnTo>
                <a:lnTo>
                  <a:pt x="47780" y="63250"/>
                </a:lnTo>
                <a:lnTo>
                  <a:pt x="47750" y="63210"/>
                </a:lnTo>
                <a:lnTo>
                  <a:pt x="47740" y="63210"/>
                </a:lnTo>
                <a:lnTo>
                  <a:pt x="47730" y="63210"/>
                </a:lnTo>
                <a:lnTo>
                  <a:pt x="47720" y="63210"/>
                </a:lnTo>
                <a:lnTo>
                  <a:pt x="47690" y="63220"/>
                </a:lnTo>
                <a:lnTo>
                  <a:pt x="47680" y="63220"/>
                </a:lnTo>
                <a:lnTo>
                  <a:pt x="47670" y="63200"/>
                </a:lnTo>
                <a:lnTo>
                  <a:pt x="47660" y="63200"/>
                </a:lnTo>
                <a:lnTo>
                  <a:pt x="47650" y="63190"/>
                </a:lnTo>
                <a:lnTo>
                  <a:pt x="47640" y="63160"/>
                </a:lnTo>
                <a:lnTo>
                  <a:pt x="47590" y="63140"/>
                </a:lnTo>
                <a:lnTo>
                  <a:pt x="47530" y="63120"/>
                </a:lnTo>
                <a:lnTo>
                  <a:pt x="47530" y="63140"/>
                </a:lnTo>
                <a:lnTo>
                  <a:pt x="47520" y="63140"/>
                </a:lnTo>
                <a:lnTo>
                  <a:pt x="47520" y="63150"/>
                </a:lnTo>
                <a:lnTo>
                  <a:pt x="47520" y="63160"/>
                </a:lnTo>
                <a:lnTo>
                  <a:pt x="47510" y="63160"/>
                </a:lnTo>
                <a:lnTo>
                  <a:pt x="47500" y="63170"/>
                </a:lnTo>
                <a:lnTo>
                  <a:pt x="47510" y="63210"/>
                </a:lnTo>
                <a:lnTo>
                  <a:pt x="47500" y="63210"/>
                </a:lnTo>
                <a:lnTo>
                  <a:pt x="47490" y="63210"/>
                </a:lnTo>
                <a:lnTo>
                  <a:pt x="47480" y="63240"/>
                </a:lnTo>
                <a:lnTo>
                  <a:pt x="47480" y="63250"/>
                </a:lnTo>
                <a:lnTo>
                  <a:pt x="47480" y="63260"/>
                </a:lnTo>
                <a:lnTo>
                  <a:pt x="47460" y="63280"/>
                </a:lnTo>
                <a:lnTo>
                  <a:pt x="47440" y="63280"/>
                </a:lnTo>
                <a:lnTo>
                  <a:pt x="47430" y="63290"/>
                </a:lnTo>
                <a:lnTo>
                  <a:pt x="47420" y="63290"/>
                </a:lnTo>
                <a:lnTo>
                  <a:pt x="47410" y="63280"/>
                </a:lnTo>
                <a:lnTo>
                  <a:pt x="47400" y="63290"/>
                </a:lnTo>
                <a:lnTo>
                  <a:pt x="47400" y="63300"/>
                </a:lnTo>
                <a:lnTo>
                  <a:pt x="47400" y="63310"/>
                </a:lnTo>
                <a:lnTo>
                  <a:pt x="47410" y="63320"/>
                </a:lnTo>
                <a:lnTo>
                  <a:pt x="47410" y="63330"/>
                </a:lnTo>
                <a:lnTo>
                  <a:pt x="47430" y="63350"/>
                </a:lnTo>
                <a:lnTo>
                  <a:pt x="47430" y="63360"/>
                </a:lnTo>
                <a:lnTo>
                  <a:pt x="47400" y="63380"/>
                </a:lnTo>
                <a:lnTo>
                  <a:pt x="47390" y="63410"/>
                </a:lnTo>
                <a:lnTo>
                  <a:pt x="47390" y="63420"/>
                </a:lnTo>
                <a:lnTo>
                  <a:pt x="47380" y="63430"/>
                </a:lnTo>
                <a:lnTo>
                  <a:pt x="47370" y="63440"/>
                </a:lnTo>
                <a:lnTo>
                  <a:pt x="47360" y="63440"/>
                </a:lnTo>
                <a:lnTo>
                  <a:pt x="47350" y="63440"/>
                </a:lnTo>
                <a:lnTo>
                  <a:pt x="47340" y="63450"/>
                </a:lnTo>
                <a:lnTo>
                  <a:pt x="47340" y="63460"/>
                </a:lnTo>
                <a:lnTo>
                  <a:pt x="47360" y="63470"/>
                </a:lnTo>
                <a:lnTo>
                  <a:pt x="47360" y="63480"/>
                </a:lnTo>
                <a:lnTo>
                  <a:pt x="47330" y="63490"/>
                </a:lnTo>
                <a:lnTo>
                  <a:pt x="47310" y="63500"/>
                </a:lnTo>
                <a:lnTo>
                  <a:pt x="47310" y="63510"/>
                </a:lnTo>
                <a:lnTo>
                  <a:pt x="47290" y="63520"/>
                </a:lnTo>
                <a:lnTo>
                  <a:pt x="47270" y="63540"/>
                </a:lnTo>
                <a:lnTo>
                  <a:pt x="47260" y="63570"/>
                </a:lnTo>
                <a:lnTo>
                  <a:pt x="47260" y="63580"/>
                </a:lnTo>
                <a:lnTo>
                  <a:pt x="47250" y="63580"/>
                </a:lnTo>
                <a:lnTo>
                  <a:pt x="47240" y="63590"/>
                </a:lnTo>
                <a:lnTo>
                  <a:pt x="47240" y="63600"/>
                </a:lnTo>
                <a:lnTo>
                  <a:pt x="47220" y="63610"/>
                </a:lnTo>
                <a:lnTo>
                  <a:pt x="47230" y="63620"/>
                </a:lnTo>
                <a:lnTo>
                  <a:pt x="47210" y="63630"/>
                </a:lnTo>
                <a:lnTo>
                  <a:pt x="47190" y="63640"/>
                </a:lnTo>
                <a:lnTo>
                  <a:pt x="47200" y="63650"/>
                </a:lnTo>
                <a:lnTo>
                  <a:pt x="47200" y="63660"/>
                </a:lnTo>
                <a:lnTo>
                  <a:pt x="47210" y="63670"/>
                </a:lnTo>
                <a:lnTo>
                  <a:pt x="47220" y="63700"/>
                </a:lnTo>
                <a:lnTo>
                  <a:pt x="47180" y="63700"/>
                </a:lnTo>
                <a:lnTo>
                  <a:pt x="47170" y="63700"/>
                </a:lnTo>
                <a:lnTo>
                  <a:pt x="47170" y="63690"/>
                </a:lnTo>
                <a:lnTo>
                  <a:pt x="47130" y="63690"/>
                </a:lnTo>
                <a:lnTo>
                  <a:pt x="47120" y="63680"/>
                </a:lnTo>
                <a:lnTo>
                  <a:pt x="47110" y="63680"/>
                </a:lnTo>
                <a:lnTo>
                  <a:pt x="47100" y="63680"/>
                </a:lnTo>
                <a:lnTo>
                  <a:pt x="47090" y="63680"/>
                </a:lnTo>
                <a:lnTo>
                  <a:pt x="47080" y="63690"/>
                </a:lnTo>
                <a:lnTo>
                  <a:pt x="47070" y="63690"/>
                </a:lnTo>
                <a:lnTo>
                  <a:pt x="47060" y="63680"/>
                </a:lnTo>
                <a:lnTo>
                  <a:pt x="47050" y="63710"/>
                </a:lnTo>
                <a:lnTo>
                  <a:pt x="47050" y="63720"/>
                </a:lnTo>
                <a:lnTo>
                  <a:pt x="47020" y="63680"/>
                </a:lnTo>
                <a:lnTo>
                  <a:pt x="46970" y="63670"/>
                </a:lnTo>
                <a:lnTo>
                  <a:pt x="46910" y="63670"/>
                </a:lnTo>
                <a:lnTo>
                  <a:pt x="46910" y="63660"/>
                </a:lnTo>
                <a:lnTo>
                  <a:pt x="46900" y="63660"/>
                </a:lnTo>
                <a:lnTo>
                  <a:pt x="46900" y="63650"/>
                </a:lnTo>
                <a:lnTo>
                  <a:pt x="46890" y="63650"/>
                </a:lnTo>
                <a:lnTo>
                  <a:pt x="46890" y="63660"/>
                </a:lnTo>
                <a:lnTo>
                  <a:pt x="46860" y="63660"/>
                </a:lnTo>
                <a:lnTo>
                  <a:pt x="46840" y="63660"/>
                </a:lnTo>
                <a:lnTo>
                  <a:pt x="46830" y="63680"/>
                </a:lnTo>
                <a:lnTo>
                  <a:pt x="46760" y="63680"/>
                </a:lnTo>
                <a:lnTo>
                  <a:pt x="46750" y="63680"/>
                </a:lnTo>
                <a:lnTo>
                  <a:pt x="46750" y="63690"/>
                </a:lnTo>
                <a:lnTo>
                  <a:pt x="46740" y="63690"/>
                </a:lnTo>
                <a:lnTo>
                  <a:pt x="46720" y="63680"/>
                </a:lnTo>
                <a:lnTo>
                  <a:pt x="46710" y="63680"/>
                </a:lnTo>
                <a:lnTo>
                  <a:pt x="46700" y="63680"/>
                </a:lnTo>
                <a:lnTo>
                  <a:pt x="46700" y="63700"/>
                </a:lnTo>
                <a:lnTo>
                  <a:pt x="46700" y="63710"/>
                </a:lnTo>
                <a:lnTo>
                  <a:pt x="46700" y="63730"/>
                </a:lnTo>
                <a:lnTo>
                  <a:pt x="46700" y="63740"/>
                </a:lnTo>
                <a:lnTo>
                  <a:pt x="46700" y="63750"/>
                </a:lnTo>
                <a:lnTo>
                  <a:pt x="46690" y="63750"/>
                </a:lnTo>
                <a:lnTo>
                  <a:pt x="46670" y="63750"/>
                </a:lnTo>
                <a:lnTo>
                  <a:pt x="46640" y="63730"/>
                </a:lnTo>
                <a:lnTo>
                  <a:pt x="46620" y="63690"/>
                </a:lnTo>
                <a:lnTo>
                  <a:pt x="46590" y="63630"/>
                </a:lnTo>
                <a:lnTo>
                  <a:pt x="46550" y="63580"/>
                </a:lnTo>
                <a:lnTo>
                  <a:pt x="46510" y="63560"/>
                </a:lnTo>
                <a:lnTo>
                  <a:pt x="46480" y="63580"/>
                </a:lnTo>
                <a:lnTo>
                  <a:pt x="46470" y="63580"/>
                </a:lnTo>
                <a:lnTo>
                  <a:pt x="46460" y="63580"/>
                </a:lnTo>
                <a:lnTo>
                  <a:pt x="46450" y="63590"/>
                </a:lnTo>
                <a:lnTo>
                  <a:pt x="46440" y="63590"/>
                </a:lnTo>
                <a:lnTo>
                  <a:pt x="46430" y="63590"/>
                </a:lnTo>
                <a:lnTo>
                  <a:pt x="46420" y="63590"/>
                </a:lnTo>
                <a:lnTo>
                  <a:pt x="46400" y="63610"/>
                </a:lnTo>
                <a:lnTo>
                  <a:pt x="46370" y="63620"/>
                </a:lnTo>
                <a:lnTo>
                  <a:pt x="46380" y="63630"/>
                </a:lnTo>
                <a:lnTo>
                  <a:pt x="46370" y="63630"/>
                </a:lnTo>
                <a:lnTo>
                  <a:pt x="46370" y="63650"/>
                </a:lnTo>
                <a:lnTo>
                  <a:pt x="46350" y="63650"/>
                </a:lnTo>
                <a:lnTo>
                  <a:pt x="46330" y="63670"/>
                </a:lnTo>
                <a:lnTo>
                  <a:pt x="46330" y="63680"/>
                </a:lnTo>
                <a:lnTo>
                  <a:pt x="46340" y="63680"/>
                </a:lnTo>
                <a:lnTo>
                  <a:pt x="46330" y="63690"/>
                </a:lnTo>
                <a:lnTo>
                  <a:pt x="46330" y="63700"/>
                </a:lnTo>
                <a:lnTo>
                  <a:pt x="46340" y="63720"/>
                </a:lnTo>
                <a:lnTo>
                  <a:pt x="46320" y="63730"/>
                </a:lnTo>
                <a:lnTo>
                  <a:pt x="46310" y="63720"/>
                </a:lnTo>
                <a:lnTo>
                  <a:pt x="46310" y="63730"/>
                </a:lnTo>
                <a:lnTo>
                  <a:pt x="46300" y="63730"/>
                </a:lnTo>
                <a:lnTo>
                  <a:pt x="46310" y="63730"/>
                </a:lnTo>
                <a:lnTo>
                  <a:pt x="46310" y="63740"/>
                </a:lnTo>
                <a:lnTo>
                  <a:pt x="46320" y="63760"/>
                </a:lnTo>
                <a:lnTo>
                  <a:pt x="46320" y="63770"/>
                </a:lnTo>
                <a:lnTo>
                  <a:pt x="46330" y="63780"/>
                </a:lnTo>
                <a:lnTo>
                  <a:pt x="46340" y="63780"/>
                </a:lnTo>
                <a:lnTo>
                  <a:pt x="46340" y="63790"/>
                </a:lnTo>
                <a:lnTo>
                  <a:pt x="46340" y="63800"/>
                </a:lnTo>
                <a:lnTo>
                  <a:pt x="46320" y="63800"/>
                </a:lnTo>
                <a:lnTo>
                  <a:pt x="46320" y="63810"/>
                </a:lnTo>
                <a:lnTo>
                  <a:pt x="46310" y="63810"/>
                </a:lnTo>
                <a:lnTo>
                  <a:pt x="46300" y="63820"/>
                </a:lnTo>
                <a:lnTo>
                  <a:pt x="46310" y="63820"/>
                </a:lnTo>
                <a:lnTo>
                  <a:pt x="46310" y="63840"/>
                </a:lnTo>
                <a:lnTo>
                  <a:pt x="46310" y="63850"/>
                </a:lnTo>
                <a:lnTo>
                  <a:pt x="46310" y="63860"/>
                </a:lnTo>
                <a:lnTo>
                  <a:pt x="46300" y="63860"/>
                </a:lnTo>
                <a:lnTo>
                  <a:pt x="46300" y="63870"/>
                </a:lnTo>
                <a:lnTo>
                  <a:pt x="46280" y="63890"/>
                </a:lnTo>
                <a:lnTo>
                  <a:pt x="46290" y="63900"/>
                </a:lnTo>
                <a:lnTo>
                  <a:pt x="46280" y="63910"/>
                </a:lnTo>
                <a:lnTo>
                  <a:pt x="46270" y="63910"/>
                </a:lnTo>
                <a:lnTo>
                  <a:pt x="46280" y="63920"/>
                </a:lnTo>
                <a:lnTo>
                  <a:pt x="46270" y="63920"/>
                </a:lnTo>
                <a:lnTo>
                  <a:pt x="46250" y="63930"/>
                </a:lnTo>
                <a:lnTo>
                  <a:pt x="46240" y="63940"/>
                </a:lnTo>
                <a:lnTo>
                  <a:pt x="46210" y="63940"/>
                </a:lnTo>
                <a:lnTo>
                  <a:pt x="46170" y="63940"/>
                </a:lnTo>
                <a:lnTo>
                  <a:pt x="46180" y="63960"/>
                </a:lnTo>
                <a:lnTo>
                  <a:pt x="46160" y="63970"/>
                </a:lnTo>
                <a:lnTo>
                  <a:pt x="46160" y="63980"/>
                </a:lnTo>
                <a:lnTo>
                  <a:pt x="46140" y="63980"/>
                </a:lnTo>
                <a:lnTo>
                  <a:pt x="46140" y="64000"/>
                </a:lnTo>
                <a:lnTo>
                  <a:pt x="46150" y="64010"/>
                </a:lnTo>
                <a:lnTo>
                  <a:pt x="46160" y="64010"/>
                </a:lnTo>
                <a:lnTo>
                  <a:pt x="46160" y="64020"/>
                </a:lnTo>
                <a:lnTo>
                  <a:pt x="46170" y="64030"/>
                </a:lnTo>
                <a:lnTo>
                  <a:pt x="46180" y="64040"/>
                </a:lnTo>
                <a:lnTo>
                  <a:pt x="46190" y="64040"/>
                </a:lnTo>
                <a:lnTo>
                  <a:pt x="46190" y="64050"/>
                </a:lnTo>
                <a:lnTo>
                  <a:pt x="46190" y="64060"/>
                </a:lnTo>
                <a:lnTo>
                  <a:pt x="46190" y="64070"/>
                </a:lnTo>
                <a:lnTo>
                  <a:pt x="46190" y="64080"/>
                </a:lnTo>
                <a:lnTo>
                  <a:pt x="46200" y="64090"/>
                </a:lnTo>
                <a:lnTo>
                  <a:pt x="46210" y="64100"/>
                </a:lnTo>
                <a:lnTo>
                  <a:pt x="46210" y="64110"/>
                </a:lnTo>
                <a:lnTo>
                  <a:pt x="46220" y="64120"/>
                </a:lnTo>
                <a:lnTo>
                  <a:pt x="46230" y="64130"/>
                </a:lnTo>
                <a:lnTo>
                  <a:pt x="46240" y="64130"/>
                </a:lnTo>
                <a:lnTo>
                  <a:pt x="46240" y="64140"/>
                </a:lnTo>
                <a:lnTo>
                  <a:pt x="46230" y="64150"/>
                </a:lnTo>
                <a:lnTo>
                  <a:pt x="46230" y="64160"/>
                </a:lnTo>
                <a:lnTo>
                  <a:pt x="46230" y="64170"/>
                </a:lnTo>
                <a:lnTo>
                  <a:pt x="46230" y="64180"/>
                </a:lnTo>
                <a:lnTo>
                  <a:pt x="46220" y="64180"/>
                </a:lnTo>
                <a:lnTo>
                  <a:pt x="46210" y="64180"/>
                </a:lnTo>
                <a:lnTo>
                  <a:pt x="46200" y="64190"/>
                </a:lnTo>
                <a:lnTo>
                  <a:pt x="46200" y="64200"/>
                </a:lnTo>
                <a:lnTo>
                  <a:pt x="46200" y="64210"/>
                </a:lnTo>
                <a:lnTo>
                  <a:pt x="46200" y="64220"/>
                </a:lnTo>
                <a:lnTo>
                  <a:pt x="46200" y="64230"/>
                </a:lnTo>
                <a:lnTo>
                  <a:pt x="46200" y="64250"/>
                </a:lnTo>
                <a:lnTo>
                  <a:pt x="46200" y="64260"/>
                </a:lnTo>
                <a:lnTo>
                  <a:pt x="46200" y="64270"/>
                </a:lnTo>
                <a:lnTo>
                  <a:pt x="46200" y="64280"/>
                </a:lnTo>
                <a:lnTo>
                  <a:pt x="46200" y="64290"/>
                </a:lnTo>
                <a:lnTo>
                  <a:pt x="46230" y="64290"/>
                </a:lnTo>
                <a:lnTo>
                  <a:pt x="46240" y="64290"/>
                </a:lnTo>
                <a:lnTo>
                  <a:pt x="46240" y="64300"/>
                </a:lnTo>
                <a:lnTo>
                  <a:pt x="46250" y="64300"/>
                </a:lnTo>
                <a:lnTo>
                  <a:pt x="46260" y="64300"/>
                </a:lnTo>
                <a:lnTo>
                  <a:pt x="46260" y="64310"/>
                </a:lnTo>
                <a:lnTo>
                  <a:pt x="46250" y="64310"/>
                </a:lnTo>
                <a:lnTo>
                  <a:pt x="46250" y="64330"/>
                </a:lnTo>
                <a:lnTo>
                  <a:pt x="46260" y="64330"/>
                </a:lnTo>
                <a:lnTo>
                  <a:pt x="46260" y="64340"/>
                </a:lnTo>
                <a:lnTo>
                  <a:pt x="46260" y="64350"/>
                </a:lnTo>
                <a:lnTo>
                  <a:pt x="46270" y="64360"/>
                </a:lnTo>
                <a:lnTo>
                  <a:pt x="46260" y="64360"/>
                </a:lnTo>
                <a:lnTo>
                  <a:pt x="46270" y="64370"/>
                </a:lnTo>
                <a:lnTo>
                  <a:pt x="46260" y="64380"/>
                </a:lnTo>
                <a:lnTo>
                  <a:pt x="46260" y="64390"/>
                </a:lnTo>
                <a:lnTo>
                  <a:pt x="46250" y="64400"/>
                </a:lnTo>
                <a:lnTo>
                  <a:pt x="46240" y="64400"/>
                </a:lnTo>
                <a:lnTo>
                  <a:pt x="46240" y="64410"/>
                </a:lnTo>
                <a:lnTo>
                  <a:pt x="46230" y="64420"/>
                </a:lnTo>
                <a:lnTo>
                  <a:pt x="46230" y="64440"/>
                </a:lnTo>
                <a:lnTo>
                  <a:pt x="46240" y="64440"/>
                </a:lnTo>
                <a:lnTo>
                  <a:pt x="46250" y="64440"/>
                </a:lnTo>
                <a:lnTo>
                  <a:pt x="46260" y="64440"/>
                </a:lnTo>
                <a:lnTo>
                  <a:pt x="46270" y="64440"/>
                </a:lnTo>
                <a:lnTo>
                  <a:pt x="46270" y="64460"/>
                </a:lnTo>
                <a:lnTo>
                  <a:pt x="46290" y="64470"/>
                </a:lnTo>
                <a:lnTo>
                  <a:pt x="46310" y="64470"/>
                </a:lnTo>
                <a:lnTo>
                  <a:pt x="46320" y="64480"/>
                </a:lnTo>
                <a:lnTo>
                  <a:pt x="46330" y="64490"/>
                </a:lnTo>
                <a:lnTo>
                  <a:pt x="46340" y="64500"/>
                </a:lnTo>
                <a:lnTo>
                  <a:pt x="46340" y="64490"/>
                </a:lnTo>
                <a:lnTo>
                  <a:pt x="46350" y="64490"/>
                </a:lnTo>
                <a:lnTo>
                  <a:pt x="46360" y="64480"/>
                </a:lnTo>
                <a:lnTo>
                  <a:pt x="46380" y="64480"/>
                </a:lnTo>
                <a:lnTo>
                  <a:pt x="46380" y="64490"/>
                </a:lnTo>
                <a:lnTo>
                  <a:pt x="46390" y="64510"/>
                </a:lnTo>
                <a:lnTo>
                  <a:pt x="46380" y="64520"/>
                </a:lnTo>
                <a:lnTo>
                  <a:pt x="46380" y="64530"/>
                </a:lnTo>
                <a:lnTo>
                  <a:pt x="46380" y="64540"/>
                </a:lnTo>
                <a:lnTo>
                  <a:pt x="46380" y="64550"/>
                </a:lnTo>
                <a:lnTo>
                  <a:pt x="46390" y="64560"/>
                </a:lnTo>
                <a:lnTo>
                  <a:pt x="46400" y="64570"/>
                </a:lnTo>
                <a:lnTo>
                  <a:pt x="46400" y="64580"/>
                </a:lnTo>
                <a:lnTo>
                  <a:pt x="46420" y="64580"/>
                </a:lnTo>
                <a:lnTo>
                  <a:pt x="46430" y="64590"/>
                </a:lnTo>
                <a:lnTo>
                  <a:pt x="46440" y="64590"/>
                </a:lnTo>
                <a:lnTo>
                  <a:pt x="46440" y="64600"/>
                </a:lnTo>
                <a:lnTo>
                  <a:pt x="46440" y="64610"/>
                </a:lnTo>
                <a:lnTo>
                  <a:pt x="46440" y="64620"/>
                </a:lnTo>
                <a:lnTo>
                  <a:pt x="46440" y="64630"/>
                </a:lnTo>
                <a:lnTo>
                  <a:pt x="46450" y="64640"/>
                </a:lnTo>
                <a:lnTo>
                  <a:pt x="46460" y="64650"/>
                </a:lnTo>
                <a:lnTo>
                  <a:pt x="46470" y="64650"/>
                </a:lnTo>
                <a:lnTo>
                  <a:pt x="46480" y="64650"/>
                </a:lnTo>
                <a:lnTo>
                  <a:pt x="46490" y="64650"/>
                </a:lnTo>
                <a:lnTo>
                  <a:pt x="46490" y="64660"/>
                </a:lnTo>
                <a:lnTo>
                  <a:pt x="46500" y="64660"/>
                </a:lnTo>
                <a:lnTo>
                  <a:pt x="46500" y="64670"/>
                </a:lnTo>
                <a:lnTo>
                  <a:pt x="46510" y="64670"/>
                </a:lnTo>
                <a:lnTo>
                  <a:pt x="46500" y="64680"/>
                </a:lnTo>
                <a:lnTo>
                  <a:pt x="46490" y="64680"/>
                </a:lnTo>
                <a:lnTo>
                  <a:pt x="46490" y="64690"/>
                </a:lnTo>
                <a:lnTo>
                  <a:pt x="46490" y="64700"/>
                </a:lnTo>
                <a:lnTo>
                  <a:pt x="46490" y="64710"/>
                </a:lnTo>
                <a:lnTo>
                  <a:pt x="46480" y="64720"/>
                </a:lnTo>
                <a:lnTo>
                  <a:pt x="46470" y="64740"/>
                </a:lnTo>
                <a:lnTo>
                  <a:pt x="46470" y="64750"/>
                </a:lnTo>
                <a:lnTo>
                  <a:pt x="46470" y="64760"/>
                </a:lnTo>
                <a:lnTo>
                  <a:pt x="46470" y="64770"/>
                </a:lnTo>
                <a:lnTo>
                  <a:pt x="46470" y="64780"/>
                </a:lnTo>
                <a:lnTo>
                  <a:pt x="46450" y="64800"/>
                </a:lnTo>
                <a:lnTo>
                  <a:pt x="46450" y="64810"/>
                </a:lnTo>
                <a:lnTo>
                  <a:pt x="46450" y="64830"/>
                </a:lnTo>
                <a:lnTo>
                  <a:pt x="46460" y="64830"/>
                </a:lnTo>
                <a:lnTo>
                  <a:pt x="46470" y="64840"/>
                </a:lnTo>
                <a:lnTo>
                  <a:pt x="46480" y="64840"/>
                </a:lnTo>
                <a:lnTo>
                  <a:pt x="46480" y="64850"/>
                </a:lnTo>
                <a:lnTo>
                  <a:pt x="46490" y="64850"/>
                </a:lnTo>
                <a:lnTo>
                  <a:pt x="46490" y="64870"/>
                </a:lnTo>
                <a:lnTo>
                  <a:pt x="46490" y="64880"/>
                </a:lnTo>
                <a:lnTo>
                  <a:pt x="46490" y="64890"/>
                </a:lnTo>
                <a:lnTo>
                  <a:pt x="46490" y="64900"/>
                </a:lnTo>
                <a:lnTo>
                  <a:pt x="46490" y="64920"/>
                </a:lnTo>
                <a:lnTo>
                  <a:pt x="46490" y="64930"/>
                </a:lnTo>
                <a:lnTo>
                  <a:pt x="46480" y="64940"/>
                </a:lnTo>
                <a:lnTo>
                  <a:pt x="46500" y="64940"/>
                </a:lnTo>
                <a:lnTo>
                  <a:pt x="46500" y="64950"/>
                </a:lnTo>
                <a:lnTo>
                  <a:pt x="46500" y="64960"/>
                </a:lnTo>
                <a:lnTo>
                  <a:pt x="46500" y="64970"/>
                </a:lnTo>
                <a:lnTo>
                  <a:pt x="46510" y="64970"/>
                </a:lnTo>
                <a:lnTo>
                  <a:pt x="46540" y="64960"/>
                </a:lnTo>
                <a:lnTo>
                  <a:pt x="46540" y="64970"/>
                </a:lnTo>
                <a:lnTo>
                  <a:pt x="46550" y="64990"/>
                </a:lnTo>
                <a:lnTo>
                  <a:pt x="46560" y="64990"/>
                </a:lnTo>
                <a:lnTo>
                  <a:pt x="46570" y="64990"/>
                </a:lnTo>
                <a:lnTo>
                  <a:pt x="46580" y="64990"/>
                </a:lnTo>
                <a:lnTo>
                  <a:pt x="46580" y="65000"/>
                </a:lnTo>
                <a:lnTo>
                  <a:pt x="46580" y="65010"/>
                </a:lnTo>
                <a:lnTo>
                  <a:pt x="46570" y="65010"/>
                </a:lnTo>
                <a:lnTo>
                  <a:pt x="46570" y="65020"/>
                </a:lnTo>
                <a:lnTo>
                  <a:pt x="46570" y="65050"/>
                </a:lnTo>
                <a:lnTo>
                  <a:pt x="46560" y="65050"/>
                </a:lnTo>
                <a:lnTo>
                  <a:pt x="46540" y="65050"/>
                </a:lnTo>
                <a:lnTo>
                  <a:pt x="46540" y="65060"/>
                </a:lnTo>
                <a:lnTo>
                  <a:pt x="46530" y="65060"/>
                </a:lnTo>
                <a:lnTo>
                  <a:pt x="46520" y="65060"/>
                </a:lnTo>
                <a:lnTo>
                  <a:pt x="46520" y="65070"/>
                </a:lnTo>
                <a:lnTo>
                  <a:pt x="46510" y="65070"/>
                </a:lnTo>
                <a:lnTo>
                  <a:pt x="46480" y="65060"/>
                </a:lnTo>
                <a:lnTo>
                  <a:pt x="46470" y="65060"/>
                </a:lnTo>
                <a:lnTo>
                  <a:pt x="46460" y="65060"/>
                </a:lnTo>
                <a:lnTo>
                  <a:pt x="46450" y="65060"/>
                </a:lnTo>
                <a:lnTo>
                  <a:pt x="46450" y="65070"/>
                </a:lnTo>
                <a:lnTo>
                  <a:pt x="46450" y="65080"/>
                </a:lnTo>
                <a:lnTo>
                  <a:pt x="46470" y="65080"/>
                </a:lnTo>
                <a:lnTo>
                  <a:pt x="46480" y="65090"/>
                </a:lnTo>
                <a:lnTo>
                  <a:pt x="46470" y="65100"/>
                </a:lnTo>
                <a:lnTo>
                  <a:pt x="46460" y="65110"/>
                </a:lnTo>
                <a:lnTo>
                  <a:pt x="46460" y="65120"/>
                </a:lnTo>
                <a:lnTo>
                  <a:pt x="46470" y="65130"/>
                </a:lnTo>
                <a:lnTo>
                  <a:pt x="46470" y="65140"/>
                </a:lnTo>
                <a:lnTo>
                  <a:pt x="46480" y="65150"/>
                </a:lnTo>
                <a:lnTo>
                  <a:pt x="46500" y="65160"/>
                </a:lnTo>
                <a:lnTo>
                  <a:pt x="46490" y="65170"/>
                </a:lnTo>
                <a:lnTo>
                  <a:pt x="46480" y="65170"/>
                </a:lnTo>
                <a:lnTo>
                  <a:pt x="46480" y="65180"/>
                </a:lnTo>
                <a:lnTo>
                  <a:pt x="46470" y="65180"/>
                </a:lnTo>
                <a:lnTo>
                  <a:pt x="46470" y="65190"/>
                </a:lnTo>
                <a:lnTo>
                  <a:pt x="46460" y="65200"/>
                </a:lnTo>
                <a:lnTo>
                  <a:pt x="46450" y="65210"/>
                </a:lnTo>
                <a:lnTo>
                  <a:pt x="46440" y="65210"/>
                </a:lnTo>
                <a:lnTo>
                  <a:pt x="46440" y="65220"/>
                </a:lnTo>
                <a:lnTo>
                  <a:pt x="46450" y="65240"/>
                </a:lnTo>
                <a:lnTo>
                  <a:pt x="46450" y="65250"/>
                </a:lnTo>
                <a:lnTo>
                  <a:pt x="46440" y="65250"/>
                </a:lnTo>
                <a:lnTo>
                  <a:pt x="46450" y="65260"/>
                </a:lnTo>
                <a:lnTo>
                  <a:pt x="46460" y="65270"/>
                </a:lnTo>
                <a:lnTo>
                  <a:pt x="46460" y="65280"/>
                </a:lnTo>
                <a:lnTo>
                  <a:pt x="46460" y="65290"/>
                </a:lnTo>
                <a:lnTo>
                  <a:pt x="46450" y="65300"/>
                </a:lnTo>
                <a:lnTo>
                  <a:pt x="46450" y="65310"/>
                </a:lnTo>
                <a:lnTo>
                  <a:pt x="46440" y="65330"/>
                </a:lnTo>
                <a:lnTo>
                  <a:pt x="46440" y="65340"/>
                </a:lnTo>
                <a:lnTo>
                  <a:pt x="46440" y="65350"/>
                </a:lnTo>
                <a:lnTo>
                  <a:pt x="46440" y="65360"/>
                </a:lnTo>
                <a:lnTo>
                  <a:pt x="46440" y="65370"/>
                </a:lnTo>
                <a:lnTo>
                  <a:pt x="46440" y="65380"/>
                </a:lnTo>
                <a:lnTo>
                  <a:pt x="46450" y="65380"/>
                </a:lnTo>
                <a:lnTo>
                  <a:pt x="46450" y="65390"/>
                </a:lnTo>
                <a:lnTo>
                  <a:pt x="46440" y="65390"/>
                </a:lnTo>
                <a:lnTo>
                  <a:pt x="46440" y="65400"/>
                </a:lnTo>
                <a:lnTo>
                  <a:pt x="46430" y="65410"/>
                </a:lnTo>
                <a:lnTo>
                  <a:pt x="46420" y="65420"/>
                </a:lnTo>
                <a:lnTo>
                  <a:pt x="46420" y="65430"/>
                </a:lnTo>
                <a:lnTo>
                  <a:pt x="46430" y="65440"/>
                </a:lnTo>
                <a:lnTo>
                  <a:pt x="46430" y="65450"/>
                </a:lnTo>
                <a:lnTo>
                  <a:pt x="46430" y="65460"/>
                </a:lnTo>
                <a:lnTo>
                  <a:pt x="46430" y="65470"/>
                </a:lnTo>
                <a:lnTo>
                  <a:pt x="46430" y="65480"/>
                </a:lnTo>
                <a:lnTo>
                  <a:pt x="46440" y="65490"/>
                </a:lnTo>
                <a:lnTo>
                  <a:pt x="46440" y="65500"/>
                </a:lnTo>
                <a:lnTo>
                  <a:pt x="46450" y="65500"/>
                </a:lnTo>
                <a:lnTo>
                  <a:pt x="46450" y="65510"/>
                </a:lnTo>
                <a:lnTo>
                  <a:pt x="46460" y="65520"/>
                </a:lnTo>
                <a:lnTo>
                  <a:pt x="46470" y="65520"/>
                </a:lnTo>
                <a:lnTo>
                  <a:pt x="46480" y="65530"/>
                </a:lnTo>
                <a:lnTo>
                  <a:pt x="46490" y="65520"/>
                </a:lnTo>
                <a:lnTo>
                  <a:pt x="46500" y="65520"/>
                </a:lnTo>
                <a:lnTo>
                  <a:pt x="46510" y="65530"/>
                </a:lnTo>
                <a:lnTo>
                  <a:pt x="46520" y="65530"/>
                </a:lnTo>
                <a:lnTo>
                  <a:pt x="46530" y="65530"/>
                </a:lnTo>
                <a:lnTo>
                  <a:pt x="46530" y="65540"/>
                </a:lnTo>
                <a:lnTo>
                  <a:pt x="46530" y="65550"/>
                </a:lnTo>
                <a:lnTo>
                  <a:pt x="46540" y="65560"/>
                </a:lnTo>
                <a:lnTo>
                  <a:pt x="46540" y="65570"/>
                </a:lnTo>
                <a:lnTo>
                  <a:pt x="46560" y="65560"/>
                </a:lnTo>
                <a:lnTo>
                  <a:pt x="46570" y="65570"/>
                </a:lnTo>
                <a:lnTo>
                  <a:pt x="46580" y="65570"/>
                </a:lnTo>
                <a:lnTo>
                  <a:pt x="46580" y="65580"/>
                </a:lnTo>
                <a:lnTo>
                  <a:pt x="46590" y="65590"/>
                </a:lnTo>
                <a:lnTo>
                  <a:pt x="46600" y="65590"/>
                </a:lnTo>
                <a:lnTo>
                  <a:pt x="46590" y="65600"/>
                </a:lnTo>
                <a:lnTo>
                  <a:pt x="46590" y="65610"/>
                </a:lnTo>
                <a:lnTo>
                  <a:pt x="46580" y="65640"/>
                </a:lnTo>
                <a:lnTo>
                  <a:pt x="46590" y="65640"/>
                </a:lnTo>
                <a:lnTo>
                  <a:pt x="46610" y="65650"/>
                </a:lnTo>
                <a:lnTo>
                  <a:pt x="46610" y="65660"/>
                </a:lnTo>
                <a:lnTo>
                  <a:pt x="46590" y="65660"/>
                </a:lnTo>
                <a:lnTo>
                  <a:pt x="46550" y="65670"/>
                </a:lnTo>
                <a:lnTo>
                  <a:pt x="46550" y="65720"/>
                </a:lnTo>
                <a:lnTo>
                  <a:pt x="46530" y="65750"/>
                </a:lnTo>
                <a:lnTo>
                  <a:pt x="46500" y="65750"/>
                </a:lnTo>
                <a:lnTo>
                  <a:pt x="46490" y="65750"/>
                </a:lnTo>
                <a:lnTo>
                  <a:pt x="46480" y="65750"/>
                </a:lnTo>
                <a:lnTo>
                  <a:pt x="46470" y="65750"/>
                </a:lnTo>
                <a:lnTo>
                  <a:pt x="46460" y="65750"/>
                </a:lnTo>
                <a:lnTo>
                  <a:pt x="46450" y="65750"/>
                </a:lnTo>
                <a:lnTo>
                  <a:pt x="46440" y="65750"/>
                </a:lnTo>
                <a:lnTo>
                  <a:pt x="46430" y="65740"/>
                </a:lnTo>
                <a:lnTo>
                  <a:pt x="46400" y="65690"/>
                </a:lnTo>
                <a:lnTo>
                  <a:pt x="46360" y="65690"/>
                </a:lnTo>
                <a:lnTo>
                  <a:pt x="46360" y="65670"/>
                </a:lnTo>
                <a:lnTo>
                  <a:pt x="46360" y="65660"/>
                </a:lnTo>
                <a:lnTo>
                  <a:pt x="46340" y="65660"/>
                </a:lnTo>
                <a:lnTo>
                  <a:pt x="46330" y="65670"/>
                </a:lnTo>
                <a:lnTo>
                  <a:pt x="46320" y="65670"/>
                </a:lnTo>
                <a:lnTo>
                  <a:pt x="46310" y="65670"/>
                </a:lnTo>
                <a:lnTo>
                  <a:pt x="46310" y="65680"/>
                </a:lnTo>
                <a:lnTo>
                  <a:pt x="46300" y="65680"/>
                </a:lnTo>
                <a:lnTo>
                  <a:pt x="46280" y="65670"/>
                </a:lnTo>
                <a:lnTo>
                  <a:pt x="46290" y="65620"/>
                </a:lnTo>
                <a:lnTo>
                  <a:pt x="46270" y="65620"/>
                </a:lnTo>
                <a:lnTo>
                  <a:pt x="46250" y="65620"/>
                </a:lnTo>
                <a:lnTo>
                  <a:pt x="46230" y="65610"/>
                </a:lnTo>
                <a:lnTo>
                  <a:pt x="46220" y="65610"/>
                </a:lnTo>
                <a:lnTo>
                  <a:pt x="46210" y="65610"/>
                </a:lnTo>
                <a:lnTo>
                  <a:pt x="46210" y="65600"/>
                </a:lnTo>
                <a:lnTo>
                  <a:pt x="46190" y="65600"/>
                </a:lnTo>
                <a:lnTo>
                  <a:pt x="46180" y="65590"/>
                </a:lnTo>
                <a:lnTo>
                  <a:pt x="46170" y="65590"/>
                </a:lnTo>
                <a:lnTo>
                  <a:pt x="46160" y="65590"/>
                </a:lnTo>
                <a:lnTo>
                  <a:pt x="46130" y="65580"/>
                </a:lnTo>
                <a:lnTo>
                  <a:pt x="46130" y="65590"/>
                </a:lnTo>
                <a:lnTo>
                  <a:pt x="46120" y="65590"/>
                </a:lnTo>
                <a:lnTo>
                  <a:pt x="46110" y="65590"/>
                </a:lnTo>
                <a:lnTo>
                  <a:pt x="46100" y="65590"/>
                </a:lnTo>
                <a:lnTo>
                  <a:pt x="46090" y="65590"/>
                </a:lnTo>
                <a:lnTo>
                  <a:pt x="46080" y="65590"/>
                </a:lnTo>
                <a:lnTo>
                  <a:pt x="46070" y="65590"/>
                </a:lnTo>
                <a:lnTo>
                  <a:pt x="46060" y="65590"/>
                </a:lnTo>
                <a:lnTo>
                  <a:pt x="46050" y="65600"/>
                </a:lnTo>
                <a:lnTo>
                  <a:pt x="46040" y="65600"/>
                </a:lnTo>
                <a:lnTo>
                  <a:pt x="46010" y="65620"/>
                </a:lnTo>
                <a:lnTo>
                  <a:pt x="45970" y="65620"/>
                </a:lnTo>
                <a:lnTo>
                  <a:pt x="45950" y="65620"/>
                </a:lnTo>
                <a:lnTo>
                  <a:pt x="45940" y="65620"/>
                </a:lnTo>
                <a:lnTo>
                  <a:pt x="45920" y="65620"/>
                </a:lnTo>
                <a:lnTo>
                  <a:pt x="45910" y="65630"/>
                </a:lnTo>
                <a:lnTo>
                  <a:pt x="45900" y="65640"/>
                </a:lnTo>
                <a:lnTo>
                  <a:pt x="45890" y="65640"/>
                </a:lnTo>
                <a:lnTo>
                  <a:pt x="45880" y="65650"/>
                </a:lnTo>
                <a:lnTo>
                  <a:pt x="45870" y="65660"/>
                </a:lnTo>
                <a:lnTo>
                  <a:pt x="45870" y="65650"/>
                </a:lnTo>
                <a:lnTo>
                  <a:pt x="45860" y="65660"/>
                </a:lnTo>
                <a:lnTo>
                  <a:pt x="45850" y="65670"/>
                </a:lnTo>
                <a:lnTo>
                  <a:pt x="45840" y="65680"/>
                </a:lnTo>
                <a:lnTo>
                  <a:pt x="45830" y="65680"/>
                </a:lnTo>
                <a:lnTo>
                  <a:pt x="45830" y="65690"/>
                </a:lnTo>
                <a:lnTo>
                  <a:pt x="45830" y="65680"/>
                </a:lnTo>
                <a:lnTo>
                  <a:pt x="45810" y="65680"/>
                </a:lnTo>
                <a:lnTo>
                  <a:pt x="45800" y="65680"/>
                </a:lnTo>
                <a:lnTo>
                  <a:pt x="45780" y="65660"/>
                </a:lnTo>
                <a:lnTo>
                  <a:pt x="45730" y="65640"/>
                </a:lnTo>
                <a:lnTo>
                  <a:pt x="45730" y="65610"/>
                </a:lnTo>
                <a:lnTo>
                  <a:pt x="45750" y="65570"/>
                </a:lnTo>
                <a:lnTo>
                  <a:pt x="45760" y="65530"/>
                </a:lnTo>
                <a:lnTo>
                  <a:pt x="45710" y="65510"/>
                </a:lnTo>
                <a:lnTo>
                  <a:pt x="45700" y="65500"/>
                </a:lnTo>
                <a:lnTo>
                  <a:pt x="45690" y="65490"/>
                </a:lnTo>
                <a:lnTo>
                  <a:pt x="45690" y="65480"/>
                </a:lnTo>
                <a:lnTo>
                  <a:pt x="45710" y="65470"/>
                </a:lnTo>
                <a:lnTo>
                  <a:pt x="45710" y="65440"/>
                </a:lnTo>
                <a:lnTo>
                  <a:pt x="45710" y="65430"/>
                </a:lnTo>
                <a:lnTo>
                  <a:pt x="45710" y="65420"/>
                </a:lnTo>
                <a:lnTo>
                  <a:pt x="45730" y="65410"/>
                </a:lnTo>
                <a:lnTo>
                  <a:pt x="45740" y="65400"/>
                </a:lnTo>
                <a:lnTo>
                  <a:pt x="45730" y="65390"/>
                </a:lnTo>
                <a:lnTo>
                  <a:pt x="45720" y="65390"/>
                </a:lnTo>
                <a:lnTo>
                  <a:pt x="45710" y="65390"/>
                </a:lnTo>
                <a:lnTo>
                  <a:pt x="45680" y="65350"/>
                </a:lnTo>
                <a:lnTo>
                  <a:pt x="45660" y="65340"/>
                </a:lnTo>
                <a:lnTo>
                  <a:pt x="45640" y="65340"/>
                </a:lnTo>
                <a:lnTo>
                  <a:pt x="45660" y="65330"/>
                </a:lnTo>
                <a:lnTo>
                  <a:pt x="45680" y="65320"/>
                </a:lnTo>
                <a:lnTo>
                  <a:pt x="45680" y="65270"/>
                </a:lnTo>
                <a:lnTo>
                  <a:pt x="45690" y="65230"/>
                </a:lnTo>
                <a:lnTo>
                  <a:pt x="45710" y="65170"/>
                </a:lnTo>
                <a:lnTo>
                  <a:pt x="45720" y="65150"/>
                </a:lnTo>
                <a:lnTo>
                  <a:pt x="45700" y="65130"/>
                </a:lnTo>
                <a:lnTo>
                  <a:pt x="45660" y="65130"/>
                </a:lnTo>
                <a:lnTo>
                  <a:pt x="45660" y="65120"/>
                </a:lnTo>
                <a:lnTo>
                  <a:pt x="45660" y="65100"/>
                </a:lnTo>
                <a:lnTo>
                  <a:pt x="45650" y="65090"/>
                </a:lnTo>
                <a:lnTo>
                  <a:pt x="45640" y="65090"/>
                </a:lnTo>
                <a:lnTo>
                  <a:pt x="45620" y="65100"/>
                </a:lnTo>
                <a:lnTo>
                  <a:pt x="45610" y="65100"/>
                </a:lnTo>
                <a:lnTo>
                  <a:pt x="45610" y="65090"/>
                </a:lnTo>
                <a:lnTo>
                  <a:pt x="45600" y="65090"/>
                </a:lnTo>
                <a:lnTo>
                  <a:pt x="45590" y="65090"/>
                </a:lnTo>
                <a:lnTo>
                  <a:pt x="45590" y="65070"/>
                </a:lnTo>
                <a:lnTo>
                  <a:pt x="45620" y="65060"/>
                </a:lnTo>
                <a:lnTo>
                  <a:pt x="45630" y="65030"/>
                </a:lnTo>
                <a:lnTo>
                  <a:pt x="45640" y="64990"/>
                </a:lnTo>
                <a:lnTo>
                  <a:pt x="45630" y="64960"/>
                </a:lnTo>
                <a:lnTo>
                  <a:pt x="45620" y="64920"/>
                </a:lnTo>
                <a:lnTo>
                  <a:pt x="45590" y="64870"/>
                </a:lnTo>
                <a:lnTo>
                  <a:pt x="45580" y="64850"/>
                </a:lnTo>
                <a:lnTo>
                  <a:pt x="45590" y="64810"/>
                </a:lnTo>
                <a:lnTo>
                  <a:pt x="45620" y="64780"/>
                </a:lnTo>
                <a:lnTo>
                  <a:pt x="45590" y="64750"/>
                </a:lnTo>
                <a:lnTo>
                  <a:pt x="45530" y="64760"/>
                </a:lnTo>
                <a:lnTo>
                  <a:pt x="45520" y="64760"/>
                </a:lnTo>
                <a:lnTo>
                  <a:pt x="45520" y="64750"/>
                </a:lnTo>
                <a:lnTo>
                  <a:pt x="45510" y="64750"/>
                </a:lnTo>
                <a:lnTo>
                  <a:pt x="45500" y="64750"/>
                </a:lnTo>
                <a:lnTo>
                  <a:pt x="45490" y="64750"/>
                </a:lnTo>
                <a:lnTo>
                  <a:pt x="45470" y="64750"/>
                </a:lnTo>
                <a:lnTo>
                  <a:pt x="45460" y="64760"/>
                </a:lnTo>
                <a:lnTo>
                  <a:pt x="45460" y="64770"/>
                </a:lnTo>
                <a:lnTo>
                  <a:pt x="45440" y="64770"/>
                </a:lnTo>
                <a:lnTo>
                  <a:pt x="45440" y="64780"/>
                </a:lnTo>
                <a:lnTo>
                  <a:pt x="45430" y="64790"/>
                </a:lnTo>
                <a:lnTo>
                  <a:pt x="45420" y="64800"/>
                </a:lnTo>
                <a:lnTo>
                  <a:pt x="45410" y="64800"/>
                </a:lnTo>
                <a:lnTo>
                  <a:pt x="45400" y="64810"/>
                </a:lnTo>
                <a:lnTo>
                  <a:pt x="45400" y="64820"/>
                </a:lnTo>
                <a:lnTo>
                  <a:pt x="45390" y="64830"/>
                </a:lnTo>
                <a:lnTo>
                  <a:pt x="45380" y="64830"/>
                </a:lnTo>
                <a:lnTo>
                  <a:pt x="45370" y="64830"/>
                </a:lnTo>
                <a:lnTo>
                  <a:pt x="45360" y="64840"/>
                </a:lnTo>
                <a:lnTo>
                  <a:pt x="45360" y="64850"/>
                </a:lnTo>
                <a:lnTo>
                  <a:pt x="45360" y="64860"/>
                </a:lnTo>
                <a:lnTo>
                  <a:pt x="45350" y="64860"/>
                </a:lnTo>
                <a:lnTo>
                  <a:pt x="45340" y="64860"/>
                </a:lnTo>
                <a:lnTo>
                  <a:pt x="45330" y="64860"/>
                </a:lnTo>
                <a:lnTo>
                  <a:pt x="45310" y="64860"/>
                </a:lnTo>
                <a:lnTo>
                  <a:pt x="45310" y="64870"/>
                </a:lnTo>
                <a:lnTo>
                  <a:pt x="45290" y="64870"/>
                </a:lnTo>
                <a:lnTo>
                  <a:pt x="45240" y="64880"/>
                </a:lnTo>
                <a:lnTo>
                  <a:pt x="45230" y="64890"/>
                </a:lnTo>
                <a:lnTo>
                  <a:pt x="45210" y="64890"/>
                </a:lnTo>
                <a:lnTo>
                  <a:pt x="45160" y="64910"/>
                </a:lnTo>
                <a:lnTo>
                  <a:pt x="45150" y="64910"/>
                </a:lnTo>
                <a:lnTo>
                  <a:pt x="45140" y="64920"/>
                </a:lnTo>
                <a:lnTo>
                  <a:pt x="45140" y="64930"/>
                </a:lnTo>
                <a:lnTo>
                  <a:pt x="45130" y="64940"/>
                </a:lnTo>
                <a:lnTo>
                  <a:pt x="45120" y="64960"/>
                </a:lnTo>
                <a:lnTo>
                  <a:pt x="45110" y="64970"/>
                </a:lnTo>
                <a:lnTo>
                  <a:pt x="45100" y="64970"/>
                </a:lnTo>
                <a:lnTo>
                  <a:pt x="45090" y="64980"/>
                </a:lnTo>
                <a:lnTo>
                  <a:pt x="45080" y="64980"/>
                </a:lnTo>
                <a:lnTo>
                  <a:pt x="45070" y="64990"/>
                </a:lnTo>
                <a:lnTo>
                  <a:pt x="45070" y="65000"/>
                </a:lnTo>
                <a:lnTo>
                  <a:pt x="45060" y="65010"/>
                </a:lnTo>
                <a:lnTo>
                  <a:pt x="45050" y="65020"/>
                </a:lnTo>
                <a:lnTo>
                  <a:pt x="45040" y="65040"/>
                </a:lnTo>
                <a:lnTo>
                  <a:pt x="45030" y="65060"/>
                </a:lnTo>
                <a:lnTo>
                  <a:pt x="45030" y="65080"/>
                </a:lnTo>
                <a:lnTo>
                  <a:pt x="45010" y="65080"/>
                </a:lnTo>
                <a:lnTo>
                  <a:pt x="45000" y="65080"/>
                </a:lnTo>
                <a:lnTo>
                  <a:pt x="44990" y="65090"/>
                </a:lnTo>
                <a:lnTo>
                  <a:pt x="44980" y="65100"/>
                </a:lnTo>
                <a:lnTo>
                  <a:pt x="44960" y="65120"/>
                </a:lnTo>
                <a:lnTo>
                  <a:pt x="44960" y="65140"/>
                </a:lnTo>
                <a:lnTo>
                  <a:pt x="44950" y="65140"/>
                </a:lnTo>
                <a:lnTo>
                  <a:pt x="44950" y="65150"/>
                </a:lnTo>
                <a:lnTo>
                  <a:pt x="44930" y="65170"/>
                </a:lnTo>
                <a:lnTo>
                  <a:pt x="44920" y="65170"/>
                </a:lnTo>
                <a:lnTo>
                  <a:pt x="44900" y="65170"/>
                </a:lnTo>
                <a:lnTo>
                  <a:pt x="44890" y="65170"/>
                </a:lnTo>
                <a:lnTo>
                  <a:pt x="44880" y="65170"/>
                </a:lnTo>
                <a:lnTo>
                  <a:pt x="44870" y="65180"/>
                </a:lnTo>
                <a:lnTo>
                  <a:pt x="44870" y="65210"/>
                </a:lnTo>
                <a:lnTo>
                  <a:pt x="44860" y="65220"/>
                </a:lnTo>
                <a:lnTo>
                  <a:pt x="44850" y="65220"/>
                </a:lnTo>
                <a:lnTo>
                  <a:pt x="44830" y="65220"/>
                </a:lnTo>
                <a:lnTo>
                  <a:pt x="44820" y="65220"/>
                </a:lnTo>
                <a:lnTo>
                  <a:pt x="44780" y="65240"/>
                </a:lnTo>
                <a:lnTo>
                  <a:pt x="44760" y="65250"/>
                </a:lnTo>
                <a:lnTo>
                  <a:pt x="44730" y="65250"/>
                </a:lnTo>
                <a:lnTo>
                  <a:pt x="44730" y="65260"/>
                </a:lnTo>
                <a:lnTo>
                  <a:pt x="44730" y="65270"/>
                </a:lnTo>
                <a:lnTo>
                  <a:pt x="44720" y="65270"/>
                </a:lnTo>
                <a:lnTo>
                  <a:pt x="44710" y="65270"/>
                </a:lnTo>
                <a:lnTo>
                  <a:pt x="44700" y="65260"/>
                </a:lnTo>
                <a:lnTo>
                  <a:pt x="44690" y="65240"/>
                </a:lnTo>
                <a:lnTo>
                  <a:pt x="44660" y="65250"/>
                </a:lnTo>
                <a:lnTo>
                  <a:pt x="44650" y="65240"/>
                </a:lnTo>
                <a:lnTo>
                  <a:pt x="44640" y="65240"/>
                </a:lnTo>
                <a:lnTo>
                  <a:pt x="44630" y="65230"/>
                </a:lnTo>
                <a:lnTo>
                  <a:pt x="44620" y="65240"/>
                </a:lnTo>
                <a:lnTo>
                  <a:pt x="44610" y="65230"/>
                </a:lnTo>
                <a:lnTo>
                  <a:pt x="44570" y="65180"/>
                </a:lnTo>
                <a:lnTo>
                  <a:pt x="44520" y="65130"/>
                </a:lnTo>
                <a:lnTo>
                  <a:pt x="44500" y="65130"/>
                </a:lnTo>
                <a:lnTo>
                  <a:pt x="44500" y="65120"/>
                </a:lnTo>
                <a:lnTo>
                  <a:pt x="44490" y="65130"/>
                </a:lnTo>
                <a:lnTo>
                  <a:pt x="44480" y="65120"/>
                </a:lnTo>
                <a:lnTo>
                  <a:pt x="44450" y="65140"/>
                </a:lnTo>
                <a:lnTo>
                  <a:pt x="44420" y="65150"/>
                </a:lnTo>
                <a:lnTo>
                  <a:pt x="44410" y="65140"/>
                </a:lnTo>
                <a:lnTo>
                  <a:pt x="44380" y="65140"/>
                </a:lnTo>
                <a:lnTo>
                  <a:pt x="44370" y="65140"/>
                </a:lnTo>
                <a:lnTo>
                  <a:pt x="44360" y="65160"/>
                </a:lnTo>
                <a:lnTo>
                  <a:pt x="44340" y="65180"/>
                </a:lnTo>
                <a:lnTo>
                  <a:pt x="44330" y="65190"/>
                </a:lnTo>
                <a:lnTo>
                  <a:pt x="44320" y="65200"/>
                </a:lnTo>
                <a:lnTo>
                  <a:pt x="44310" y="65210"/>
                </a:lnTo>
                <a:lnTo>
                  <a:pt x="44300" y="65210"/>
                </a:lnTo>
                <a:lnTo>
                  <a:pt x="44300" y="65220"/>
                </a:lnTo>
                <a:lnTo>
                  <a:pt x="44290" y="65220"/>
                </a:lnTo>
                <a:lnTo>
                  <a:pt x="44280" y="65220"/>
                </a:lnTo>
                <a:lnTo>
                  <a:pt x="44260" y="65230"/>
                </a:lnTo>
                <a:lnTo>
                  <a:pt x="44260" y="65240"/>
                </a:lnTo>
                <a:lnTo>
                  <a:pt x="44250" y="65240"/>
                </a:lnTo>
                <a:lnTo>
                  <a:pt x="44240" y="65240"/>
                </a:lnTo>
                <a:lnTo>
                  <a:pt x="44240" y="65230"/>
                </a:lnTo>
                <a:lnTo>
                  <a:pt x="44230" y="65240"/>
                </a:lnTo>
                <a:lnTo>
                  <a:pt x="44210" y="65210"/>
                </a:lnTo>
                <a:lnTo>
                  <a:pt x="44190" y="65210"/>
                </a:lnTo>
                <a:lnTo>
                  <a:pt x="44180" y="65200"/>
                </a:lnTo>
                <a:lnTo>
                  <a:pt x="44170" y="65190"/>
                </a:lnTo>
                <a:lnTo>
                  <a:pt x="44160" y="65170"/>
                </a:lnTo>
                <a:lnTo>
                  <a:pt x="44150" y="65170"/>
                </a:lnTo>
                <a:lnTo>
                  <a:pt x="44140" y="65170"/>
                </a:lnTo>
                <a:lnTo>
                  <a:pt x="44130" y="65160"/>
                </a:lnTo>
                <a:lnTo>
                  <a:pt x="44120" y="65160"/>
                </a:lnTo>
                <a:lnTo>
                  <a:pt x="44120" y="65180"/>
                </a:lnTo>
                <a:lnTo>
                  <a:pt x="44120" y="65190"/>
                </a:lnTo>
                <a:lnTo>
                  <a:pt x="44120" y="65200"/>
                </a:lnTo>
                <a:lnTo>
                  <a:pt x="44110" y="65200"/>
                </a:lnTo>
                <a:lnTo>
                  <a:pt x="44090" y="65200"/>
                </a:lnTo>
                <a:lnTo>
                  <a:pt x="44080" y="65190"/>
                </a:lnTo>
                <a:lnTo>
                  <a:pt x="44070" y="65190"/>
                </a:lnTo>
                <a:lnTo>
                  <a:pt x="44070" y="65150"/>
                </a:lnTo>
                <a:lnTo>
                  <a:pt x="44060" y="65090"/>
                </a:lnTo>
                <a:lnTo>
                  <a:pt x="44050" y="65030"/>
                </a:lnTo>
                <a:lnTo>
                  <a:pt x="44100" y="64990"/>
                </a:lnTo>
                <a:lnTo>
                  <a:pt x="44140" y="64950"/>
                </a:lnTo>
                <a:lnTo>
                  <a:pt x="44130" y="64920"/>
                </a:lnTo>
                <a:lnTo>
                  <a:pt x="44090" y="64880"/>
                </a:lnTo>
                <a:lnTo>
                  <a:pt x="44060" y="64880"/>
                </a:lnTo>
                <a:lnTo>
                  <a:pt x="44060" y="64870"/>
                </a:lnTo>
                <a:lnTo>
                  <a:pt x="44050" y="64870"/>
                </a:lnTo>
                <a:lnTo>
                  <a:pt x="44040" y="64870"/>
                </a:lnTo>
                <a:lnTo>
                  <a:pt x="44030" y="64860"/>
                </a:lnTo>
                <a:lnTo>
                  <a:pt x="44020" y="64860"/>
                </a:lnTo>
                <a:lnTo>
                  <a:pt x="44020" y="64870"/>
                </a:lnTo>
                <a:lnTo>
                  <a:pt x="44010" y="64870"/>
                </a:lnTo>
                <a:lnTo>
                  <a:pt x="44010" y="64860"/>
                </a:lnTo>
                <a:lnTo>
                  <a:pt x="44000" y="64860"/>
                </a:lnTo>
                <a:lnTo>
                  <a:pt x="43990" y="64870"/>
                </a:lnTo>
                <a:lnTo>
                  <a:pt x="43980" y="64880"/>
                </a:lnTo>
                <a:lnTo>
                  <a:pt x="43960" y="64880"/>
                </a:lnTo>
                <a:lnTo>
                  <a:pt x="43950" y="64890"/>
                </a:lnTo>
                <a:lnTo>
                  <a:pt x="43950" y="64900"/>
                </a:lnTo>
                <a:lnTo>
                  <a:pt x="43940" y="64900"/>
                </a:lnTo>
                <a:lnTo>
                  <a:pt x="43930" y="64910"/>
                </a:lnTo>
                <a:lnTo>
                  <a:pt x="43930" y="64920"/>
                </a:lnTo>
                <a:lnTo>
                  <a:pt x="43920" y="64920"/>
                </a:lnTo>
                <a:lnTo>
                  <a:pt x="43920" y="64910"/>
                </a:lnTo>
                <a:lnTo>
                  <a:pt x="43910" y="64910"/>
                </a:lnTo>
                <a:lnTo>
                  <a:pt x="43900" y="64910"/>
                </a:lnTo>
                <a:lnTo>
                  <a:pt x="43900" y="64890"/>
                </a:lnTo>
                <a:lnTo>
                  <a:pt x="43910" y="64880"/>
                </a:lnTo>
                <a:lnTo>
                  <a:pt x="43900" y="64880"/>
                </a:lnTo>
                <a:lnTo>
                  <a:pt x="43900" y="64860"/>
                </a:lnTo>
                <a:lnTo>
                  <a:pt x="43840" y="64800"/>
                </a:lnTo>
                <a:lnTo>
                  <a:pt x="43810" y="64730"/>
                </a:lnTo>
                <a:lnTo>
                  <a:pt x="43800" y="64670"/>
                </a:lnTo>
                <a:lnTo>
                  <a:pt x="43810" y="64610"/>
                </a:lnTo>
                <a:lnTo>
                  <a:pt x="43850" y="64570"/>
                </a:lnTo>
                <a:lnTo>
                  <a:pt x="43880" y="64520"/>
                </a:lnTo>
                <a:lnTo>
                  <a:pt x="43880" y="64460"/>
                </a:lnTo>
                <a:lnTo>
                  <a:pt x="43850" y="64410"/>
                </a:lnTo>
                <a:lnTo>
                  <a:pt x="43820" y="64370"/>
                </a:lnTo>
                <a:lnTo>
                  <a:pt x="43810" y="64310"/>
                </a:lnTo>
                <a:lnTo>
                  <a:pt x="43810" y="64300"/>
                </a:lnTo>
                <a:lnTo>
                  <a:pt x="43800" y="64310"/>
                </a:lnTo>
                <a:lnTo>
                  <a:pt x="43790" y="64300"/>
                </a:lnTo>
                <a:lnTo>
                  <a:pt x="43780" y="64300"/>
                </a:lnTo>
                <a:lnTo>
                  <a:pt x="43770" y="64300"/>
                </a:lnTo>
                <a:lnTo>
                  <a:pt x="43760" y="64290"/>
                </a:lnTo>
                <a:lnTo>
                  <a:pt x="43750" y="64290"/>
                </a:lnTo>
                <a:lnTo>
                  <a:pt x="43740" y="64300"/>
                </a:lnTo>
                <a:lnTo>
                  <a:pt x="43730" y="64300"/>
                </a:lnTo>
                <a:lnTo>
                  <a:pt x="43720" y="64290"/>
                </a:lnTo>
                <a:lnTo>
                  <a:pt x="43720" y="64280"/>
                </a:lnTo>
                <a:lnTo>
                  <a:pt x="43710" y="64280"/>
                </a:lnTo>
                <a:lnTo>
                  <a:pt x="43680" y="64280"/>
                </a:lnTo>
                <a:lnTo>
                  <a:pt x="43670" y="64280"/>
                </a:lnTo>
                <a:lnTo>
                  <a:pt x="43650" y="64300"/>
                </a:lnTo>
                <a:lnTo>
                  <a:pt x="43650" y="64310"/>
                </a:lnTo>
                <a:lnTo>
                  <a:pt x="43660" y="64320"/>
                </a:lnTo>
                <a:lnTo>
                  <a:pt x="43670" y="64320"/>
                </a:lnTo>
                <a:lnTo>
                  <a:pt x="43670" y="64330"/>
                </a:lnTo>
                <a:lnTo>
                  <a:pt x="43660" y="64330"/>
                </a:lnTo>
                <a:lnTo>
                  <a:pt x="43660" y="64340"/>
                </a:lnTo>
                <a:lnTo>
                  <a:pt x="43650" y="64350"/>
                </a:lnTo>
                <a:lnTo>
                  <a:pt x="43620" y="64320"/>
                </a:lnTo>
                <a:lnTo>
                  <a:pt x="43590" y="64300"/>
                </a:lnTo>
                <a:lnTo>
                  <a:pt x="43520" y="64290"/>
                </a:lnTo>
                <a:lnTo>
                  <a:pt x="43510" y="64290"/>
                </a:lnTo>
                <a:lnTo>
                  <a:pt x="43500" y="64280"/>
                </a:lnTo>
                <a:lnTo>
                  <a:pt x="43490" y="64270"/>
                </a:lnTo>
                <a:lnTo>
                  <a:pt x="43470" y="64270"/>
                </a:lnTo>
                <a:lnTo>
                  <a:pt x="43460" y="64280"/>
                </a:lnTo>
                <a:lnTo>
                  <a:pt x="43450" y="64280"/>
                </a:lnTo>
                <a:lnTo>
                  <a:pt x="43440" y="64290"/>
                </a:lnTo>
                <a:lnTo>
                  <a:pt x="43440" y="64300"/>
                </a:lnTo>
                <a:lnTo>
                  <a:pt x="43440" y="64310"/>
                </a:lnTo>
                <a:lnTo>
                  <a:pt x="43420" y="64300"/>
                </a:lnTo>
                <a:lnTo>
                  <a:pt x="43420" y="64290"/>
                </a:lnTo>
                <a:lnTo>
                  <a:pt x="43420" y="64270"/>
                </a:lnTo>
                <a:lnTo>
                  <a:pt x="43350" y="64250"/>
                </a:lnTo>
                <a:lnTo>
                  <a:pt x="43350" y="64240"/>
                </a:lnTo>
                <a:lnTo>
                  <a:pt x="43340" y="64240"/>
                </a:lnTo>
                <a:lnTo>
                  <a:pt x="43330" y="64230"/>
                </a:lnTo>
                <a:lnTo>
                  <a:pt x="43340" y="64220"/>
                </a:lnTo>
                <a:lnTo>
                  <a:pt x="43320" y="64220"/>
                </a:lnTo>
                <a:lnTo>
                  <a:pt x="43310" y="64220"/>
                </a:lnTo>
                <a:lnTo>
                  <a:pt x="43310" y="64230"/>
                </a:lnTo>
                <a:lnTo>
                  <a:pt x="43290" y="64220"/>
                </a:lnTo>
                <a:lnTo>
                  <a:pt x="43260" y="64210"/>
                </a:lnTo>
                <a:lnTo>
                  <a:pt x="43250" y="64210"/>
                </a:lnTo>
                <a:lnTo>
                  <a:pt x="43210" y="64210"/>
                </a:lnTo>
                <a:lnTo>
                  <a:pt x="43200" y="64200"/>
                </a:lnTo>
                <a:lnTo>
                  <a:pt x="43200" y="64210"/>
                </a:lnTo>
                <a:lnTo>
                  <a:pt x="43190" y="64220"/>
                </a:lnTo>
                <a:lnTo>
                  <a:pt x="43180" y="64210"/>
                </a:lnTo>
                <a:lnTo>
                  <a:pt x="43160" y="64220"/>
                </a:lnTo>
                <a:lnTo>
                  <a:pt x="43150" y="64220"/>
                </a:lnTo>
                <a:lnTo>
                  <a:pt x="43120" y="64180"/>
                </a:lnTo>
                <a:lnTo>
                  <a:pt x="43100" y="64190"/>
                </a:lnTo>
                <a:lnTo>
                  <a:pt x="43090" y="64190"/>
                </a:lnTo>
                <a:lnTo>
                  <a:pt x="43090" y="64180"/>
                </a:lnTo>
                <a:lnTo>
                  <a:pt x="43090" y="64170"/>
                </a:lnTo>
                <a:lnTo>
                  <a:pt x="43080" y="64170"/>
                </a:lnTo>
                <a:lnTo>
                  <a:pt x="43070" y="64170"/>
                </a:lnTo>
                <a:lnTo>
                  <a:pt x="43060" y="64190"/>
                </a:lnTo>
                <a:lnTo>
                  <a:pt x="43050" y="64200"/>
                </a:lnTo>
                <a:lnTo>
                  <a:pt x="43040" y="64200"/>
                </a:lnTo>
                <a:lnTo>
                  <a:pt x="43040" y="64210"/>
                </a:lnTo>
                <a:lnTo>
                  <a:pt x="43030" y="64210"/>
                </a:lnTo>
                <a:lnTo>
                  <a:pt x="43020" y="64210"/>
                </a:lnTo>
                <a:lnTo>
                  <a:pt x="43010" y="64220"/>
                </a:lnTo>
                <a:lnTo>
                  <a:pt x="43000" y="64220"/>
                </a:lnTo>
                <a:lnTo>
                  <a:pt x="43000" y="64210"/>
                </a:lnTo>
                <a:lnTo>
                  <a:pt x="42980" y="64220"/>
                </a:lnTo>
                <a:lnTo>
                  <a:pt x="42960" y="64220"/>
                </a:lnTo>
                <a:lnTo>
                  <a:pt x="42940" y="64230"/>
                </a:lnTo>
                <a:lnTo>
                  <a:pt x="42940" y="64220"/>
                </a:lnTo>
                <a:lnTo>
                  <a:pt x="42930" y="64220"/>
                </a:lnTo>
                <a:lnTo>
                  <a:pt x="42910" y="64220"/>
                </a:lnTo>
                <a:lnTo>
                  <a:pt x="42910" y="64230"/>
                </a:lnTo>
                <a:lnTo>
                  <a:pt x="42880" y="64230"/>
                </a:lnTo>
                <a:lnTo>
                  <a:pt x="42850" y="64220"/>
                </a:lnTo>
                <a:lnTo>
                  <a:pt x="42810" y="64220"/>
                </a:lnTo>
                <a:lnTo>
                  <a:pt x="42810" y="64210"/>
                </a:lnTo>
                <a:lnTo>
                  <a:pt x="42800" y="64210"/>
                </a:lnTo>
                <a:lnTo>
                  <a:pt x="42790" y="64210"/>
                </a:lnTo>
                <a:lnTo>
                  <a:pt x="42720" y="64200"/>
                </a:lnTo>
                <a:lnTo>
                  <a:pt x="42700" y="64190"/>
                </a:lnTo>
                <a:lnTo>
                  <a:pt x="42690" y="64190"/>
                </a:lnTo>
                <a:lnTo>
                  <a:pt x="42690" y="64180"/>
                </a:lnTo>
                <a:lnTo>
                  <a:pt x="42680" y="64180"/>
                </a:lnTo>
                <a:lnTo>
                  <a:pt x="42650" y="64160"/>
                </a:lnTo>
                <a:lnTo>
                  <a:pt x="42640" y="64140"/>
                </a:lnTo>
                <a:lnTo>
                  <a:pt x="42650" y="64120"/>
                </a:lnTo>
                <a:lnTo>
                  <a:pt x="42660" y="64120"/>
                </a:lnTo>
                <a:lnTo>
                  <a:pt x="42670" y="64120"/>
                </a:lnTo>
                <a:lnTo>
                  <a:pt x="42670" y="64110"/>
                </a:lnTo>
                <a:lnTo>
                  <a:pt x="42660" y="64110"/>
                </a:lnTo>
                <a:lnTo>
                  <a:pt x="42650" y="64120"/>
                </a:lnTo>
                <a:lnTo>
                  <a:pt x="42680" y="64050"/>
                </a:lnTo>
                <a:lnTo>
                  <a:pt x="42730" y="63990"/>
                </a:lnTo>
                <a:lnTo>
                  <a:pt x="42750" y="63940"/>
                </a:lnTo>
                <a:lnTo>
                  <a:pt x="42780" y="63890"/>
                </a:lnTo>
                <a:lnTo>
                  <a:pt x="42790" y="63840"/>
                </a:lnTo>
                <a:lnTo>
                  <a:pt x="42790" y="63750"/>
                </a:lnTo>
                <a:lnTo>
                  <a:pt x="42800" y="63730"/>
                </a:lnTo>
                <a:lnTo>
                  <a:pt x="42810" y="63720"/>
                </a:lnTo>
                <a:lnTo>
                  <a:pt x="42830" y="63700"/>
                </a:lnTo>
                <a:lnTo>
                  <a:pt x="42830" y="63690"/>
                </a:lnTo>
                <a:lnTo>
                  <a:pt x="42840" y="63680"/>
                </a:lnTo>
                <a:lnTo>
                  <a:pt x="42850" y="63680"/>
                </a:lnTo>
                <a:lnTo>
                  <a:pt x="42870" y="63670"/>
                </a:lnTo>
                <a:lnTo>
                  <a:pt x="42870" y="63660"/>
                </a:lnTo>
                <a:lnTo>
                  <a:pt x="42880" y="63650"/>
                </a:lnTo>
                <a:lnTo>
                  <a:pt x="42890" y="63630"/>
                </a:lnTo>
                <a:lnTo>
                  <a:pt x="42900" y="63630"/>
                </a:lnTo>
                <a:lnTo>
                  <a:pt x="42940" y="63610"/>
                </a:lnTo>
                <a:lnTo>
                  <a:pt x="42950" y="63560"/>
                </a:lnTo>
                <a:lnTo>
                  <a:pt x="42950" y="63550"/>
                </a:lnTo>
                <a:lnTo>
                  <a:pt x="42950" y="63460"/>
                </a:lnTo>
                <a:lnTo>
                  <a:pt x="42950" y="63430"/>
                </a:lnTo>
                <a:lnTo>
                  <a:pt x="42930" y="63380"/>
                </a:lnTo>
                <a:lnTo>
                  <a:pt x="42900" y="63330"/>
                </a:lnTo>
                <a:lnTo>
                  <a:pt x="42910" y="63320"/>
                </a:lnTo>
                <a:lnTo>
                  <a:pt x="42900" y="63320"/>
                </a:lnTo>
                <a:lnTo>
                  <a:pt x="42890" y="63320"/>
                </a:lnTo>
                <a:lnTo>
                  <a:pt x="42890" y="63300"/>
                </a:lnTo>
                <a:lnTo>
                  <a:pt x="42880" y="63280"/>
                </a:lnTo>
                <a:lnTo>
                  <a:pt x="42880" y="63270"/>
                </a:lnTo>
                <a:lnTo>
                  <a:pt x="42870" y="63270"/>
                </a:lnTo>
                <a:lnTo>
                  <a:pt x="42880" y="63260"/>
                </a:lnTo>
                <a:lnTo>
                  <a:pt x="42870" y="63250"/>
                </a:lnTo>
                <a:lnTo>
                  <a:pt x="42870" y="63240"/>
                </a:lnTo>
                <a:lnTo>
                  <a:pt x="42860" y="63240"/>
                </a:lnTo>
                <a:lnTo>
                  <a:pt x="42880" y="63210"/>
                </a:lnTo>
                <a:lnTo>
                  <a:pt x="42900" y="63180"/>
                </a:lnTo>
                <a:lnTo>
                  <a:pt x="42940" y="63170"/>
                </a:lnTo>
                <a:lnTo>
                  <a:pt x="42960" y="63160"/>
                </a:lnTo>
                <a:lnTo>
                  <a:pt x="42980" y="63100"/>
                </a:lnTo>
                <a:lnTo>
                  <a:pt x="43010" y="63060"/>
                </a:lnTo>
                <a:lnTo>
                  <a:pt x="43040" y="63050"/>
                </a:lnTo>
                <a:lnTo>
                  <a:pt x="43060" y="63020"/>
                </a:lnTo>
                <a:lnTo>
                  <a:pt x="43060" y="62950"/>
                </a:lnTo>
                <a:lnTo>
                  <a:pt x="43060" y="62910"/>
                </a:lnTo>
                <a:lnTo>
                  <a:pt x="43070" y="62900"/>
                </a:lnTo>
                <a:lnTo>
                  <a:pt x="43090" y="62910"/>
                </a:lnTo>
                <a:lnTo>
                  <a:pt x="43090" y="62920"/>
                </a:lnTo>
                <a:lnTo>
                  <a:pt x="43110" y="62920"/>
                </a:lnTo>
                <a:lnTo>
                  <a:pt x="43110" y="62930"/>
                </a:lnTo>
                <a:lnTo>
                  <a:pt x="43120" y="62940"/>
                </a:lnTo>
                <a:lnTo>
                  <a:pt x="43140" y="62930"/>
                </a:lnTo>
                <a:lnTo>
                  <a:pt x="43150" y="62940"/>
                </a:lnTo>
                <a:lnTo>
                  <a:pt x="43170" y="62940"/>
                </a:lnTo>
                <a:lnTo>
                  <a:pt x="43180" y="62930"/>
                </a:lnTo>
                <a:lnTo>
                  <a:pt x="43190" y="62930"/>
                </a:lnTo>
                <a:lnTo>
                  <a:pt x="43200" y="62930"/>
                </a:lnTo>
                <a:lnTo>
                  <a:pt x="43210" y="62920"/>
                </a:lnTo>
                <a:lnTo>
                  <a:pt x="43220" y="62890"/>
                </a:lnTo>
                <a:lnTo>
                  <a:pt x="43210" y="62870"/>
                </a:lnTo>
                <a:lnTo>
                  <a:pt x="43200" y="62870"/>
                </a:lnTo>
                <a:lnTo>
                  <a:pt x="43200" y="62860"/>
                </a:lnTo>
                <a:lnTo>
                  <a:pt x="43190" y="62850"/>
                </a:lnTo>
                <a:lnTo>
                  <a:pt x="43190" y="62840"/>
                </a:lnTo>
                <a:lnTo>
                  <a:pt x="43170" y="62800"/>
                </a:lnTo>
                <a:lnTo>
                  <a:pt x="43170" y="62750"/>
                </a:lnTo>
                <a:lnTo>
                  <a:pt x="43180" y="62710"/>
                </a:lnTo>
                <a:lnTo>
                  <a:pt x="43170" y="62660"/>
                </a:lnTo>
                <a:lnTo>
                  <a:pt x="43150" y="62640"/>
                </a:lnTo>
                <a:lnTo>
                  <a:pt x="43130" y="62650"/>
                </a:lnTo>
                <a:lnTo>
                  <a:pt x="43130" y="62640"/>
                </a:lnTo>
                <a:lnTo>
                  <a:pt x="43130" y="62650"/>
                </a:lnTo>
                <a:lnTo>
                  <a:pt x="43090" y="62650"/>
                </a:lnTo>
                <a:lnTo>
                  <a:pt x="43080" y="62640"/>
                </a:lnTo>
                <a:lnTo>
                  <a:pt x="43070" y="62650"/>
                </a:lnTo>
                <a:lnTo>
                  <a:pt x="43060" y="62640"/>
                </a:lnTo>
                <a:lnTo>
                  <a:pt x="43050" y="62640"/>
                </a:lnTo>
                <a:lnTo>
                  <a:pt x="43020" y="62640"/>
                </a:lnTo>
                <a:lnTo>
                  <a:pt x="43010" y="62640"/>
                </a:lnTo>
                <a:lnTo>
                  <a:pt x="43000" y="62630"/>
                </a:lnTo>
                <a:lnTo>
                  <a:pt x="42980" y="62630"/>
                </a:lnTo>
                <a:lnTo>
                  <a:pt x="42980" y="62620"/>
                </a:lnTo>
                <a:lnTo>
                  <a:pt x="42970" y="62630"/>
                </a:lnTo>
                <a:lnTo>
                  <a:pt x="42950" y="62620"/>
                </a:lnTo>
                <a:lnTo>
                  <a:pt x="42940" y="62610"/>
                </a:lnTo>
                <a:lnTo>
                  <a:pt x="42920" y="62590"/>
                </a:lnTo>
                <a:lnTo>
                  <a:pt x="42910" y="62590"/>
                </a:lnTo>
                <a:lnTo>
                  <a:pt x="42910" y="62580"/>
                </a:lnTo>
                <a:lnTo>
                  <a:pt x="42900" y="62570"/>
                </a:lnTo>
                <a:lnTo>
                  <a:pt x="42890" y="62570"/>
                </a:lnTo>
                <a:lnTo>
                  <a:pt x="42890" y="62560"/>
                </a:lnTo>
                <a:lnTo>
                  <a:pt x="42880" y="62560"/>
                </a:lnTo>
                <a:lnTo>
                  <a:pt x="42870" y="62570"/>
                </a:lnTo>
                <a:lnTo>
                  <a:pt x="42860" y="62560"/>
                </a:lnTo>
                <a:lnTo>
                  <a:pt x="42850" y="62570"/>
                </a:lnTo>
                <a:lnTo>
                  <a:pt x="42850" y="62580"/>
                </a:lnTo>
                <a:lnTo>
                  <a:pt x="42850" y="62590"/>
                </a:lnTo>
                <a:lnTo>
                  <a:pt x="42850" y="62600"/>
                </a:lnTo>
                <a:lnTo>
                  <a:pt x="42830" y="62610"/>
                </a:lnTo>
                <a:lnTo>
                  <a:pt x="42820" y="62610"/>
                </a:lnTo>
                <a:lnTo>
                  <a:pt x="42820" y="62620"/>
                </a:lnTo>
                <a:lnTo>
                  <a:pt x="42810" y="62610"/>
                </a:lnTo>
                <a:lnTo>
                  <a:pt x="42800" y="62610"/>
                </a:lnTo>
                <a:lnTo>
                  <a:pt x="42780" y="62610"/>
                </a:lnTo>
                <a:lnTo>
                  <a:pt x="42780" y="62620"/>
                </a:lnTo>
                <a:lnTo>
                  <a:pt x="42770" y="62620"/>
                </a:lnTo>
                <a:lnTo>
                  <a:pt x="42760" y="62620"/>
                </a:lnTo>
                <a:lnTo>
                  <a:pt x="42760" y="62630"/>
                </a:lnTo>
                <a:lnTo>
                  <a:pt x="42680" y="62620"/>
                </a:lnTo>
                <a:lnTo>
                  <a:pt x="42680" y="62610"/>
                </a:lnTo>
                <a:lnTo>
                  <a:pt x="42670" y="62600"/>
                </a:lnTo>
                <a:lnTo>
                  <a:pt x="42650" y="62610"/>
                </a:lnTo>
                <a:lnTo>
                  <a:pt x="42640" y="62610"/>
                </a:lnTo>
                <a:lnTo>
                  <a:pt x="42600" y="62600"/>
                </a:lnTo>
                <a:lnTo>
                  <a:pt x="42550" y="62610"/>
                </a:lnTo>
                <a:lnTo>
                  <a:pt x="42500" y="62610"/>
                </a:lnTo>
                <a:lnTo>
                  <a:pt x="42490" y="62600"/>
                </a:lnTo>
                <a:lnTo>
                  <a:pt x="42470" y="62580"/>
                </a:lnTo>
                <a:lnTo>
                  <a:pt x="42480" y="62540"/>
                </a:lnTo>
                <a:lnTo>
                  <a:pt x="42470" y="62510"/>
                </a:lnTo>
                <a:lnTo>
                  <a:pt x="42460" y="62510"/>
                </a:lnTo>
                <a:lnTo>
                  <a:pt x="42460" y="62500"/>
                </a:lnTo>
                <a:lnTo>
                  <a:pt x="42450" y="62510"/>
                </a:lnTo>
                <a:lnTo>
                  <a:pt x="42360" y="62510"/>
                </a:lnTo>
                <a:lnTo>
                  <a:pt x="42350" y="62510"/>
                </a:lnTo>
                <a:lnTo>
                  <a:pt x="42330" y="62500"/>
                </a:lnTo>
                <a:lnTo>
                  <a:pt x="42320" y="62510"/>
                </a:lnTo>
                <a:lnTo>
                  <a:pt x="42310" y="62500"/>
                </a:lnTo>
                <a:lnTo>
                  <a:pt x="42300" y="62500"/>
                </a:lnTo>
                <a:lnTo>
                  <a:pt x="42300" y="62490"/>
                </a:lnTo>
                <a:lnTo>
                  <a:pt x="42280" y="62490"/>
                </a:lnTo>
                <a:lnTo>
                  <a:pt x="42280" y="62480"/>
                </a:lnTo>
                <a:lnTo>
                  <a:pt x="42270" y="62490"/>
                </a:lnTo>
                <a:lnTo>
                  <a:pt x="42260" y="62480"/>
                </a:lnTo>
                <a:lnTo>
                  <a:pt x="42250" y="62480"/>
                </a:lnTo>
                <a:lnTo>
                  <a:pt x="42240" y="62480"/>
                </a:lnTo>
                <a:lnTo>
                  <a:pt x="42230" y="62480"/>
                </a:lnTo>
                <a:lnTo>
                  <a:pt x="42250" y="62430"/>
                </a:lnTo>
                <a:lnTo>
                  <a:pt x="42280" y="62400"/>
                </a:lnTo>
                <a:lnTo>
                  <a:pt x="42300" y="62340"/>
                </a:lnTo>
                <a:lnTo>
                  <a:pt x="42300" y="62290"/>
                </a:lnTo>
                <a:lnTo>
                  <a:pt x="42280" y="62270"/>
                </a:lnTo>
                <a:lnTo>
                  <a:pt x="42260" y="62260"/>
                </a:lnTo>
                <a:lnTo>
                  <a:pt x="42250" y="62250"/>
                </a:lnTo>
                <a:lnTo>
                  <a:pt x="42280" y="62190"/>
                </a:lnTo>
                <a:lnTo>
                  <a:pt x="42290" y="62170"/>
                </a:lnTo>
                <a:lnTo>
                  <a:pt x="42250" y="62100"/>
                </a:lnTo>
                <a:lnTo>
                  <a:pt x="42230" y="62060"/>
                </a:lnTo>
                <a:lnTo>
                  <a:pt x="42210" y="62010"/>
                </a:lnTo>
                <a:lnTo>
                  <a:pt x="42200" y="62010"/>
                </a:lnTo>
                <a:lnTo>
                  <a:pt x="42190" y="61990"/>
                </a:lnTo>
                <a:lnTo>
                  <a:pt x="42180" y="61990"/>
                </a:lnTo>
                <a:lnTo>
                  <a:pt x="42160" y="61990"/>
                </a:lnTo>
                <a:lnTo>
                  <a:pt x="42150" y="62000"/>
                </a:lnTo>
                <a:lnTo>
                  <a:pt x="42140" y="62000"/>
                </a:lnTo>
                <a:lnTo>
                  <a:pt x="42130" y="62010"/>
                </a:lnTo>
                <a:lnTo>
                  <a:pt x="42120" y="62010"/>
                </a:lnTo>
                <a:lnTo>
                  <a:pt x="42120" y="62000"/>
                </a:lnTo>
                <a:lnTo>
                  <a:pt x="42120" y="61980"/>
                </a:lnTo>
                <a:lnTo>
                  <a:pt x="42110" y="61910"/>
                </a:lnTo>
                <a:lnTo>
                  <a:pt x="42130" y="61890"/>
                </a:lnTo>
                <a:lnTo>
                  <a:pt x="42180" y="61870"/>
                </a:lnTo>
                <a:lnTo>
                  <a:pt x="42210" y="61860"/>
                </a:lnTo>
                <a:lnTo>
                  <a:pt x="42220" y="61830"/>
                </a:lnTo>
                <a:lnTo>
                  <a:pt x="42200" y="61810"/>
                </a:lnTo>
                <a:lnTo>
                  <a:pt x="42210" y="61800"/>
                </a:lnTo>
                <a:lnTo>
                  <a:pt x="42210" y="61780"/>
                </a:lnTo>
                <a:lnTo>
                  <a:pt x="42190" y="61770"/>
                </a:lnTo>
                <a:lnTo>
                  <a:pt x="42170" y="61770"/>
                </a:lnTo>
                <a:lnTo>
                  <a:pt x="42160" y="61760"/>
                </a:lnTo>
                <a:lnTo>
                  <a:pt x="42150" y="61720"/>
                </a:lnTo>
                <a:lnTo>
                  <a:pt x="42130" y="61680"/>
                </a:lnTo>
                <a:lnTo>
                  <a:pt x="42130" y="61670"/>
                </a:lnTo>
                <a:lnTo>
                  <a:pt x="42120" y="61660"/>
                </a:lnTo>
                <a:lnTo>
                  <a:pt x="42110" y="61660"/>
                </a:lnTo>
                <a:lnTo>
                  <a:pt x="42110" y="61650"/>
                </a:lnTo>
                <a:lnTo>
                  <a:pt x="42110" y="61620"/>
                </a:lnTo>
                <a:lnTo>
                  <a:pt x="42110" y="61600"/>
                </a:lnTo>
                <a:lnTo>
                  <a:pt x="42120" y="61600"/>
                </a:lnTo>
                <a:lnTo>
                  <a:pt x="42110" y="61590"/>
                </a:lnTo>
                <a:lnTo>
                  <a:pt x="42100" y="61550"/>
                </a:lnTo>
                <a:lnTo>
                  <a:pt x="42080" y="61540"/>
                </a:lnTo>
                <a:lnTo>
                  <a:pt x="42060" y="61520"/>
                </a:lnTo>
                <a:lnTo>
                  <a:pt x="42050" y="61510"/>
                </a:lnTo>
                <a:lnTo>
                  <a:pt x="42040" y="61510"/>
                </a:lnTo>
                <a:lnTo>
                  <a:pt x="42030" y="61520"/>
                </a:lnTo>
                <a:lnTo>
                  <a:pt x="42000" y="61520"/>
                </a:lnTo>
                <a:lnTo>
                  <a:pt x="41990" y="61520"/>
                </a:lnTo>
                <a:lnTo>
                  <a:pt x="41990" y="61510"/>
                </a:lnTo>
                <a:lnTo>
                  <a:pt x="41980" y="61500"/>
                </a:lnTo>
                <a:lnTo>
                  <a:pt x="41960" y="61500"/>
                </a:lnTo>
                <a:lnTo>
                  <a:pt x="41940" y="61500"/>
                </a:lnTo>
                <a:lnTo>
                  <a:pt x="41930" y="61500"/>
                </a:lnTo>
                <a:lnTo>
                  <a:pt x="41920" y="61510"/>
                </a:lnTo>
                <a:lnTo>
                  <a:pt x="41920" y="61500"/>
                </a:lnTo>
                <a:lnTo>
                  <a:pt x="41930" y="61440"/>
                </a:lnTo>
                <a:lnTo>
                  <a:pt x="41930" y="61380"/>
                </a:lnTo>
                <a:lnTo>
                  <a:pt x="41940" y="61320"/>
                </a:lnTo>
                <a:lnTo>
                  <a:pt x="41920" y="61280"/>
                </a:lnTo>
                <a:lnTo>
                  <a:pt x="41910" y="61260"/>
                </a:lnTo>
                <a:lnTo>
                  <a:pt x="41920" y="61260"/>
                </a:lnTo>
                <a:lnTo>
                  <a:pt x="41930" y="61260"/>
                </a:lnTo>
                <a:lnTo>
                  <a:pt x="41920" y="61250"/>
                </a:lnTo>
                <a:lnTo>
                  <a:pt x="41920" y="61230"/>
                </a:lnTo>
                <a:lnTo>
                  <a:pt x="41910" y="61230"/>
                </a:lnTo>
                <a:lnTo>
                  <a:pt x="41940" y="61220"/>
                </a:lnTo>
                <a:lnTo>
                  <a:pt x="42010" y="61200"/>
                </a:lnTo>
                <a:lnTo>
                  <a:pt x="42080" y="61130"/>
                </a:lnTo>
                <a:lnTo>
                  <a:pt x="42110" y="61130"/>
                </a:lnTo>
                <a:lnTo>
                  <a:pt x="42180" y="61090"/>
                </a:lnTo>
                <a:lnTo>
                  <a:pt x="42210" y="61030"/>
                </a:lnTo>
                <a:lnTo>
                  <a:pt x="42210" y="60990"/>
                </a:lnTo>
                <a:lnTo>
                  <a:pt x="42220" y="60990"/>
                </a:lnTo>
                <a:lnTo>
                  <a:pt x="42220" y="60980"/>
                </a:lnTo>
                <a:lnTo>
                  <a:pt x="42210" y="60970"/>
                </a:lnTo>
                <a:lnTo>
                  <a:pt x="42210" y="60950"/>
                </a:lnTo>
                <a:lnTo>
                  <a:pt x="42200" y="60930"/>
                </a:lnTo>
                <a:lnTo>
                  <a:pt x="42200" y="60920"/>
                </a:lnTo>
                <a:lnTo>
                  <a:pt x="42190" y="60910"/>
                </a:lnTo>
                <a:lnTo>
                  <a:pt x="42170" y="60920"/>
                </a:lnTo>
                <a:lnTo>
                  <a:pt x="42170" y="60930"/>
                </a:lnTo>
                <a:lnTo>
                  <a:pt x="42160" y="60930"/>
                </a:lnTo>
                <a:lnTo>
                  <a:pt x="42130" y="60940"/>
                </a:lnTo>
                <a:lnTo>
                  <a:pt x="42100" y="60940"/>
                </a:lnTo>
                <a:lnTo>
                  <a:pt x="42080" y="60940"/>
                </a:lnTo>
                <a:lnTo>
                  <a:pt x="42070" y="60940"/>
                </a:lnTo>
                <a:lnTo>
                  <a:pt x="42060" y="60940"/>
                </a:lnTo>
                <a:lnTo>
                  <a:pt x="42030" y="60940"/>
                </a:lnTo>
                <a:lnTo>
                  <a:pt x="42020" y="60950"/>
                </a:lnTo>
                <a:lnTo>
                  <a:pt x="42010" y="60950"/>
                </a:lnTo>
                <a:lnTo>
                  <a:pt x="41990" y="60950"/>
                </a:lnTo>
                <a:lnTo>
                  <a:pt x="41980" y="60950"/>
                </a:lnTo>
                <a:lnTo>
                  <a:pt x="41950" y="60950"/>
                </a:lnTo>
                <a:lnTo>
                  <a:pt x="41940" y="60950"/>
                </a:lnTo>
                <a:lnTo>
                  <a:pt x="41930" y="60970"/>
                </a:lnTo>
                <a:lnTo>
                  <a:pt x="41930" y="60980"/>
                </a:lnTo>
                <a:lnTo>
                  <a:pt x="41920" y="60990"/>
                </a:lnTo>
                <a:lnTo>
                  <a:pt x="41910" y="60990"/>
                </a:lnTo>
                <a:lnTo>
                  <a:pt x="41890" y="60990"/>
                </a:lnTo>
                <a:lnTo>
                  <a:pt x="41880" y="60990"/>
                </a:lnTo>
                <a:lnTo>
                  <a:pt x="41870" y="60990"/>
                </a:lnTo>
                <a:lnTo>
                  <a:pt x="41860" y="60980"/>
                </a:lnTo>
                <a:lnTo>
                  <a:pt x="41850" y="60980"/>
                </a:lnTo>
                <a:lnTo>
                  <a:pt x="41830" y="60990"/>
                </a:lnTo>
                <a:lnTo>
                  <a:pt x="41800" y="61010"/>
                </a:lnTo>
                <a:lnTo>
                  <a:pt x="41780" y="61010"/>
                </a:lnTo>
                <a:lnTo>
                  <a:pt x="41780" y="60970"/>
                </a:lnTo>
                <a:lnTo>
                  <a:pt x="41720" y="60940"/>
                </a:lnTo>
                <a:lnTo>
                  <a:pt x="41700" y="60950"/>
                </a:lnTo>
                <a:lnTo>
                  <a:pt x="41690" y="60950"/>
                </a:lnTo>
                <a:lnTo>
                  <a:pt x="41680" y="60950"/>
                </a:lnTo>
                <a:lnTo>
                  <a:pt x="41640" y="60950"/>
                </a:lnTo>
                <a:lnTo>
                  <a:pt x="41630" y="60950"/>
                </a:lnTo>
                <a:lnTo>
                  <a:pt x="41630" y="60960"/>
                </a:lnTo>
                <a:lnTo>
                  <a:pt x="41620" y="60960"/>
                </a:lnTo>
                <a:lnTo>
                  <a:pt x="41610" y="60960"/>
                </a:lnTo>
                <a:lnTo>
                  <a:pt x="41600" y="60960"/>
                </a:lnTo>
                <a:lnTo>
                  <a:pt x="41570" y="60950"/>
                </a:lnTo>
                <a:lnTo>
                  <a:pt x="41550" y="60950"/>
                </a:lnTo>
                <a:lnTo>
                  <a:pt x="41530" y="60960"/>
                </a:lnTo>
                <a:lnTo>
                  <a:pt x="41510" y="60960"/>
                </a:lnTo>
                <a:lnTo>
                  <a:pt x="41490" y="60960"/>
                </a:lnTo>
                <a:lnTo>
                  <a:pt x="41460" y="60970"/>
                </a:lnTo>
                <a:lnTo>
                  <a:pt x="41440" y="60970"/>
                </a:lnTo>
                <a:lnTo>
                  <a:pt x="41420" y="60980"/>
                </a:lnTo>
                <a:lnTo>
                  <a:pt x="41420" y="60990"/>
                </a:lnTo>
                <a:lnTo>
                  <a:pt x="41420" y="61000"/>
                </a:lnTo>
                <a:lnTo>
                  <a:pt x="41410" y="61000"/>
                </a:lnTo>
                <a:lnTo>
                  <a:pt x="41410" y="60990"/>
                </a:lnTo>
                <a:lnTo>
                  <a:pt x="41390" y="61000"/>
                </a:lnTo>
                <a:lnTo>
                  <a:pt x="41380" y="61000"/>
                </a:lnTo>
                <a:lnTo>
                  <a:pt x="41370" y="61000"/>
                </a:lnTo>
                <a:lnTo>
                  <a:pt x="41320" y="61000"/>
                </a:lnTo>
                <a:lnTo>
                  <a:pt x="41240" y="60980"/>
                </a:lnTo>
                <a:lnTo>
                  <a:pt x="41230" y="60980"/>
                </a:lnTo>
                <a:lnTo>
                  <a:pt x="41220" y="60970"/>
                </a:lnTo>
                <a:lnTo>
                  <a:pt x="41210" y="60970"/>
                </a:lnTo>
                <a:lnTo>
                  <a:pt x="41200" y="60970"/>
                </a:lnTo>
                <a:lnTo>
                  <a:pt x="41200" y="60980"/>
                </a:lnTo>
                <a:lnTo>
                  <a:pt x="41190" y="60980"/>
                </a:lnTo>
                <a:lnTo>
                  <a:pt x="41190" y="60990"/>
                </a:lnTo>
                <a:lnTo>
                  <a:pt x="41180" y="61000"/>
                </a:lnTo>
                <a:lnTo>
                  <a:pt x="41130" y="60990"/>
                </a:lnTo>
                <a:lnTo>
                  <a:pt x="41140" y="61000"/>
                </a:lnTo>
                <a:lnTo>
                  <a:pt x="41130" y="61000"/>
                </a:lnTo>
                <a:lnTo>
                  <a:pt x="41100" y="61000"/>
                </a:lnTo>
                <a:lnTo>
                  <a:pt x="41100" y="61010"/>
                </a:lnTo>
                <a:lnTo>
                  <a:pt x="41090" y="61000"/>
                </a:lnTo>
                <a:lnTo>
                  <a:pt x="41070" y="61010"/>
                </a:lnTo>
                <a:lnTo>
                  <a:pt x="41050" y="61000"/>
                </a:lnTo>
                <a:lnTo>
                  <a:pt x="41040" y="61010"/>
                </a:lnTo>
                <a:lnTo>
                  <a:pt x="41030" y="61020"/>
                </a:lnTo>
                <a:lnTo>
                  <a:pt x="41020" y="61020"/>
                </a:lnTo>
                <a:lnTo>
                  <a:pt x="41010" y="61020"/>
                </a:lnTo>
                <a:lnTo>
                  <a:pt x="41010" y="61030"/>
                </a:lnTo>
                <a:lnTo>
                  <a:pt x="40990" y="61030"/>
                </a:lnTo>
                <a:lnTo>
                  <a:pt x="40980" y="61030"/>
                </a:lnTo>
                <a:lnTo>
                  <a:pt x="40970" y="61030"/>
                </a:lnTo>
                <a:lnTo>
                  <a:pt x="40960" y="61040"/>
                </a:lnTo>
                <a:lnTo>
                  <a:pt x="40950" y="61040"/>
                </a:lnTo>
                <a:lnTo>
                  <a:pt x="40940" y="61040"/>
                </a:lnTo>
                <a:lnTo>
                  <a:pt x="40930" y="61050"/>
                </a:lnTo>
                <a:lnTo>
                  <a:pt x="40910" y="61070"/>
                </a:lnTo>
                <a:lnTo>
                  <a:pt x="40900" y="61070"/>
                </a:lnTo>
                <a:lnTo>
                  <a:pt x="40890" y="61080"/>
                </a:lnTo>
                <a:lnTo>
                  <a:pt x="40880" y="61080"/>
                </a:lnTo>
                <a:lnTo>
                  <a:pt x="40870" y="61080"/>
                </a:lnTo>
                <a:lnTo>
                  <a:pt x="40870" y="61100"/>
                </a:lnTo>
                <a:lnTo>
                  <a:pt x="40860" y="61100"/>
                </a:lnTo>
                <a:lnTo>
                  <a:pt x="40830" y="61110"/>
                </a:lnTo>
                <a:lnTo>
                  <a:pt x="40820" y="61110"/>
                </a:lnTo>
                <a:lnTo>
                  <a:pt x="40810" y="61120"/>
                </a:lnTo>
                <a:lnTo>
                  <a:pt x="40790" y="61130"/>
                </a:lnTo>
                <a:lnTo>
                  <a:pt x="40770" y="61120"/>
                </a:lnTo>
                <a:lnTo>
                  <a:pt x="40730" y="61130"/>
                </a:lnTo>
                <a:lnTo>
                  <a:pt x="40730" y="61140"/>
                </a:lnTo>
                <a:lnTo>
                  <a:pt x="40720" y="61150"/>
                </a:lnTo>
                <a:lnTo>
                  <a:pt x="40710" y="61170"/>
                </a:lnTo>
                <a:lnTo>
                  <a:pt x="40720" y="61180"/>
                </a:lnTo>
                <a:lnTo>
                  <a:pt x="40720" y="61190"/>
                </a:lnTo>
                <a:lnTo>
                  <a:pt x="40730" y="61190"/>
                </a:lnTo>
                <a:lnTo>
                  <a:pt x="40730" y="61200"/>
                </a:lnTo>
                <a:lnTo>
                  <a:pt x="40720" y="61200"/>
                </a:lnTo>
                <a:lnTo>
                  <a:pt x="40700" y="61200"/>
                </a:lnTo>
                <a:lnTo>
                  <a:pt x="40690" y="61200"/>
                </a:lnTo>
                <a:lnTo>
                  <a:pt x="40680" y="61190"/>
                </a:lnTo>
                <a:lnTo>
                  <a:pt x="40670" y="61190"/>
                </a:lnTo>
                <a:lnTo>
                  <a:pt x="40660" y="61200"/>
                </a:lnTo>
                <a:lnTo>
                  <a:pt x="40650" y="61210"/>
                </a:lnTo>
                <a:lnTo>
                  <a:pt x="40650" y="61200"/>
                </a:lnTo>
                <a:lnTo>
                  <a:pt x="40640" y="61200"/>
                </a:lnTo>
                <a:lnTo>
                  <a:pt x="40650" y="61220"/>
                </a:lnTo>
                <a:lnTo>
                  <a:pt x="40640" y="61220"/>
                </a:lnTo>
                <a:lnTo>
                  <a:pt x="40630" y="61220"/>
                </a:lnTo>
                <a:lnTo>
                  <a:pt x="40630" y="61210"/>
                </a:lnTo>
                <a:lnTo>
                  <a:pt x="40620" y="61220"/>
                </a:lnTo>
                <a:lnTo>
                  <a:pt x="40630" y="61220"/>
                </a:lnTo>
                <a:lnTo>
                  <a:pt x="40620" y="61230"/>
                </a:lnTo>
                <a:lnTo>
                  <a:pt x="40610" y="61240"/>
                </a:lnTo>
                <a:lnTo>
                  <a:pt x="40610" y="61250"/>
                </a:lnTo>
                <a:lnTo>
                  <a:pt x="40600" y="61250"/>
                </a:lnTo>
                <a:lnTo>
                  <a:pt x="40600" y="61240"/>
                </a:lnTo>
                <a:lnTo>
                  <a:pt x="40600" y="61230"/>
                </a:lnTo>
                <a:lnTo>
                  <a:pt x="40610" y="61230"/>
                </a:lnTo>
                <a:lnTo>
                  <a:pt x="40600" y="61230"/>
                </a:lnTo>
                <a:lnTo>
                  <a:pt x="40600" y="61240"/>
                </a:lnTo>
                <a:lnTo>
                  <a:pt x="40590" y="61240"/>
                </a:lnTo>
                <a:lnTo>
                  <a:pt x="40590" y="61230"/>
                </a:lnTo>
                <a:lnTo>
                  <a:pt x="40580" y="61240"/>
                </a:lnTo>
                <a:lnTo>
                  <a:pt x="40570" y="61250"/>
                </a:lnTo>
                <a:lnTo>
                  <a:pt x="40550" y="61260"/>
                </a:lnTo>
                <a:lnTo>
                  <a:pt x="40540" y="61260"/>
                </a:lnTo>
                <a:lnTo>
                  <a:pt x="40530" y="61270"/>
                </a:lnTo>
                <a:lnTo>
                  <a:pt x="40540" y="61290"/>
                </a:lnTo>
                <a:lnTo>
                  <a:pt x="40540" y="61300"/>
                </a:lnTo>
                <a:lnTo>
                  <a:pt x="40530" y="61310"/>
                </a:lnTo>
                <a:lnTo>
                  <a:pt x="40520" y="61300"/>
                </a:lnTo>
                <a:lnTo>
                  <a:pt x="40510" y="61300"/>
                </a:lnTo>
                <a:lnTo>
                  <a:pt x="40510" y="61310"/>
                </a:lnTo>
                <a:lnTo>
                  <a:pt x="40510" y="61320"/>
                </a:lnTo>
                <a:lnTo>
                  <a:pt x="40500" y="61320"/>
                </a:lnTo>
                <a:lnTo>
                  <a:pt x="40490" y="61320"/>
                </a:lnTo>
                <a:lnTo>
                  <a:pt x="40480" y="61320"/>
                </a:lnTo>
                <a:lnTo>
                  <a:pt x="40470" y="61330"/>
                </a:lnTo>
                <a:lnTo>
                  <a:pt x="40470" y="61340"/>
                </a:lnTo>
                <a:lnTo>
                  <a:pt x="40470" y="61350"/>
                </a:lnTo>
                <a:lnTo>
                  <a:pt x="40450" y="61350"/>
                </a:lnTo>
                <a:lnTo>
                  <a:pt x="40440" y="61350"/>
                </a:lnTo>
                <a:lnTo>
                  <a:pt x="40440" y="61360"/>
                </a:lnTo>
                <a:lnTo>
                  <a:pt x="40460" y="61360"/>
                </a:lnTo>
                <a:lnTo>
                  <a:pt x="40460" y="61370"/>
                </a:lnTo>
                <a:lnTo>
                  <a:pt x="40450" y="61370"/>
                </a:lnTo>
                <a:lnTo>
                  <a:pt x="40430" y="61370"/>
                </a:lnTo>
                <a:lnTo>
                  <a:pt x="40420" y="61370"/>
                </a:lnTo>
                <a:lnTo>
                  <a:pt x="40420" y="61360"/>
                </a:lnTo>
                <a:lnTo>
                  <a:pt x="40430" y="61350"/>
                </a:lnTo>
                <a:lnTo>
                  <a:pt x="40420" y="61350"/>
                </a:lnTo>
                <a:lnTo>
                  <a:pt x="40410" y="61350"/>
                </a:lnTo>
                <a:lnTo>
                  <a:pt x="40410" y="61370"/>
                </a:lnTo>
                <a:lnTo>
                  <a:pt x="40410" y="61380"/>
                </a:lnTo>
                <a:lnTo>
                  <a:pt x="40400" y="61380"/>
                </a:lnTo>
                <a:lnTo>
                  <a:pt x="40390" y="61380"/>
                </a:lnTo>
                <a:lnTo>
                  <a:pt x="40390" y="61390"/>
                </a:lnTo>
                <a:lnTo>
                  <a:pt x="40390" y="61400"/>
                </a:lnTo>
                <a:lnTo>
                  <a:pt x="40380" y="61390"/>
                </a:lnTo>
                <a:lnTo>
                  <a:pt x="40380" y="61380"/>
                </a:lnTo>
                <a:lnTo>
                  <a:pt x="40380" y="61370"/>
                </a:lnTo>
                <a:lnTo>
                  <a:pt x="40370" y="61370"/>
                </a:lnTo>
                <a:lnTo>
                  <a:pt x="40370" y="61380"/>
                </a:lnTo>
                <a:lnTo>
                  <a:pt x="40370" y="61370"/>
                </a:lnTo>
                <a:lnTo>
                  <a:pt x="40320" y="61310"/>
                </a:lnTo>
                <a:lnTo>
                  <a:pt x="40260" y="61280"/>
                </a:lnTo>
                <a:lnTo>
                  <a:pt x="40250" y="61240"/>
                </a:lnTo>
                <a:lnTo>
                  <a:pt x="40250" y="61210"/>
                </a:lnTo>
                <a:lnTo>
                  <a:pt x="40350" y="61140"/>
                </a:lnTo>
                <a:lnTo>
                  <a:pt x="40380" y="61070"/>
                </a:lnTo>
                <a:lnTo>
                  <a:pt x="40430" y="61050"/>
                </a:lnTo>
                <a:lnTo>
                  <a:pt x="40460" y="61000"/>
                </a:lnTo>
                <a:lnTo>
                  <a:pt x="40490" y="60970"/>
                </a:lnTo>
                <a:lnTo>
                  <a:pt x="40520" y="60930"/>
                </a:lnTo>
                <a:lnTo>
                  <a:pt x="40540" y="60890"/>
                </a:lnTo>
                <a:lnTo>
                  <a:pt x="40550" y="60870"/>
                </a:lnTo>
                <a:lnTo>
                  <a:pt x="40510" y="60840"/>
                </a:lnTo>
                <a:lnTo>
                  <a:pt x="40530" y="60740"/>
                </a:lnTo>
                <a:lnTo>
                  <a:pt x="40540" y="60730"/>
                </a:lnTo>
                <a:lnTo>
                  <a:pt x="40530" y="60730"/>
                </a:lnTo>
                <a:lnTo>
                  <a:pt x="40550" y="60700"/>
                </a:lnTo>
                <a:lnTo>
                  <a:pt x="40500" y="60700"/>
                </a:lnTo>
                <a:lnTo>
                  <a:pt x="40490" y="60690"/>
                </a:lnTo>
                <a:lnTo>
                  <a:pt x="40500" y="60690"/>
                </a:lnTo>
                <a:lnTo>
                  <a:pt x="40490" y="60680"/>
                </a:lnTo>
                <a:lnTo>
                  <a:pt x="40480" y="60690"/>
                </a:lnTo>
                <a:lnTo>
                  <a:pt x="40480" y="60680"/>
                </a:lnTo>
                <a:lnTo>
                  <a:pt x="40470" y="60680"/>
                </a:lnTo>
                <a:lnTo>
                  <a:pt x="40470" y="60670"/>
                </a:lnTo>
                <a:lnTo>
                  <a:pt x="40440" y="60680"/>
                </a:lnTo>
                <a:lnTo>
                  <a:pt x="40430" y="60680"/>
                </a:lnTo>
                <a:lnTo>
                  <a:pt x="40420" y="60680"/>
                </a:lnTo>
                <a:lnTo>
                  <a:pt x="40400" y="60640"/>
                </a:lnTo>
                <a:lnTo>
                  <a:pt x="40480" y="60610"/>
                </a:lnTo>
                <a:lnTo>
                  <a:pt x="40460" y="60560"/>
                </a:lnTo>
                <a:lnTo>
                  <a:pt x="40460" y="60550"/>
                </a:lnTo>
                <a:lnTo>
                  <a:pt x="40450" y="60540"/>
                </a:lnTo>
                <a:lnTo>
                  <a:pt x="40420" y="60470"/>
                </a:lnTo>
                <a:lnTo>
                  <a:pt x="40410" y="60450"/>
                </a:lnTo>
                <a:lnTo>
                  <a:pt x="40400" y="60450"/>
                </a:lnTo>
                <a:lnTo>
                  <a:pt x="40400" y="60440"/>
                </a:lnTo>
                <a:lnTo>
                  <a:pt x="40400" y="60430"/>
                </a:lnTo>
                <a:lnTo>
                  <a:pt x="40390" y="60420"/>
                </a:lnTo>
                <a:lnTo>
                  <a:pt x="40380" y="60420"/>
                </a:lnTo>
                <a:lnTo>
                  <a:pt x="40360" y="60430"/>
                </a:lnTo>
                <a:lnTo>
                  <a:pt x="40350" y="60430"/>
                </a:lnTo>
                <a:lnTo>
                  <a:pt x="40330" y="60440"/>
                </a:lnTo>
                <a:lnTo>
                  <a:pt x="40320" y="60440"/>
                </a:lnTo>
                <a:lnTo>
                  <a:pt x="40300" y="60440"/>
                </a:lnTo>
                <a:lnTo>
                  <a:pt x="40290" y="60440"/>
                </a:lnTo>
                <a:lnTo>
                  <a:pt x="40280" y="60440"/>
                </a:lnTo>
                <a:lnTo>
                  <a:pt x="40270" y="60450"/>
                </a:lnTo>
                <a:lnTo>
                  <a:pt x="40270" y="60440"/>
                </a:lnTo>
                <a:lnTo>
                  <a:pt x="40250" y="60440"/>
                </a:lnTo>
                <a:lnTo>
                  <a:pt x="40240" y="60440"/>
                </a:lnTo>
                <a:lnTo>
                  <a:pt x="40230" y="60440"/>
                </a:lnTo>
                <a:lnTo>
                  <a:pt x="40230" y="60380"/>
                </a:lnTo>
                <a:lnTo>
                  <a:pt x="40260" y="60300"/>
                </a:lnTo>
                <a:lnTo>
                  <a:pt x="40250" y="60190"/>
                </a:lnTo>
                <a:lnTo>
                  <a:pt x="40280" y="60150"/>
                </a:lnTo>
                <a:lnTo>
                  <a:pt x="40280" y="60100"/>
                </a:lnTo>
                <a:lnTo>
                  <a:pt x="40280" y="60030"/>
                </a:lnTo>
                <a:lnTo>
                  <a:pt x="40240" y="59980"/>
                </a:lnTo>
                <a:lnTo>
                  <a:pt x="40270" y="59920"/>
                </a:lnTo>
                <a:lnTo>
                  <a:pt x="40280" y="59900"/>
                </a:lnTo>
                <a:lnTo>
                  <a:pt x="40290" y="59890"/>
                </a:lnTo>
                <a:lnTo>
                  <a:pt x="40310" y="59890"/>
                </a:lnTo>
                <a:lnTo>
                  <a:pt x="40320" y="59890"/>
                </a:lnTo>
                <a:lnTo>
                  <a:pt x="40320" y="59880"/>
                </a:lnTo>
                <a:lnTo>
                  <a:pt x="40330" y="59870"/>
                </a:lnTo>
                <a:lnTo>
                  <a:pt x="40350" y="59870"/>
                </a:lnTo>
                <a:lnTo>
                  <a:pt x="40360" y="59860"/>
                </a:lnTo>
                <a:lnTo>
                  <a:pt x="40370" y="59860"/>
                </a:lnTo>
                <a:lnTo>
                  <a:pt x="40430" y="59800"/>
                </a:lnTo>
                <a:lnTo>
                  <a:pt x="40440" y="59800"/>
                </a:lnTo>
                <a:lnTo>
                  <a:pt x="40440" y="59780"/>
                </a:lnTo>
                <a:lnTo>
                  <a:pt x="40450" y="59790"/>
                </a:lnTo>
                <a:lnTo>
                  <a:pt x="40460" y="59800"/>
                </a:lnTo>
                <a:lnTo>
                  <a:pt x="40480" y="59800"/>
                </a:lnTo>
                <a:lnTo>
                  <a:pt x="40480" y="59810"/>
                </a:lnTo>
                <a:lnTo>
                  <a:pt x="40490" y="59810"/>
                </a:lnTo>
                <a:lnTo>
                  <a:pt x="40490" y="59800"/>
                </a:lnTo>
                <a:lnTo>
                  <a:pt x="40500" y="59800"/>
                </a:lnTo>
                <a:lnTo>
                  <a:pt x="40510" y="59810"/>
                </a:lnTo>
                <a:lnTo>
                  <a:pt x="40520" y="59810"/>
                </a:lnTo>
                <a:lnTo>
                  <a:pt x="40550" y="59820"/>
                </a:lnTo>
                <a:lnTo>
                  <a:pt x="40570" y="59820"/>
                </a:lnTo>
                <a:lnTo>
                  <a:pt x="40580" y="59800"/>
                </a:lnTo>
                <a:lnTo>
                  <a:pt x="40570" y="59790"/>
                </a:lnTo>
                <a:lnTo>
                  <a:pt x="40570" y="59780"/>
                </a:lnTo>
                <a:lnTo>
                  <a:pt x="40580" y="59770"/>
                </a:lnTo>
                <a:lnTo>
                  <a:pt x="40580" y="59750"/>
                </a:lnTo>
                <a:lnTo>
                  <a:pt x="40570" y="59740"/>
                </a:lnTo>
                <a:lnTo>
                  <a:pt x="40570" y="59730"/>
                </a:lnTo>
                <a:lnTo>
                  <a:pt x="40560" y="59720"/>
                </a:lnTo>
                <a:lnTo>
                  <a:pt x="40550" y="59720"/>
                </a:lnTo>
                <a:lnTo>
                  <a:pt x="40550" y="59710"/>
                </a:lnTo>
                <a:lnTo>
                  <a:pt x="40540" y="59710"/>
                </a:lnTo>
                <a:lnTo>
                  <a:pt x="40530" y="59710"/>
                </a:lnTo>
                <a:lnTo>
                  <a:pt x="40500" y="59670"/>
                </a:lnTo>
                <a:lnTo>
                  <a:pt x="40490" y="59620"/>
                </a:lnTo>
                <a:lnTo>
                  <a:pt x="40500" y="59560"/>
                </a:lnTo>
                <a:lnTo>
                  <a:pt x="40510" y="59520"/>
                </a:lnTo>
                <a:lnTo>
                  <a:pt x="40500" y="59430"/>
                </a:lnTo>
                <a:lnTo>
                  <a:pt x="40490" y="59400"/>
                </a:lnTo>
                <a:lnTo>
                  <a:pt x="40500" y="59390"/>
                </a:lnTo>
                <a:lnTo>
                  <a:pt x="40510" y="59390"/>
                </a:lnTo>
                <a:lnTo>
                  <a:pt x="40510" y="59380"/>
                </a:lnTo>
                <a:lnTo>
                  <a:pt x="40540" y="59360"/>
                </a:lnTo>
                <a:lnTo>
                  <a:pt x="40570" y="59330"/>
                </a:lnTo>
                <a:lnTo>
                  <a:pt x="40590" y="59290"/>
                </a:lnTo>
                <a:lnTo>
                  <a:pt x="40610" y="59250"/>
                </a:lnTo>
                <a:lnTo>
                  <a:pt x="40640" y="59200"/>
                </a:lnTo>
                <a:lnTo>
                  <a:pt x="40670" y="59140"/>
                </a:lnTo>
                <a:lnTo>
                  <a:pt x="40680" y="59130"/>
                </a:lnTo>
                <a:lnTo>
                  <a:pt x="40680" y="59100"/>
                </a:lnTo>
                <a:lnTo>
                  <a:pt x="40690" y="59090"/>
                </a:lnTo>
                <a:lnTo>
                  <a:pt x="40700" y="59100"/>
                </a:lnTo>
                <a:lnTo>
                  <a:pt x="40700" y="59110"/>
                </a:lnTo>
                <a:lnTo>
                  <a:pt x="40710" y="59120"/>
                </a:lnTo>
                <a:lnTo>
                  <a:pt x="40720" y="59130"/>
                </a:lnTo>
                <a:lnTo>
                  <a:pt x="40730" y="59140"/>
                </a:lnTo>
                <a:lnTo>
                  <a:pt x="40740" y="59170"/>
                </a:lnTo>
                <a:lnTo>
                  <a:pt x="40760" y="59180"/>
                </a:lnTo>
                <a:lnTo>
                  <a:pt x="40770" y="59170"/>
                </a:lnTo>
                <a:lnTo>
                  <a:pt x="40790" y="59170"/>
                </a:lnTo>
                <a:lnTo>
                  <a:pt x="40800" y="59170"/>
                </a:lnTo>
                <a:lnTo>
                  <a:pt x="40810" y="59160"/>
                </a:lnTo>
                <a:lnTo>
                  <a:pt x="40860" y="59150"/>
                </a:lnTo>
                <a:lnTo>
                  <a:pt x="40890" y="59110"/>
                </a:lnTo>
                <a:lnTo>
                  <a:pt x="40910" y="59070"/>
                </a:lnTo>
                <a:lnTo>
                  <a:pt x="40910" y="59040"/>
                </a:lnTo>
                <a:lnTo>
                  <a:pt x="40920" y="59030"/>
                </a:lnTo>
                <a:lnTo>
                  <a:pt x="40930" y="59020"/>
                </a:lnTo>
                <a:lnTo>
                  <a:pt x="40940" y="59030"/>
                </a:lnTo>
                <a:lnTo>
                  <a:pt x="40950" y="59020"/>
                </a:lnTo>
                <a:lnTo>
                  <a:pt x="40960" y="59020"/>
                </a:lnTo>
                <a:lnTo>
                  <a:pt x="40970" y="59020"/>
                </a:lnTo>
                <a:lnTo>
                  <a:pt x="40990" y="59010"/>
                </a:lnTo>
                <a:lnTo>
                  <a:pt x="40990" y="59000"/>
                </a:lnTo>
                <a:lnTo>
                  <a:pt x="41000" y="58970"/>
                </a:lnTo>
                <a:lnTo>
                  <a:pt x="41000" y="58980"/>
                </a:lnTo>
                <a:lnTo>
                  <a:pt x="41010" y="58970"/>
                </a:lnTo>
                <a:lnTo>
                  <a:pt x="41020" y="58970"/>
                </a:lnTo>
                <a:lnTo>
                  <a:pt x="41020" y="58960"/>
                </a:lnTo>
                <a:lnTo>
                  <a:pt x="41020" y="58950"/>
                </a:lnTo>
                <a:lnTo>
                  <a:pt x="41030" y="58940"/>
                </a:lnTo>
                <a:lnTo>
                  <a:pt x="41030" y="58920"/>
                </a:lnTo>
                <a:lnTo>
                  <a:pt x="41030" y="58900"/>
                </a:lnTo>
                <a:lnTo>
                  <a:pt x="41030" y="58890"/>
                </a:lnTo>
                <a:lnTo>
                  <a:pt x="41030" y="58880"/>
                </a:lnTo>
                <a:lnTo>
                  <a:pt x="41040" y="58880"/>
                </a:lnTo>
                <a:lnTo>
                  <a:pt x="41060" y="58890"/>
                </a:lnTo>
                <a:lnTo>
                  <a:pt x="41080" y="58890"/>
                </a:lnTo>
                <a:lnTo>
                  <a:pt x="41090" y="58890"/>
                </a:lnTo>
                <a:lnTo>
                  <a:pt x="41100" y="58880"/>
                </a:lnTo>
                <a:lnTo>
                  <a:pt x="41100" y="58860"/>
                </a:lnTo>
                <a:lnTo>
                  <a:pt x="41100" y="58850"/>
                </a:lnTo>
                <a:lnTo>
                  <a:pt x="41100" y="58840"/>
                </a:lnTo>
                <a:lnTo>
                  <a:pt x="41110" y="58840"/>
                </a:lnTo>
                <a:lnTo>
                  <a:pt x="41110" y="58830"/>
                </a:lnTo>
                <a:lnTo>
                  <a:pt x="41100" y="58820"/>
                </a:lnTo>
                <a:lnTo>
                  <a:pt x="41140" y="58780"/>
                </a:lnTo>
                <a:lnTo>
                  <a:pt x="41120" y="58740"/>
                </a:lnTo>
                <a:lnTo>
                  <a:pt x="41100" y="58700"/>
                </a:lnTo>
                <a:lnTo>
                  <a:pt x="41090" y="58670"/>
                </a:lnTo>
                <a:lnTo>
                  <a:pt x="41100" y="58670"/>
                </a:lnTo>
                <a:lnTo>
                  <a:pt x="41110" y="58660"/>
                </a:lnTo>
                <a:lnTo>
                  <a:pt x="41120" y="58660"/>
                </a:lnTo>
                <a:lnTo>
                  <a:pt x="41120" y="58650"/>
                </a:lnTo>
                <a:lnTo>
                  <a:pt x="41150" y="58640"/>
                </a:lnTo>
                <a:lnTo>
                  <a:pt x="41150" y="58620"/>
                </a:lnTo>
                <a:lnTo>
                  <a:pt x="41150" y="58610"/>
                </a:lnTo>
                <a:lnTo>
                  <a:pt x="41160" y="58600"/>
                </a:lnTo>
                <a:lnTo>
                  <a:pt x="41160" y="58590"/>
                </a:lnTo>
                <a:lnTo>
                  <a:pt x="41160" y="58580"/>
                </a:lnTo>
                <a:lnTo>
                  <a:pt x="41160" y="58570"/>
                </a:lnTo>
                <a:lnTo>
                  <a:pt x="41150" y="58550"/>
                </a:lnTo>
                <a:lnTo>
                  <a:pt x="41150" y="58540"/>
                </a:lnTo>
                <a:lnTo>
                  <a:pt x="41150" y="58520"/>
                </a:lnTo>
                <a:lnTo>
                  <a:pt x="41150" y="58500"/>
                </a:lnTo>
                <a:lnTo>
                  <a:pt x="41170" y="58520"/>
                </a:lnTo>
                <a:lnTo>
                  <a:pt x="41180" y="58520"/>
                </a:lnTo>
                <a:lnTo>
                  <a:pt x="41190" y="58510"/>
                </a:lnTo>
                <a:lnTo>
                  <a:pt x="41200" y="58510"/>
                </a:lnTo>
                <a:lnTo>
                  <a:pt x="41200" y="58520"/>
                </a:lnTo>
                <a:lnTo>
                  <a:pt x="41220" y="58520"/>
                </a:lnTo>
                <a:lnTo>
                  <a:pt x="41230" y="58530"/>
                </a:lnTo>
                <a:lnTo>
                  <a:pt x="41240" y="58520"/>
                </a:lnTo>
                <a:lnTo>
                  <a:pt x="41250" y="58530"/>
                </a:lnTo>
                <a:lnTo>
                  <a:pt x="41260" y="58540"/>
                </a:lnTo>
                <a:lnTo>
                  <a:pt x="41280" y="58540"/>
                </a:lnTo>
                <a:lnTo>
                  <a:pt x="41280" y="58550"/>
                </a:lnTo>
                <a:lnTo>
                  <a:pt x="41290" y="58550"/>
                </a:lnTo>
                <a:lnTo>
                  <a:pt x="41300" y="58570"/>
                </a:lnTo>
                <a:lnTo>
                  <a:pt x="41310" y="58580"/>
                </a:lnTo>
                <a:lnTo>
                  <a:pt x="41320" y="58580"/>
                </a:lnTo>
                <a:lnTo>
                  <a:pt x="41320" y="58590"/>
                </a:lnTo>
                <a:lnTo>
                  <a:pt x="41320" y="58600"/>
                </a:lnTo>
                <a:lnTo>
                  <a:pt x="41330" y="58610"/>
                </a:lnTo>
                <a:lnTo>
                  <a:pt x="41330" y="58620"/>
                </a:lnTo>
                <a:lnTo>
                  <a:pt x="41340" y="58620"/>
                </a:lnTo>
                <a:lnTo>
                  <a:pt x="41350" y="58620"/>
                </a:lnTo>
                <a:lnTo>
                  <a:pt x="41360" y="58610"/>
                </a:lnTo>
                <a:lnTo>
                  <a:pt x="41360" y="58600"/>
                </a:lnTo>
                <a:lnTo>
                  <a:pt x="41370" y="58600"/>
                </a:lnTo>
                <a:lnTo>
                  <a:pt x="41380" y="58610"/>
                </a:lnTo>
                <a:lnTo>
                  <a:pt x="41420" y="58590"/>
                </a:lnTo>
                <a:lnTo>
                  <a:pt x="41450" y="58570"/>
                </a:lnTo>
                <a:lnTo>
                  <a:pt x="41470" y="58540"/>
                </a:lnTo>
                <a:lnTo>
                  <a:pt x="41480" y="58540"/>
                </a:lnTo>
                <a:lnTo>
                  <a:pt x="41480" y="58530"/>
                </a:lnTo>
                <a:lnTo>
                  <a:pt x="41490" y="58520"/>
                </a:lnTo>
                <a:lnTo>
                  <a:pt x="41490" y="58510"/>
                </a:lnTo>
                <a:lnTo>
                  <a:pt x="41510" y="58480"/>
                </a:lnTo>
                <a:lnTo>
                  <a:pt x="41530" y="58450"/>
                </a:lnTo>
                <a:lnTo>
                  <a:pt x="41560" y="58400"/>
                </a:lnTo>
                <a:lnTo>
                  <a:pt x="41560" y="58390"/>
                </a:lnTo>
                <a:lnTo>
                  <a:pt x="41570" y="58390"/>
                </a:lnTo>
                <a:lnTo>
                  <a:pt x="41570" y="58380"/>
                </a:lnTo>
                <a:lnTo>
                  <a:pt x="41580" y="58360"/>
                </a:lnTo>
                <a:lnTo>
                  <a:pt x="41610" y="58300"/>
                </a:lnTo>
                <a:lnTo>
                  <a:pt x="41610" y="58250"/>
                </a:lnTo>
                <a:lnTo>
                  <a:pt x="41630" y="58210"/>
                </a:lnTo>
                <a:lnTo>
                  <a:pt x="41650" y="58170"/>
                </a:lnTo>
                <a:lnTo>
                  <a:pt x="41660" y="58170"/>
                </a:lnTo>
                <a:lnTo>
                  <a:pt x="41660" y="58160"/>
                </a:lnTo>
                <a:lnTo>
                  <a:pt x="41670" y="58150"/>
                </a:lnTo>
                <a:lnTo>
                  <a:pt x="41670" y="58140"/>
                </a:lnTo>
                <a:lnTo>
                  <a:pt x="41700" y="58140"/>
                </a:lnTo>
                <a:lnTo>
                  <a:pt x="41700" y="58130"/>
                </a:lnTo>
                <a:lnTo>
                  <a:pt x="41720" y="58130"/>
                </a:lnTo>
                <a:lnTo>
                  <a:pt x="41720" y="58140"/>
                </a:lnTo>
                <a:lnTo>
                  <a:pt x="41740" y="58140"/>
                </a:lnTo>
                <a:lnTo>
                  <a:pt x="41740" y="58150"/>
                </a:lnTo>
                <a:lnTo>
                  <a:pt x="41740" y="58160"/>
                </a:lnTo>
                <a:lnTo>
                  <a:pt x="41740" y="58170"/>
                </a:lnTo>
                <a:lnTo>
                  <a:pt x="41750" y="58160"/>
                </a:lnTo>
                <a:lnTo>
                  <a:pt x="41760" y="58170"/>
                </a:lnTo>
                <a:lnTo>
                  <a:pt x="41780" y="58190"/>
                </a:lnTo>
                <a:lnTo>
                  <a:pt x="41790" y="58190"/>
                </a:lnTo>
                <a:lnTo>
                  <a:pt x="41800" y="58200"/>
                </a:lnTo>
                <a:lnTo>
                  <a:pt x="41810" y="58190"/>
                </a:lnTo>
                <a:lnTo>
                  <a:pt x="41810" y="58200"/>
                </a:lnTo>
                <a:lnTo>
                  <a:pt x="41820" y="58200"/>
                </a:lnTo>
                <a:lnTo>
                  <a:pt x="41820" y="58210"/>
                </a:lnTo>
                <a:lnTo>
                  <a:pt x="41840" y="58210"/>
                </a:lnTo>
                <a:lnTo>
                  <a:pt x="41840" y="58200"/>
                </a:lnTo>
                <a:lnTo>
                  <a:pt x="41860" y="58210"/>
                </a:lnTo>
                <a:lnTo>
                  <a:pt x="41910" y="58170"/>
                </a:lnTo>
                <a:lnTo>
                  <a:pt x="41940" y="58140"/>
                </a:lnTo>
                <a:lnTo>
                  <a:pt x="41950" y="58140"/>
                </a:lnTo>
                <a:lnTo>
                  <a:pt x="41980" y="58080"/>
                </a:lnTo>
                <a:lnTo>
                  <a:pt x="41910" y="57990"/>
                </a:lnTo>
                <a:lnTo>
                  <a:pt x="41880" y="57950"/>
                </a:lnTo>
                <a:lnTo>
                  <a:pt x="41830" y="57910"/>
                </a:lnTo>
                <a:lnTo>
                  <a:pt x="41800" y="57870"/>
                </a:lnTo>
                <a:lnTo>
                  <a:pt x="41790" y="57790"/>
                </a:lnTo>
                <a:lnTo>
                  <a:pt x="41770" y="57790"/>
                </a:lnTo>
                <a:lnTo>
                  <a:pt x="41780" y="57780"/>
                </a:lnTo>
                <a:lnTo>
                  <a:pt x="41770" y="57770"/>
                </a:lnTo>
                <a:lnTo>
                  <a:pt x="41760" y="57760"/>
                </a:lnTo>
                <a:lnTo>
                  <a:pt x="41750" y="57740"/>
                </a:lnTo>
                <a:lnTo>
                  <a:pt x="41750" y="57720"/>
                </a:lnTo>
                <a:lnTo>
                  <a:pt x="41750" y="57680"/>
                </a:lnTo>
                <a:lnTo>
                  <a:pt x="41750" y="57660"/>
                </a:lnTo>
                <a:lnTo>
                  <a:pt x="41750" y="57650"/>
                </a:lnTo>
                <a:lnTo>
                  <a:pt x="41750" y="57640"/>
                </a:lnTo>
                <a:lnTo>
                  <a:pt x="41760" y="57640"/>
                </a:lnTo>
                <a:lnTo>
                  <a:pt x="41770" y="57650"/>
                </a:lnTo>
                <a:lnTo>
                  <a:pt x="41780" y="57650"/>
                </a:lnTo>
                <a:lnTo>
                  <a:pt x="41800" y="57640"/>
                </a:lnTo>
                <a:lnTo>
                  <a:pt x="41810" y="57640"/>
                </a:lnTo>
                <a:lnTo>
                  <a:pt x="41810" y="57630"/>
                </a:lnTo>
                <a:lnTo>
                  <a:pt x="41820" y="57630"/>
                </a:lnTo>
                <a:lnTo>
                  <a:pt x="41840" y="57630"/>
                </a:lnTo>
                <a:lnTo>
                  <a:pt x="41840" y="57640"/>
                </a:lnTo>
                <a:lnTo>
                  <a:pt x="41860" y="57640"/>
                </a:lnTo>
                <a:lnTo>
                  <a:pt x="41870" y="57660"/>
                </a:lnTo>
                <a:lnTo>
                  <a:pt x="41870" y="57670"/>
                </a:lnTo>
                <a:lnTo>
                  <a:pt x="41870" y="57690"/>
                </a:lnTo>
                <a:lnTo>
                  <a:pt x="41860" y="57700"/>
                </a:lnTo>
                <a:lnTo>
                  <a:pt x="41860" y="57720"/>
                </a:lnTo>
                <a:lnTo>
                  <a:pt x="41860" y="57730"/>
                </a:lnTo>
                <a:lnTo>
                  <a:pt x="41880" y="57730"/>
                </a:lnTo>
                <a:lnTo>
                  <a:pt x="41880" y="57720"/>
                </a:lnTo>
                <a:lnTo>
                  <a:pt x="41880" y="57710"/>
                </a:lnTo>
                <a:lnTo>
                  <a:pt x="41890" y="57720"/>
                </a:lnTo>
                <a:lnTo>
                  <a:pt x="41910" y="57710"/>
                </a:lnTo>
                <a:lnTo>
                  <a:pt x="41910" y="57700"/>
                </a:lnTo>
                <a:lnTo>
                  <a:pt x="41910" y="57690"/>
                </a:lnTo>
                <a:lnTo>
                  <a:pt x="41920" y="57690"/>
                </a:lnTo>
                <a:lnTo>
                  <a:pt x="41930" y="57680"/>
                </a:lnTo>
                <a:lnTo>
                  <a:pt x="41930" y="57720"/>
                </a:lnTo>
                <a:lnTo>
                  <a:pt x="41990" y="57640"/>
                </a:lnTo>
                <a:lnTo>
                  <a:pt x="42010" y="57590"/>
                </a:lnTo>
                <a:lnTo>
                  <a:pt x="41990" y="57530"/>
                </a:lnTo>
                <a:lnTo>
                  <a:pt x="41970" y="57470"/>
                </a:lnTo>
                <a:lnTo>
                  <a:pt x="41930" y="57450"/>
                </a:lnTo>
                <a:lnTo>
                  <a:pt x="41940" y="57350"/>
                </a:lnTo>
                <a:lnTo>
                  <a:pt x="41990" y="57280"/>
                </a:lnTo>
                <a:lnTo>
                  <a:pt x="42010" y="57240"/>
                </a:lnTo>
                <a:lnTo>
                  <a:pt x="42020" y="57220"/>
                </a:lnTo>
                <a:lnTo>
                  <a:pt x="42010" y="57110"/>
                </a:lnTo>
                <a:lnTo>
                  <a:pt x="42030" y="57030"/>
                </a:lnTo>
                <a:lnTo>
                  <a:pt x="42040" y="56980"/>
                </a:lnTo>
                <a:lnTo>
                  <a:pt x="42070" y="56930"/>
                </a:lnTo>
                <a:lnTo>
                  <a:pt x="42070" y="56860"/>
                </a:lnTo>
                <a:lnTo>
                  <a:pt x="42060" y="56810"/>
                </a:lnTo>
                <a:lnTo>
                  <a:pt x="42060" y="56770"/>
                </a:lnTo>
                <a:lnTo>
                  <a:pt x="42030" y="56700"/>
                </a:lnTo>
                <a:lnTo>
                  <a:pt x="42040" y="56610"/>
                </a:lnTo>
                <a:lnTo>
                  <a:pt x="42050" y="56550"/>
                </a:lnTo>
                <a:lnTo>
                  <a:pt x="42050" y="56500"/>
                </a:lnTo>
                <a:lnTo>
                  <a:pt x="42000" y="56440"/>
                </a:lnTo>
                <a:lnTo>
                  <a:pt x="42050" y="56350"/>
                </a:lnTo>
                <a:lnTo>
                  <a:pt x="42020" y="56310"/>
                </a:lnTo>
                <a:lnTo>
                  <a:pt x="42010" y="56250"/>
                </a:lnTo>
                <a:lnTo>
                  <a:pt x="42060" y="56170"/>
                </a:lnTo>
                <a:lnTo>
                  <a:pt x="42050" y="56130"/>
                </a:lnTo>
                <a:lnTo>
                  <a:pt x="42010" y="56120"/>
                </a:lnTo>
                <a:lnTo>
                  <a:pt x="42010" y="56110"/>
                </a:lnTo>
                <a:lnTo>
                  <a:pt x="41990" y="56100"/>
                </a:lnTo>
                <a:lnTo>
                  <a:pt x="41980" y="56090"/>
                </a:lnTo>
                <a:lnTo>
                  <a:pt x="41970" y="56100"/>
                </a:lnTo>
                <a:lnTo>
                  <a:pt x="41960" y="55980"/>
                </a:lnTo>
                <a:lnTo>
                  <a:pt x="41950" y="55940"/>
                </a:lnTo>
                <a:lnTo>
                  <a:pt x="41970" y="55920"/>
                </a:lnTo>
                <a:lnTo>
                  <a:pt x="41950" y="55850"/>
                </a:lnTo>
                <a:lnTo>
                  <a:pt x="41960" y="55840"/>
                </a:lnTo>
                <a:lnTo>
                  <a:pt x="41990" y="55800"/>
                </a:lnTo>
                <a:lnTo>
                  <a:pt x="41990" y="55750"/>
                </a:lnTo>
                <a:lnTo>
                  <a:pt x="41990" y="55710"/>
                </a:lnTo>
                <a:lnTo>
                  <a:pt x="41980" y="55670"/>
                </a:lnTo>
                <a:lnTo>
                  <a:pt x="41980" y="55660"/>
                </a:lnTo>
                <a:lnTo>
                  <a:pt x="41970" y="55640"/>
                </a:lnTo>
                <a:lnTo>
                  <a:pt x="41980" y="55630"/>
                </a:lnTo>
                <a:lnTo>
                  <a:pt x="41970" y="55630"/>
                </a:lnTo>
                <a:lnTo>
                  <a:pt x="41950" y="55560"/>
                </a:lnTo>
                <a:lnTo>
                  <a:pt x="41950" y="55530"/>
                </a:lnTo>
                <a:lnTo>
                  <a:pt x="41940" y="55470"/>
                </a:lnTo>
                <a:lnTo>
                  <a:pt x="41940" y="55460"/>
                </a:lnTo>
                <a:lnTo>
                  <a:pt x="41940" y="55430"/>
                </a:lnTo>
                <a:lnTo>
                  <a:pt x="41950" y="55330"/>
                </a:lnTo>
                <a:lnTo>
                  <a:pt x="41960" y="55280"/>
                </a:lnTo>
                <a:lnTo>
                  <a:pt x="41950" y="55240"/>
                </a:lnTo>
                <a:lnTo>
                  <a:pt x="41910" y="55230"/>
                </a:lnTo>
                <a:lnTo>
                  <a:pt x="41880" y="55240"/>
                </a:lnTo>
                <a:lnTo>
                  <a:pt x="41880" y="55230"/>
                </a:lnTo>
                <a:lnTo>
                  <a:pt x="41870" y="55230"/>
                </a:lnTo>
                <a:lnTo>
                  <a:pt x="41860" y="55230"/>
                </a:lnTo>
                <a:lnTo>
                  <a:pt x="41860" y="55240"/>
                </a:lnTo>
                <a:lnTo>
                  <a:pt x="41850" y="55250"/>
                </a:lnTo>
                <a:lnTo>
                  <a:pt x="41820" y="55260"/>
                </a:lnTo>
                <a:lnTo>
                  <a:pt x="41810" y="55250"/>
                </a:lnTo>
                <a:lnTo>
                  <a:pt x="41800" y="55250"/>
                </a:lnTo>
                <a:lnTo>
                  <a:pt x="41790" y="55220"/>
                </a:lnTo>
                <a:lnTo>
                  <a:pt x="41770" y="55190"/>
                </a:lnTo>
                <a:lnTo>
                  <a:pt x="41720" y="55140"/>
                </a:lnTo>
                <a:lnTo>
                  <a:pt x="41710" y="55130"/>
                </a:lnTo>
                <a:lnTo>
                  <a:pt x="41700" y="55130"/>
                </a:lnTo>
                <a:lnTo>
                  <a:pt x="41700" y="55140"/>
                </a:lnTo>
                <a:lnTo>
                  <a:pt x="41690" y="55150"/>
                </a:lnTo>
                <a:lnTo>
                  <a:pt x="41680" y="55150"/>
                </a:lnTo>
                <a:lnTo>
                  <a:pt x="41680" y="55160"/>
                </a:lnTo>
                <a:lnTo>
                  <a:pt x="41620" y="55140"/>
                </a:lnTo>
                <a:lnTo>
                  <a:pt x="41600" y="55130"/>
                </a:lnTo>
                <a:lnTo>
                  <a:pt x="41560" y="55120"/>
                </a:lnTo>
                <a:lnTo>
                  <a:pt x="41550" y="55110"/>
                </a:lnTo>
                <a:lnTo>
                  <a:pt x="41540" y="55100"/>
                </a:lnTo>
                <a:lnTo>
                  <a:pt x="41530" y="55100"/>
                </a:lnTo>
                <a:lnTo>
                  <a:pt x="41520" y="55120"/>
                </a:lnTo>
                <a:lnTo>
                  <a:pt x="41530" y="55130"/>
                </a:lnTo>
                <a:lnTo>
                  <a:pt x="41530" y="55140"/>
                </a:lnTo>
                <a:lnTo>
                  <a:pt x="41530" y="55150"/>
                </a:lnTo>
                <a:lnTo>
                  <a:pt x="41540" y="55170"/>
                </a:lnTo>
                <a:lnTo>
                  <a:pt x="41520" y="55190"/>
                </a:lnTo>
                <a:lnTo>
                  <a:pt x="41530" y="55200"/>
                </a:lnTo>
                <a:lnTo>
                  <a:pt x="41530" y="55210"/>
                </a:lnTo>
                <a:lnTo>
                  <a:pt x="41520" y="55220"/>
                </a:lnTo>
                <a:lnTo>
                  <a:pt x="41520" y="55230"/>
                </a:lnTo>
                <a:lnTo>
                  <a:pt x="41530" y="55240"/>
                </a:lnTo>
                <a:lnTo>
                  <a:pt x="41530" y="55260"/>
                </a:lnTo>
                <a:lnTo>
                  <a:pt x="41530" y="55270"/>
                </a:lnTo>
                <a:lnTo>
                  <a:pt x="41520" y="55290"/>
                </a:lnTo>
                <a:lnTo>
                  <a:pt x="41520" y="55300"/>
                </a:lnTo>
                <a:lnTo>
                  <a:pt x="41490" y="55300"/>
                </a:lnTo>
                <a:lnTo>
                  <a:pt x="41480" y="55310"/>
                </a:lnTo>
                <a:lnTo>
                  <a:pt x="41480" y="55320"/>
                </a:lnTo>
                <a:lnTo>
                  <a:pt x="41470" y="55340"/>
                </a:lnTo>
                <a:lnTo>
                  <a:pt x="41420" y="55340"/>
                </a:lnTo>
                <a:lnTo>
                  <a:pt x="41410" y="55330"/>
                </a:lnTo>
                <a:lnTo>
                  <a:pt x="41380" y="55310"/>
                </a:lnTo>
                <a:lnTo>
                  <a:pt x="41350" y="55200"/>
                </a:lnTo>
                <a:lnTo>
                  <a:pt x="41310" y="55100"/>
                </a:lnTo>
                <a:lnTo>
                  <a:pt x="41270" y="55050"/>
                </a:lnTo>
                <a:lnTo>
                  <a:pt x="41280" y="55010"/>
                </a:lnTo>
                <a:lnTo>
                  <a:pt x="41250" y="54980"/>
                </a:lnTo>
                <a:lnTo>
                  <a:pt x="41240" y="54970"/>
                </a:lnTo>
                <a:lnTo>
                  <a:pt x="41240" y="54960"/>
                </a:lnTo>
                <a:lnTo>
                  <a:pt x="41240" y="54910"/>
                </a:lnTo>
                <a:lnTo>
                  <a:pt x="41230" y="54850"/>
                </a:lnTo>
                <a:lnTo>
                  <a:pt x="41180" y="54790"/>
                </a:lnTo>
                <a:lnTo>
                  <a:pt x="41200" y="54690"/>
                </a:lnTo>
                <a:lnTo>
                  <a:pt x="41190" y="54640"/>
                </a:lnTo>
                <a:lnTo>
                  <a:pt x="41160" y="54620"/>
                </a:lnTo>
                <a:lnTo>
                  <a:pt x="41130" y="54600"/>
                </a:lnTo>
                <a:lnTo>
                  <a:pt x="41120" y="54500"/>
                </a:lnTo>
                <a:lnTo>
                  <a:pt x="41130" y="54400"/>
                </a:lnTo>
                <a:lnTo>
                  <a:pt x="41150" y="54350"/>
                </a:lnTo>
                <a:lnTo>
                  <a:pt x="41150" y="5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