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Xinjiang Uygur Autonomous Region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China • State Map | Fully Editable Vector Shape</a:t>
            </a:r>
          </a:p>
        </p:txBody>
      </p:sp>
      <p:sp>
        <p:nvSpPr>
          <p:cNvPr id="101" name="Xinjiang Uygur Autonomous Region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14530" y="41930"/>
                </a:moveTo>
                <a:lnTo>
                  <a:pt x="14530" y="41940"/>
                </a:lnTo>
                <a:lnTo>
                  <a:pt x="14520" y="41960"/>
                </a:lnTo>
                <a:lnTo>
                  <a:pt x="14530" y="41930"/>
                </a:lnTo>
                <a:close/>
                <a:moveTo>
                  <a:pt x="38500" y="27560"/>
                </a:moveTo>
                <a:lnTo>
                  <a:pt x="38430" y="27570"/>
                </a:lnTo>
                <a:lnTo>
                  <a:pt x="38340" y="27630"/>
                </a:lnTo>
                <a:lnTo>
                  <a:pt x="38230" y="27680"/>
                </a:lnTo>
                <a:lnTo>
                  <a:pt x="38070" y="27740"/>
                </a:lnTo>
                <a:lnTo>
                  <a:pt x="37970" y="27800"/>
                </a:lnTo>
                <a:lnTo>
                  <a:pt x="37990" y="28030"/>
                </a:lnTo>
                <a:lnTo>
                  <a:pt x="38020" y="28250"/>
                </a:lnTo>
                <a:lnTo>
                  <a:pt x="38040" y="28400"/>
                </a:lnTo>
                <a:lnTo>
                  <a:pt x="38030" y="28530"/>
                </a:lnTo>
                <a:lnTo>
                  <a:pt x="38020" y="28720"/>
                </a:lnTo>
                <a:lnTo>
                  <a:pt x="37990" y="28850"/>
                </a:lnTo>
                <a:lnTo>
                  <a:pt x="37990" y="29000"/>
                </a:lnTo>
                <a:lnTo>
                  <a:pt x="38060" y="29030"/>
                </a:lnTo>
                <a:lnTo>
                  <a:pt x="38040" y="29080"/>
                </a:lnTo>
                <a:lnTo>
                  <a:pt x="37790" y="29340"/>
                </a:lnTo>
                <a:lnTo>
                  <a:pt x="37610" y="29340"/>
                </a:lnTo>
                <a:lnTo>
                  <a:pt x="37480" y="29330"/>
                </a:lnTo>
                <a:lnTo>
                  <a:pt x="37310" y="29310"/>
                </a:lnTo>
                <a:lnTo>
                  <a:pt x="37300" y="29310"/>
                </a:lnTo>
                <a:lnTo>
                  <a:pt x="37220" y="29310"/>
                </a:lnTo>
                <a:lnTo>
                  <a:pt x="37000" y="29420"/>
                </a:lnTo>
                <a:lnTo>
                  <a:pt x="36840" y="29420"/>
                </a:lnTo>
                <a:lnTo>
                  <a:pt x="36720" y="29440"/>
                </a:lnTo>
                <a:lnTo>
                  <a:pt x="36370" y="29580"/>
                </a:lnTo>
                <a:lnTo>
                  <a:pt x="36260" y="29630"/>
                </a:lnTo>
                <a:lnTo>
                  <a:pt x="36170" y="29680"/>
                </a:lnTo>
                <a:lnTo>
                  <a:pt x="36100" y="29720"/>
                </a:lnTo>
                <a:lnTo>
                  <a:pt x="35950" y="29840"/>
                </a:lnTo>
                <a:lnTo>
                  <a:pt x="35860" y="29890"/>
                </a:lnTo>
                <a:lnTo>
                  <a:pt x="35700" y="30130"/>
                </a:lnTo>
                <a:lnTo>
                  <a:pt x="35600" y="30260"/>
                </a:lnTo>
                <a:lnTo>
                  <a:pt x="35490" y="30320"/>
                </a:lnTo>
                <a:lnTo>
                  <a:pt x="35240" y="30590"/>
                </a:lnTo>
                <a:lnTo>
                  <a:pt x="35100" y="30710"/>
                </a:lnTo>
                <a:lnTo>
                  <a:pt x="34980" y="30820"/>
                </a:lnTo>
                <a:lnTo>
                  <a:pt x="34870" y="30930"/>
                </a:lnTo>
                <a:lnTo>
                  <a:pt x="34850" y="31030"/>
                </a:lnTo>
                <a:lnTo>
                  <a:pt x="34750" y="31200"/>
                </a:lnTo>
                <a:lnTo>
                  <a:pt x="34680" y="31280"/>
                </a:lnTo>
                <a:lnTo>
                  <a:pt x="34680" y="31290"/>
                </a:lnTo>
                <a:lnTo>
                  <a:pt x="34670" y="31320"/>
                </a:lnTo>
                <a:lnTo>
                  <a:pt x="34650" y="31350"/>
                </a:lnTo>
                <a:lnTo>
                  <a:pt x="34590" y="31540"/>
                </a:lnTo>
                <a:lnTo>
                  <a:pt x="34420" y="31760"/>
                </a:lnTo>
                <a:lnTo>
                  <a:pt x="34300" y="31840"/>
                </a:lnTo>
                <a:lnTo>
                  <a:pt x="34140" y="31970"/>
                </a:lnTo>
                <a:lnTo>
                  <a:pt x="33990" y="32030"/>
                </a:lnTo>
                <a:lnTo>
                  <a:pt x="33540" y="31970"/>
                </a:lnTo>
                <a:lnTo>
                  <a:pt x="33300" y="31960"/>
                </a:lnTo>
                <a:lnTo>
                  <a:pt x="33290" y="31970"/>
                </a:lnTo>
                <a:lnTo>
                  <a:pt x="33290" y="32050"/>
                </a:lnTo>
                <a:lnTo>
                  <a:pt x="33300" y="32450"/>
                </a:lnTo>
                <a:lnTo>
                  <a:pt x="33380" y="32600"/>
                </a:lnTo>
                <a:lnTo>
                  <a:pt x="33300" y="32810"/>
                </a:lnTo>
                <a:lnTo>
                  <a:pt x="33130" y="33070"/>
                </a:lnTo>
                <a:lnTo>
                  <a:pt x="33140" y="33280"/>
                </a:lnTo>
                <a:lnTo>
                  <a:pt x="33180" y="33540"/>
                </a:lnTo>
                <a:lnTo>
                  <a:pt x="33180" y="33750"/>
                </a:lnTo>
                <a:lnTo>
                  <a:pt x="33230" y="33870"/>
                </a:lnTo>
                <a:lnTo>
                  <a:pt x="33280" y="33900"/>
                </a:lnTo>
                <a:lnTo>
                  <a:pt x="33350" y="33980"/>
                </a:lnTo>
                <a:lnTo>
                  <a:pt x="33410" y="34130"/>
                </a:lnTo>
                <a:lnTo>
                  <a:pt x="33340" y="34330"/>
                </a:lnTo>
                <a:lnTo>
                  <a:pt x="33340" y="34540"/>
                </a:lnTo>
                <a:lnTo>
                  <a:pt x="33340" y="34560"/>
                </a:lnTo>
                <a:lnTo>
                  <a:pt x="33250" y="34590"/>
                </a:lnTo>
                <a:lnTo>
                  <a:pt x="33070" y="34620"/>
                </a:lnTo>
                <a:lnTo>
                  <a:pt x="32920" y="34630"/>
                </a:lnTo>
                <a:lnTo>
                  <a:pt x="32780" y="34640"/>
                </a:lnTo>
                <a:lnTo>
                  <a:pt x="32670" y="34750"/>
                </a:lnTo>
                <a:lnTo>
                  <a:pt x="32600" y="34780"/>
                </a:lnTo>
                <a:lnTo>
                  <a:pt x="32540" y="34920"/>
                </a:lnTo>
                <a:lnTo>
                  <a:pt x="32330" y="34880"/>
                </a:lnTo>
                <a:lnTo>
                  <a:pt x="32270" y="34950"/>
                </a:lnTo>
                <a:lnTo>
                  <a:pt x="32000" y="34990"/>
                </a:lnTo>
                <a:lnTo>
                  <a:pt x="31920" y="35030"/>
                </a:lnTo>
                <a:lnTo>
                  <a:pt x="31810" y="35130"/>
                </a:lnTo>
                <a:lnTo>
                  <a:pt x="31670" y="35180"/>
                </a:lnTo>
                <a:lnTo>
                  <a:pt x="31570" y="35180"/>
                </a:lnTo>
                <a:lnTo>
                  <a:pt x="31450" y="35190"/>
                </a:lnTo>
                <a:lnTo>
                  <a:pt x="31340" y="35230"/>
                </a:lnTo>
                <a:lnTo>
                  <a:pt x="31180" y="35330"/>
                </a:lnTo>
                <a:lnTo>
                  <a:pt x="31070" y="35330"/>
                </a:lnTo>
                <a:lnTo>
                  <a:pt x="30960" y="35420"/>
                </a:lnTo>
                <a:lnTo>
                  <a:pt x="30910" y="35420"/>
                </a:lnTo>
                <a:lnTo>
                  <a:pt x="30770" y="35430"/>
                </a:lnTo>
                <a:lnTo>
                  <a:pt x="30680" y="35490"/>
                </a:lnTo>
                <a:lnTo>
                  <a:pt x="30500" y="35510"/>
                </a:lnTo>
                <a:lnTo>
                  <a:pt x="30350" y="35530"/>
                </a:lnTo>
                <a:lnTo>
                  <a:pt x="30210" y="35560"/>
                </a:lnTo>
                <a:lnTo>
                  <a:pt x="30090" y="35550"/>
                </a:lnTo>
                <a:lnTo>
                  <a:pt x="30020" y="35530"/>
                </a:lnTo>
                <a:lnTo>
                  <a:pt x="29870" y="35560"/>
                </a:lnTo>
                <a:lnTo>
                  <a:pt x="29770" y="35680"/>
                </a:lnTo>
                <a:lnTo>
                  <a:pt x="29710" y="35690"/>
                </a:lnTo>
                <a:lnTo>
                  <a:pt x="29680" y="35710"/>
                </a:lnTo>
                <a:lnTo>
                  <a:pt x="29510" y="35900"/>
                </a:lnTo>
                <a:lnTo>
                  <a:pt x="29390" y="35960"/>
                </a:lnTo>
                <a:lnTo>
                  <a:pt x="29280" y="35970"/>
                </a:lnTo>
                <a:lnTo>
                  <a:pt x="29250" y="36150"/>
                </a:lnTo>
                <a:lnTo>
                  <a:pt x="29410" y="36380"/>
                </a:lnTo>
                <a:lnTo>
                  <a:pt x="29480" y="36440"/>
                </a:lnTo>
                <a:lnTo>
                  <a:pt x="29710" y="36720"/>
                </a:lnTo>
                <a:lnTo>
                  <a:pt x="29670" y="36850"/>
                </a:lnTo>
                <a:lnTo>
                  <a:pt x="29610" y="36950"/>
                </a:lnTo>
                <a:lnTo>
                  <a:pt x="29660" y="37050"/>
                </a:lnTo>
                <a:lnTo>
                  <a:pt x="29600" y="37170"/>
                </a:lnTo>
                <a:lnTo>
                  <a:pt x="29700" y="37220"/>
                </a:lnTo>
                <a:lnTo>
                  <a:pt x="29920" y="37330"/>
                </a:lnTo>
                <a:lnTo>
                  <a:pt x="30080" y="37410"/>
                </a:lnTo>
                <a:lnTo>
                  <a:pt x="30160" y="37450"/>
                </a:lnTo>
                <a:lnTo>
                  <a:pt x="30230" y="37460"/>
                </a:lnTo>
                <a:lnTo>
                  <a:pt x="30300" y="37570"/>
                </a:lnTo>
                <a:lnTo>
                  <a:pt x="30250" y="37670"/>
                </a:lnTo>
                <a:lnTo>
                  <a:pt x="30340" y="37710"/>
                </a:lnTo>
                <a:lnTo>
                  <a:pt x="30420" y="37750"/>
                </a:lnTo>
                <a:lnTo>
                  <a:pt x="30650" y="37810"/>
                </a:lnTo>
                <a:lnTo>
                  <a:pt x="30690" y="37900"/>
                </a:lnTo>
                <a:lnTo>
                  <a:pt x="30730" y="38090"/>
                </a:lnTo>
                <a:lnTo>
                  <a:pt x="30820" y="38200"/>
                </a:lnTo>
                <a:lnTo>
                  <a:pt x="30890" y="38310"/>
                </a:lnTo>
                <a:lnTo>
                  <a:pt x="30980" y="38410"/>
                </a:lnTo>
                <a:lnTo>
                  <a:pt x="30930" y="38530"/>
                </a:lnTo>
                <a:lnTo>
                  <a:pt x="30930" y="38620"/>
                </a:lnTo>
                <a:lnTo>
                  <a:pt x="30870" y="38630"/>
                </a:lnTo>
                <a:lnTo>
                  <a:pt x="30740" y="38600"/>
                </a:lnTo>
                <a:lnTo>
                  <a:pt x="30650" y="38740"/>
                </a:lnTo>
                <a:lnTo>
                  <a:pt x="30570" y="38720"/>
                </a:lnTo>
                <a:lnTo>
                  <a:pt x="30560" y="38770"/>
                </a:lnTo>
                <a:lnTo>
                  <a:pt x="30530" y="38770"/>
                </a:lnTo>
                <a:lnTo>
                  <a:pt x="30430" y="38800"/>
                </a:lnTo>
                <a:lnTo>
                  <a:pt x="30260" y="38840"/>
                </a:lnTo>
                <a:lnTo>
                  <a:pt x="30180" y="38970"/>
                </a:lnTo>
                <a:lnTo>
                  <a:pt x="30110" y="39000"/>
                </a:lnTo>
                <a:lnTo>
                  <a:pt x="30060" y="39060"/>
                </a:lnTo>
                <a:lnTo>
                  <a:pt x="30140" y="39170"/>
                </a:lnTo>
                <a:lnTo>
                  <a:pt x="30090" y="39210"/>
                </a:lnTo>
                <a:lnTo>
                  <a:pt x="30120" y="39300"/>
                </a:lnTo>
                <a:lnTo>
                  <a:pt x="30130" y="39340"/>
                </a:lnTo>
                <a:lnTo>
                  <a:pt x="30140" y="39450"/>
                </a:lnTo>
                <a:lnTo>
                  <a:pt x="30280" y="39470"/>
                </a:lnTo>
                <a:lnTo>
                  <a:pt x="30450" y="39520"/>
                </a:lnTo>
                <a:lnTo>
                  <a:pt x="30560" y="39560"/>
                </a:lnTo>
                <a:lnTo>
                  <a:pt x="30560" y="39660"/>
                </a:lnTo>
                <a:lnTo>
                  <a:pt x="30590" y="39750"/>
                </a:lnTo>
                <a:lnTo>
                  <a:pt x="30590" y="39880"/>
                </a:lnTo>
                <a:lnTo>
                  <a:pt x="30650" y="39890"/>
                </a:lnTo>
                <a:lnTo>
                  <a:pt x="30620" y="39990"/>
                </a:lnTo>
                <a:lnTo>
                  <a:pt x="30660" y="40040"/>
                </a:lnTo>
                <a:lnTo>
                  <a:pt x="30680" y="40120"/>
                </a:lnTo>
                <a:lnTo>
                  <a:pt x="30680" y="40210"/>
                </a:lnTo>
                <a:lnTo>
                  <a:pt x="30690" y="40280"/>
                </a:lnTo>
                <a:lnTo>
                  <a:pt x="30610" y="40290"/>
                </a:lnTo>
                <a:lnTo>
                  <a:pt x="30500" y="40360"/>
                </a:lnTo>
                <a:lnTo>
                  <a:pt x="30500" y="40410"/>
                </a:lnTo>
                <a:lnTo>
                  <a:pt x="30400" y="40370"/>
                </a:lnTo>
                <a:lnTo>
                  <a:pt x="30340" y="40380"/>
                </a:lnTo>
                <a:lnTo>
                  <a:pt x="30250" y="40380"/>
                </a:lnTo>
                <a:lnTo>
                  <a:pt x="30190" y="40270"/>
                </a:lnTo>
                <a:lnTo>
                  <a:pt x="30070" y="40210"/>
                </a:lnTo>
                <a:lnTo>
                  <a:pt x="29830" y="40210"/>
                </a:lnTo>
                <a:lnTo>
                  <a:pt x="29740" y="40210"/>
                </a:lnTo>
                <a:lnTo>
                  <a:pt x="29620" y="40190"/>
                </a:lnTo>
                <a:lnTo>
                  <a:pt x="29430" y="40180"/>
                </a:lnTo>
                <a:lnTo>
                  <a:pt x="29300" y="40160"/>
                </a:lnTo>
                <a:lnTo>
                  <a:pt x="29230" y="40050"/>
                </a:lnTo>
                <a:lnTo>
                  <a:pt x="29070" y="40030"/>
                </a:lnTo>
                <a:lnTo>
                  <a:pt x="29050" y="40050"/>
                </a:lnTo>
                <a:lnTo>
                  <a:pt x="29050" y="40170"/>
                </a:lnTo>
                <a:lnTo>
                  <a:pt x="28970" y="40240"/>
                </a:lnTo>
                <a:lnTo>
                  <a:pt x="28980" y="40300"/>
                </a:lnTo>
                <a:lnTo>
                  <a:pt x="28950" y="40330"/>
                </a:lnTo>
                <a:lnTo>
                  <a:pt x="28920" y="40330"/>
                </a:lnTo>
                <a:lnTo>
                  <a:pt x="28880" y="40310"/>
                </a:lnTo>
                <a:lnTo>
                  <a:pt x="28760" y="40320"/>
                </a:lnTo>
                <a:lnTo>
                  <a:pt x="28700" y="40280"/>
                </a:lnTo>
                <a:lnTo>
                  <a:pt x="28610" y="40300"/>
                </a:lnTo>
                <a:lnTo>
                  <a:pt x="28520" y="40320"/>
                </a:lnTo>
                <a:lnTo>
                  <a:pt x="28500" y="40310"/>
                </a:lnTo>
                <a:lnTo>
                  <a:pt x="28340" y="40270"/>
                </a:lnTo>
                <a:lnTo>
                  <a:pt x="28180" y="40220"/>
                </a:lnTo>
                <a:lnTo>
                  <a:pt x="28100" y="40090"/>
                </a:lnTo>
                <a:lnTo>
                  <a:pt x="27980" y="40100"/>
                </a:lnTo>
                <a:lnTo>
                  <a:pt x="27860" y="40010"/>
                </a:lnTo>
                <a:lnTo>
                  <a:pt x="27760" y="40080"/>
                </a:lnTo>
                <a:lnTo>
                  <a:pt x="27660" y="40000"/>
                </a:lnTo>
                <a:lnTo>
                  <a:pt x="27490" y="39990"/>
                </a:lnTo>
                <a:lnTo>
                  <a:pt x="27450" y="39920"/>
                </a:lnTo>
                <a:lnTo>
                  <a:pt x="27350" y="39850"/>
                </a:lnTo>
                <a:lnTo>
                  <a:pt x="27150" y="39940"/>
                </a:lnTo>
                <a:lnTo>
                  <a:pt x="26950" y="39800"/>
                </a:lnTo>
                <a:lnTo>
                  <a:pt x="26930" y="39720"/>
                </a:lnTo>
                <a:lnTo>
                  <a:pt x="26860" y="39680"/>
                </a:lnTo>
                <a:lnTo>
                  <a:pt x="26860" y="39670"/>
                </a:lnTo>
                <a:lnTo>
                  <a:pt x="26800" y="39680"/>
                </a:lnTo>
                <a:lnTo>
                  <a:pt x="26700" y="39640"/>
                </a:lnTo>
                <a:lnTo>
                  <a:pt x="26580" y="39590"/>
                </a:lnTo>
                <a:lnTo>
                  <a:pt x="26500" y="39650"/>
                </a:lnTo>
                <a:lnTo>
                  <a:pt x="26340" y="39650"/>
                </a:lnTo>
                <a:lnTo>
                  <a:pt x="26130" y="39710"/>
                </a:lnTo>
                <a:lnTo>
                  <a:pt x="25960" y="39720"/>
                </a:lnTo>
                <a:lnTo>
                  <a:pt x="25860" y="39760"/>
                </a:lnTo>
                <a:lnTo>
                  <a:pt x="25730" y="39830"/>
                </a:lnTo>
                <a:lnTo>
                  <a:pt x="25580" y="39800"/>
                </a:lnTo>
                <a:lnTo>
                  <a:pt x="25440" y="39830"/>
                </a:lnTo>
                <a:lnTo>
                  <a:pt x="25220" y="39840"/>
                </a:lnTo>
                <a:lnTo>
                  <a:pt x="25200" y="39800"/>
                </a:lnTo>
                <a:lnTo>
                  <a:pt x="25200" y="39740"/>
                </a:lnTo>
                <a:lnTo>
                  <a:pt x="25140" y="39720"/>
                </a:lnTo>
                <a:lnTo>
                  <a:pt x="25120" y="39730"/>
                </a:lnTo>
                <a:lnTo>
                  <a:pt x="24980" y="39800"/>
                </a:lnTo>
                <a:lnTo>
                  <a:pt x="24790" y="39860"/>
                </a:lnTo>
                <a:lnTo>
                  <a:pt x="24740" y="39920"/>
                </a:lnTo>
                <a:lnTo>
                  <a:pt x="24600" y="39990"/>
                </a:lnTo>
                <a:lnTo>
                  <a:pt x="24460" y="40010"/>
                </a:lnTo>
                <a:lnTo>
                  <a:pt x="24410" y="40000"/>
                </a:lnTo>
                <a:lnTo>
                  <a:pt x="24290" y="39940"/>
                </a:lnTo>
                <a:lnTo>
                  <a:pt x="24170" y="39960"/>
                </a:lnTo>
                <a:lnTo>
                  <a:pt x="24100" y="40030"/>
                </a:lnTo>
                <a:lnTo>
                  <a:pt x="24000" y="40110"/>
                </a:lnTo>
                <a:lnTo>
                  <a:pt x="23840" y="40070"/>
                </a:lnTo>
                <a:lnTo>
                  <a:pt x="23770" y="40130"/>
                </a:lnTo>
                <a:lnTo>
                  <a:pt x="23670" y="40170"/>
                </a:lnTo>
                <a:lnTo>
                  <a:pt x="23510" y="40190"/>
                </a:lnTo>
                <a:lnTo>
                  <a:pt x="23350" y="40260"/>
                </a:lnTo>
                <a:lnTo>
                  <a:pt x="23340" y="40330"/>
                </a:lnTo>
                <a:lnTo>
                  <a:pt x="23340" y="40420"/>
                </a:lnTo>
                <a:lnTo>
                  <a:pt x="23240" y="40540"/>
                </a:lnTo>
                <a:lnTo>
                  <a:pt x="23240" y="40590"/>
                </a:lnTo>
                <a:lnTo>
                  <a:pt x="23250" y="40650"/>
                </a:lnTo>
                <a:lnTo>
                  <a:pt x="23160" y="40730"/>
                </a:lnTo>
                <a:lnTo>
                  <a:pt x="23180" y="40790"/>
                </a:lnTo>
                <a:lnTo>
                  <a:pt x="23150" y="40820"/>
                </a:lnTo>
                <a:lnTo>
                  <a:pt x="23100" y="40830"/>
                </a:lnTo>
                <a:lnTo>
                  <a:pt x="23050" y="40880"/>
                </a:lnTo>
                <a:lnTo>
                  <a:pt x="22630" y="41000"/>
                </a:lnTo>
                <a:lnTo>
                  <a:pt x="22550" y="41040"/>
                </a:lnTo>
                <a:lnTo>
                  <a:pt x="22480" y="41110"/>
                </a:lnTo>
                <a:lnTo>
                  <a:pt x="22460" y="41160"/>
                </a:lnTo>
                <a:lnTo>
                  <a:pt x="22350" y="41170"/>
                </a:lnTo>
                <a:lnTo>
                  <a:pt x="22340" y="41150"/>
                </a:lnTo>
                <a:lnTo>
                  <a:pt x="22380" y="41080"/>
                </a:lnTo>
                <a:lnTo>
                  <a:pt x="22380" y="41060"/>
                </a:lnTo>
                <a:lnTo>
                  <a:pt x="22280" y="41050"/>
                </a:lnTo>
                <a:lnTo>
                  <a:pt x="22160" y="41040"/>
                </a:lnTo>
                <a:lnTo>
                  <a:pt x="22010" y="40920"/>
                </a:lnTo>
                <a:lnTo>
                  <a:pt x="21880" y="40890"/>
                </a:lnTo>
                <a:lnTo>
                  <a:pt x="21800" y="41010"/>
                </a:lnTo>
                <a:lnTo>
                  <a:pt x="21620" y="41020"/>
                </a:lnTo>
                <a:lnTo>
                  <a:pt x="21520" y="41100"/>
                </a:lnTo>
                <a:lnTo>
                  <a:pt x="21500" y="41110"/>
                </a:lnTo>
                <a:lnTo>
                  <a:pt x="21380" y="41130"/>
                </a:lnTo>
                <a:lnTo>
                  <a:pt x="21180" y="41250"/>
                </a:lnTo>
                <a:lnTo>
                  <a:pt x="20910" y="41270"/>
                </a:lnTo>
                <a:lnTo>
                  <a:pt x="20780" y="41340"/>
                </a:lnTo>
                <a:lnTo>
                  <a:pt x="20830" y="41430"/>
                </a:lnTo>
                <a:lnTo>
                  <a:pt x="20590" y="41500"/>
                </a:lnTo>
                <a:lnTo>
                  <a:pt x="20430" y="41570"/>
                </a:lnTo>
                <a:lnTo>
                  <a:pt x="20220" y="41670"/>
                </a:lnTo>
                <a:lnTo>
                  <a:pt x="20150" y="41620"/>
                </a:lnTo>
                <a:lnTo>
                  <a:pt x="20050" y="41570"/>
                </a:lnTo>
                <a:lnTo>
                  <a:pt x="19910" y="41600"/>
                </a:lnTo>
                <a:lnTo>
                  <a:pt x="19900" y="41640"/>
                </a:lnTo>
                <a:lnTo>
                  <a:pt x="19680" y="41670"/>
                </a:lnTo>
                <a:lnTo>
                  <a:pt x="19590" y="41680"/>
                </a:lnTo>
                <a:lnTo>
                  <a:pt x="19470" y="41680"/>
                </a:lnTo>
                <a:lnTo>
                  <a:pt x="19340" y="41680"/>
                </a:lnTo>
                <a:lnTo>
                  <a:pt x="19280" y="41600"/>
                </a:lnTo>
                <a:lnTo>
                  <a:pt x="19160" y="41640"/>
                </a:lnTo>
                <a:lnTo>
                  <a:pt x="19070" y="41590"/>
                </a:lnTo>
                <a:lnTo>
                  <a:pt x="18950" y="41610"/>
                </a:lnTo>
                <a:lnTo>
                  <a:pt x="18670" y="41610"/>
                </a:lnTo>
                <a:lnTo>
                  <a:pt x="18620" y="41540"/>
                </a:lnTo>
                <a:lnTo>
                  <a:pt x="18490" y="41450"/>
                </a:lnTo>
                <a:lnTo>
                  <a:pt x="18480" y="41270"/>
                </a:lnTo>
                <a:lnTo>
                  <a:pt x="18490" y="41150"/>
                </a:lnTo>
                <a:lnTo>
                  <a:pt x="18440" y="41090"/>
                </a:lnTo>
                <a:lnTo>
                  <a:pt x="18420" y="41080"/>
                </a:lnTo>
                <a:lnTo>
                  <a:pt x="18360" y="41050"/>
                </a:lnTo>
                <a:lnTo>
                  <a:pt x="18280" y="41050"/>
                </a:lnTo>
                <a:lnTo>
                  <a:pt x="18180" y="41180"/>
                </a:lnTo>
                <a:lnTo>
                  <a:pt x="17990" y="41100"/>
                </a:lnTo>
                <a:lnTo>
                  <a:pt x="17930" y="41090"/>
                </a:lnTo>
                <a:lnTo>
                  <a:pt x="17710" y="41030"/>
                </a:lnTo>
                <a:lnTo>
                  <a:pt x="17530" y="41140"/>
                </a:lnTo>
                <a:lnTo>
                  <a:pt x="17550" y="41270"/>
                </a:lnTo>
                <a:lnTo>
                  <a:pt x="17480" y="41340"/>
                </a:lnTo>
                <a:lnTo>
                  <a:pt x="17430" y="41380"/>
                </a:lnTo>
                <a:lnTo>
                  <a:pt x="17320" y="41430"/>
                </a:lnTo>
                <a:lnTo>
                  <a:pt x="17180" y="41530"/>
                </a:lnTo>
                <a:lnTo>
                  <a:pt x="17080" y="41700"/>
                </a:lnTo>
                <a:lnTo>
                  <a:pt x="16890" y="41810"/>
                </a:lnTo>
                <a:lnTo>
                  <a:pt x="16710" y="41870"/>
                </a:lnTo>
                <a:lnTo>
                  <a:pt x="16590" y="41880"/>
                </a:lnTo>
                <a:lnTo>
                  <a:pt x="16460" y="41880"/>
                </a:lnTo>
                <a:lnTo>
                  <a:pt x="16330" y="41770"/>
                </a:lnTo>
                <a:lnTo>
                  <a:pt x="16310" y="41760"/>
                </a:lnTo>
                <a:lnTo>
                  <a:pt x="16160" y="41690"/>
                </a:lnTo>
                <a:lnTo>
                  <a:pt x="15940" y="41710"/>
                </a:lnTo>
                <a:lnTo>
                  <a:pt x="15950" y="41680"/>
                </a:lnTo>
                <a:lnTo>
                  <a:pt x="15680" y="41620"/>
                </a:lnTo>
                <a:lnTo>
                  <a:pt x="15670" y="41750"/>
                </a:lnTo>
                <a:lnTo>
                  <a:pt x="15590" y="41800"/>
                </a:lnTo>
                <a:lnTo>
                  <a:pt x="15480" y="41780"/>
                </a:lnTo>
                <a:lnTo>
                  <a:pt x="15370" y="41690"/>
                </a:lnTo>
                <a:lnTo>
                  <a:pt x="15200" y="41690"/>
                </a:lnTo>
                <a:lnTo>
                  <a:pt x="15060" y="41610"/>
                </a:lnTo>
                <a:lnTo>
                  <a:pt x="14960" y="41560"/>
                </a:lnTo>
                <a:lnTo>
                  <a:pt x="14880" y="41490"/>
                </a:lnTo>
                <a:lnTo>
                  <a:pt x="14820" y="41530"/>
                </a:lnTo>
                <a:lnTo>
                  <a:pt x="14750" y="41570"/>
                </a:lnTo>
                <a:lnTo>
                  <a:pt x="14640" y="41640"/>
                </a:lnTo>
                <a:lnTo>
                  <a:pt x="14540" y="41700"/>
                </a:lnTo>
                <a:lnTo>
                  <a:pt x="14560" y="41660"/>
                </a:lnTo>
                <a:lnTo>
                  <a:pt x="14580" y="41630"/>
                </a:lnTo>
                <a:lnTo>
                  <a:pt x="14610" y="41580"/>
                </a:lnTo>
                <a:lnTo>
                  <a:pt x="14620" y="41550"/>
                </a:lnTo>
                <a:lnTo>
                  <a:pt x="14630" y="41520"/>
                </a:lnTo>
                <a:lnTo>
                  <a:pt x="14630" y="41500"/>
                </a:lnTo>
                <a:lnTo>
                  <a:pt x="14630" y="41480"/>
                </a:lnTo>
                <a:lnTo>
                  <a:pt x="14620" y="41460"/>
                </a:lnTo>
                <a:lnTo>
                  <a:pt x="14590" y="41430"/>
                </a:lnTo>
                <a:lnTo>
                  <a:pt x="14590" y="41420"/>
                </a:lnTo>
                <a:lnTo>
                  <a:pt x="14540" y="41370"/>
                </a:lnTo>
                <a:lnTo>
                  <a:pt x="14520" y="41360"/>
                </a:lnTo>
                <a:lnTo>
                  <a:pt x="14480" y="41340"/>
                </a:lnTo>
                <a:lnTo>
                  <a:pt x="14460" y="41330"/>
                </a:lnTo>
                <a:lnTo>
                  <a:pt x="14420" y="41310"/>
                </a:lnTo>
                <a:lnTo>
                  <a:pt x="14410" y="41320"/>
                </a:lnTo>
                <a:lnTo>
                  <a:pt x="14400" y="41330"/>
                </a:lnTo>
                <a:lnTo>
                  <a:pt x="14400" y="41340"/>
                </a:lnTo>
                <a:lnTo>
                  <a:pt x="14400" y="41350"/>
                </a:lnTo>
                <a:lnTo>
                  <a:pt x="14390" y="41360"/>
                </a:lnTo>
                <a:lnTo>
                  <a:pt x="14390" y="41410"/>
                </a:lnTo>
                <a:lnTo>
                  <a:pt x="14390" y="41420"/>
                </a:lnTo>
                <a:lnTo>
                  <a:pt x="14380" y="41420"/>
                </a:lnTo>
                <a:lnTo>
                  <a:pt x="14320" y="41450"/>
                </a:lnTo>
                <a:lnTo>
                  <a:pt x="14310" y="41470"/>
                </a:lnTo>
                <a:lnTo>
                  <a:pt x="14310" y="41510"/>
                </a:lnTo>
                <a:lnTo>
                  <a:pt x="14310" y="41520"/>
                </a:lnTo>
                <a:lnTo>
                  <a:pt x="14300" y="41540"/>
                </a:lnTo>
                <a:lnTo>
                  <a:pt x="14280" y="41550"/>
                </a:lnTo>
                <a:lnTo>
                  <a:pt x="14190" y="41580"/>
                </a:lnTo>
                <a:lnTo>
                  <a:pt x="14180" y="41580"/>
                </a:lnTo>
                <a:lnTo>
                  <a:pt x="14150" y="41560"/>
                </a:lnTo>
                <a:lnTo>
                  <a:pt x="14150" y="41550"/>
                </a:lnTo>
                <a:lnTo>
                  <a:pt x="14140" y="41530"/>
                </a:lnTo>
                <a:lnTo>
                  <a:pt x="14120" y="41500"/>
                </a:lnTo>
                <a:lnTo>
                  <a:pt x="14110" y="41470"/>
                </a:lnTo>
                <a:lnTo>
                  <a:pt x="14080" y="41400"/>
                </a:lnTo>
                <a:lnTo>
                  <a:pt x="14070" y="41380"/>
                </a:lnTo>
                <a:lnTo>
                  <a:pt x="14070" y="41370"/>
                </a:lnTo>
                <a:lnTo>
                  <a:pt x="14060" y="41320"/>
                </a:lnTo>
                <a:lnTo>
                  <a:pt x="14050" y="41310"/>
                </a:lnTo>
                <a:lnTo>
                  <a:pt x="14040" y="41280"/>
                </a:lnTo>
                <a:lnTo>
                  <a:pt x="14030" y="41250"/>
                </a:lnTo>
                <a:lnTo>
                  <a:pt x="14010" y="41240"/>
                </a:lnTo>
                <a:lnTo>
                  <a:pt x="14000" y="41240"/>
                </a:lnTo>
                <a:lnTo>
                  <a:pt x="13990" y="41240"/>
                </a:lnTo>
                <a:lnTo>
                  <a:pt x="13930" y="41270"/>
                </a:lnTo>
                <a:lnTo>
                  <a:pt x="13900" y="41270"/>
                </a:lnTo>
                <a:lnTo>
                  <a:pt x="13880" y="41260"/>
                </a:lnTo>
                <a:lnTo>
                  <a:pt x="13880" y="41250"/>
                </a:lnTo>
                <a:lnTo>
                  <a:pt x="13860" y="41240"/>
                </a:lnTo>
                <a:lnTo>
                  <a:pt x="13850" y="41220"/>
                </a:lnTo>
                <a:lnTo>
                  <a:pt x="13850" y="41190"/>
                </a:lnTo>
                <a:lnTo>
                  <a:pt x="13830" y="41160"/>
                </a:lnTo>
                <a:lnTo>
                  <a:pt x="13810" y="41140"/>
                </a:lnTo>
                <a:lnTo>
                  <a:pt x="13800" y="41140"/>
                </a:lnTo>
                <a:lnTo>
                  <a:pt x="13740" y="41130"/>
                </a:lnTo>
                <a:lnTo>
                  <a:pt x="13720" y="41130"/>
                </a:lnTo>
                <a:lnTo>
                  <a:pt x="13690" y="41120"/>
                </a:lnTo>
                <a:lnTo>
                  <a:pt x="13650" y="41100"/>
                </a:lnTo>
                <a:lnTo>
                  <a:pt x="13640" y="41080"/>
                </a:lnTo>
                <a:lnTo>
                  <a:pt x="13630" y="41070"/>
                </a:lnTo>
                <a:lnTo>
                  <a:pt x="13620" y="41040"/>
                </a:lnTo>
                <a:lnTo>
                  <a:pt x="13610" y="40970"/>
                </a:lnTo>
                <a:lnTo>
                  <a:pt x="13600" y="40950"/>
                </a:lnTo>
                <a:lnTo>
                  <a:pt x="13590" y="40920"/>
                </a:lnTo>
                <a:lnTo>
                  <a:pt x="13580" y="40890"/>
                </a:lnTo>
                <a:lnTo>
                  <a:pt x="13550" y="40840"/>
                </a:lnTo>
                <a:lnTo>
                  <a:pt x="13480" y="40770"/>
                </a:lnTo>
                <a:lnTo>
                  <a:pt x="13470" y="40750"/>
                </a:lnTo>
                <a:lnTo>
                  <a:pt x="13420" y="40710"/>
                </a:lnTo>
                <a:lnTo>
                  <a:pt x="13410" y="40710"/>
                </a:lnTo>
                <a:lnTo>
                  <a:pt x="13400" y="40710"/>
                </a:lnTo>
                <a:lnTo>
                  <a:pt x="13370" y="40720"/>
                </a:lnTo>
                <a:lnTo>
                  <a:pt x="13360" y="40730"/>
                </a:lnTo>
                <a:lnTo>
                  <a:pt x="13340" y="40740"/>
                </a:lnTo>
                <a:lnTo>
                  <a:pt x="13330" y="40730"/>
                </a:lnTo>
                <a:lnTo>
                  <a:pt x="13310" y="40720"/>
                </a:lnTo>
                <a:lnTo>
                  <a:pt x="13300" y="40700"/>
                </a:lnTo>
                <a:lnTo>
                  <a:pt x="13290" y="40690"/>
                </a:lnTo>
                <a:lnTo>
                  <a:pt x="13300" y="40670"/>
                </a:lnTo>
                <a:lnTo>
                  <a:pt x="13290" y="40600"/>
                </a:lnTo>
                <a:lnTo>
                  <a:pt x="13280" y="40540"/>
                </a:lnTo>
                <a:lnTo>
                  <a:pt x="13270" y="40530"/>
                </a:lnTo>
                <a:lnTo>
                  <a:pt x="13250" y="40530"/>
                </a:lnTo>
                <a:lnTo>
                  <a:pt x="13220" y="40540"/>
                </a:lnTo>
                <a:lnTo>
                  <a:pt x="13200" y="40540"/>
                </a:lnTo>
                <a:lnTo>
                  <a:pt x="13180" y="40540"/>
                </a:lnTo>
                <a:lnTo>
                  <a:pt x="13150" y="40530"/>
                </a:lnTo>
                <a:lnTo>
                  <a:pt x="13120" y="40530"/>
                </a:lnTo>
                <a:lnTo>
                  <a:pt x="13080" y="40530"/>
                </a:lnTo>
                <a:lnTo>
                  <a:pt x="13060" y="40540"/>
                </a:lnTo>
                <a:lnTo>
                  <a:pt x="13050" y="40550"/>
                </a:lnTo>
                <a:lnTo>
                  <a:pt x="13040" y="40580"/>
                </a:lnTo>
                <a:lnTo>
                  <a:pt x="13020" y="40610"/>
                </a:lnTo>
                <a:lnTo>
                  <a:pt x="13010" y="40610"/>
                </a:lnTo>
                <a:lnTo>
                  <a:pt x="13000" y="40620"/>
                </a:lnTo>
                <a:lnTo>
                  <a:pt x="12990" y="40630"/>
                </a:lnTo>
                <a:lnTo>
                  <a:pt x="12970" y="40620"/>
                </a:lnTo>
                <a:lnTo>
                  <a:pt x="12910" y="40600"/>
                </a:lnTo>
                <a:lnTo>
                  <a:pt x="12880" y="40600"/>
                </a:lnTo>
                <a:lnTo>
                  <a:pt x="12800" y="40600"/>
                </a:lnTo>
                <a:lnTo>
                  <a:pt x="12740" y="40620"/>
                </a:lnTo>
                <a:lnTo>
                  <a:pt x="12730" y="40620"/>
                </a:lnTo>
                <a:lnTo>
                  <a:pt x="12660" y="40640"/>
                </a:lnTo>
                <a:lnTo>
                  <a:pt x="12580" y="40660"/>
                </a:lnTo>
                <a:lnTo>
                  <a:pt x="12570" y="40660"/>
                </a:lnTo>
                <a:lnTo>
                  <a:pt x="12560" y="40660"/>
                </a:lnTo>
                <a:lnTo>
                  <a:pt x="12460" y="40630"/>
                </a:lnTo>
                <a:lnTo>
                  <a:pt x="12420" y="40610"/>
                </a:lnTo>
                <a:lnTo>
                  <a:pt x="12400" y="40600"/>
                </a:lnTo>
                <a:lnTo>
                  <a:pt x="12380" y="40600"/>
                </a:lnTo>
                <a:lnTo>
                  <a:pt x="12360" y="40600"/>
                </a:lnTo>
                <a:lnTo>
                  <a:pt x="12340" y="40600"/>
                </a:lnTo>
                <a:lnTo>
                  <a:pt x="12310" y="40610"/>
                </a:lnTo>
                <a:lnTo>
                  <a:pt x="12200" y="40650"/>
                </a:lnTo>
                <a:lnTo>
                  <a:pt x="12180" y="40650"/>
                </a:lnTo>
                <a:lnTo>
                  <a:pt x="12150" y="40690"/>
                </a:lnTo>
                <a:lnTo>
                  <a:pt x="12140" y="40720"/>
                </a:lnTo>
                <a:lnTo>
                  <a:pt x="12110" y="40750"/>
                </a:lnTo>
                <a:lnTo>
                  <a:pt x="12060" y="40790"/>
                </a:lnTo>
                <a:lnTo>
                  <a:pt x="11980" y="40840"/>
                </a:lnTo>
                <a:lnTo>
                  <a:pt x="11980" y="40850"/>
                </a:lnTo>
                <a:lnTo>
                  <a:pt x="11960" y="40850"/>
                </a:lnTo>
                <a:lnTo>
                  <a:pt x="11920" y="40880"/>
                </a:lnTo>
                <a:lnTo>
                  <a:pt x="11860" y="40890"/>
                </a:lnTo>
                <a:lnTo>
                  <a:pt x="11830" y="40900"/>
                </a:lnTo>
                <a:lnTo>
                  <a:pt x="11800" y="40910"/>
                </a:lnTo>
                <a:lnTo>
                  <a:pt x="11790" y="40920"/>
                </a:lnTo>
                <a:lnTo>
                  <a:pt x="11780" y="40930"/>
                </a:lnTo>
                <a:lnTo>
                  <a:pt x="11770" y="40940"/>
                </a:lnTo>
                <a:lnTo>
                  <a:pt x="11720" y="40970"/>
                </a:lnTo>
                <a:lnTo>
                  <a:pt x="11710" y="40970"/>
                </a:lnTo>
                <a:lnTo>
                  <a:pt x="11650" y="41010"/>
                </a:lnTo>
                <a:lnTo>
                  <a:pt x="11610" y="41030"/>
                </a:lnTo>
                <a:lnTo>
                  <a:pt x="11580" y="41050"/>
                </a:lnTo>
                <a:lnTo>
                  <a:pt x="11510" y="41090"/>
                </a:lnTo>
                <a:lnTo>
                  <a:pt x="11470" y="41100"/>
                </a:lnTo>
                <a:lnTo>
                  <a:pt x="11470" y="41110"/>
                </a:lnTo>
                <a:lnTo>
                  <a:pt x="11440" y="41110"/>
                </a:lnTo>
                <a:lnTo>
                  <a:pt x="11430" y="41120"/>
                </a:lnTo>
                <a:lnTo>
                  <a:pt x="11400" y="41160"/>
                </a:lnTo>
                <a:lnTo>
                  <a:pt x="11400" y="41170"/>
                </a:lnTo>
                <a:lnTo>
                  <a:pt x="11380" y="41260"/>
                </a:lnTo>
                <a:lnTo>
                  <a:pt x="11380" y="41270"/>
                </a:lnTo>
                <a:lnTo>
                  <a:pt x="11370" y="41300"/>
                </a:lnTo>
                <a:lnTo>
                  <a:pt x="11350" y="41320"/>
                </a:lnTo>
                <a:lnTo>
                  <a:pt x="11340" y="41320"/>
                </a:lnTo>
                <a:lnTo>
                  <a:pt x="11310" y="41320"/>
                </a:lnTo>
                <a:lnTo>
                  <a:pt x="11280" y="41310"/>
                </a:lnTo>
                <a:lnTo>
                  <a:pt x="11280" y="41300"/>
                </a:lnTo>
                <a:lnTo>
                  <a:pt x="11240" y="41270"/>
                </a:lnTo>
                <a:lnTo>
                  <a:pt x="11220" y="41260"/>
                </a:lnTo>
                <a:lnTo>
                  <a:pt x="11190" y="41260"/>
                </a:lnTo>
                <a:lnTo>
                  <a:pt x="11150" y="41260"/>
                </a:lnTo>
                <a:lnTo>
                  <a:pt x="11120" y="41270"/>
                </a:lnTo>
                <a:lnTo>
                  <a:pt x="11100" y="41280"/>
                </a:lnTo>
                <a:lnTo>
                  <a:pt x="11090" y="41290"/>
                </a:lnTo>
                <a:lnTo>
                  <a:pt x="11080" y="41290"/>
                </a:lnTo>
                <a:lnTo>
                  <a:pt x="11080" y="41300"/>
                </a:lnTo>
                <a:lnTo>
                  <a:pt x="11080" y="41310"/>
                </a:lnTo>
                <a:lnTo>
                  <a:pt x="11080" y="41330"/>
                </a:lnTo>
                <a:lnTo>
                  <a:pt x="11080" y="41380"/>
                </a:lnTo>
                <a:lnTo>
                  <a:pt x="11080" y="41400"/>
                </a:lnTo>
                <a:lnTo>
                  <a:pt x="11040" y="41430"/>
                </a:lnTo>
                <a:lnTo>
                  <a:pt x="11030" y="41420"/>
                </a:lnTo>
                <a:lnTo>
                  <a:pt x="11020" y="41430"/>
                </a:lnTo>
                <a:lnTo>
                  <a:pt x="11030" y="41460"/>
                </a:lnTo>
                <a:lnTo>
                  <a:pt x="11020" y="41480"/>
                </a:lnTo>
                <a:lnTo>
                  <a:pt x="11010" y="41480"/>
                </a:lnTo>
                <a:lnTo>
                  <a:pt x="11000" y="41470"/>
                </a:lnTo>
                <a:lnTo>
                  <a:pt x="10990" y="41460"/>
                </a:lnTo>
                <a:lnTo>
                  <a:pt x="10980" y="41450"/>
                </a:lnTo>
                <a:lnTo>
                  <a:pt x="10960" y="41430"/>
                </a:lnTo>
                <a:lnTo>
                  <a:pt x="10950" y="41420"/>
                </a:lnTo>
                <a:lnTo>
                  <a:pt x="10940" y="41420"/>
                </a:lnTo>
                <a:lnTo>
                  <a:pt x="10930" y="41440"/>
                </a:lnTo>
                <a:lnTo>
                  <a:pt x="10920" y="41420"/>
                </a:lnTo>
                <a:lnTo>
                  <a:pt x="10900" y="41410"/>
                </a:lnTo>
                <a:lnTo>
                  <a:pt x="10890" y="41400"/>
                </a:lnTo>
                <a:lnTo>
                  <a:pt x="10880" y="41390"/>
                </a:lnTo>
                <a:lnTo>
                  <a:pt x="10870" y="41380"/>
                </a:lnTo>
                <a:lnTo>
                  <a:pt x="10860" y="41390"/>
                </a:lnTo>
                <a:lnTo>
                  <a:pt x="10860" y="41400"/>
                </a:lnTo>
                <a:lnTo>
                  <a:pt x="10850" y="41410"/>
                </a:lnTo>
                <a:lnTo>
                  <a:pt x="10830" y="41400"/>
                </a:lnTo>
                <a:lnTo>
                  <a:pt x="10800" y="41420"/>
                </a:lnTo>
                <a:lnTo>
                  <a:pt x="10790" y="41420"/>
                </a:lnTo>
                <a:lnTo>
                  <a:pt x="10780" y="41420"/>
                </a:lnTo>
                <a:lnTo>
                  <a:pt x="10780" y="41430"/>
                </a:lnTo>
                <a:lnTo>
                  <a:pt x="10770" y="41430"/>
                </a:lnTo>
                <a:lnTo>
                  <a:pt x="10760" y="41430"/>
                </a:lnTo>
                <a:lnTo>
                  <a:pt x="10720" y="41490"/>
                </a:lnTo>
                <a:lnTo>
                  <a:pt x="10700" y="41490"/>
                </a:lnTo>
                <a:lnTo>
                  <a:pt x="10690" y="41490"/>
                </a:lnTo>
                <a:lnTo>
                  <a:pt x="10680" y="41480"/>
                </a:lnTo>
                <a:lnTo>
                  <a:pt x="10660" y="41470"/>
                </a:lnTo>
                <a:lnTo>
                  <a:pt x="10650" y="41460"/>
                </a:lnTo>
                <a:lnTo>
                  <a:pt x="10640" y="41450"/>
                </a:lnTo>
                <a:lnTo>
                  <a:pt x="10630" y="41450"/>
                </a:lnTo>
                <a:lnTo>
                  <a:pt x="10620" y="41440"/>
                </a:lnTo>
                <a:lnTo>
                  <a:pt x="10570" y="41450"/>
                </a:lnTo>
                <a:lnTo>
                  <a:pt x="10530" y="41470"/>
                </a:lnTo>
                <a:lnTo>
                  <a:pt x="10520" y="41460"/>
                </a:lnTo>
                <a:lnTo>
                  <a:pt x="10490" y="41450"/>
                </a:lnTo>
                <a:lnTo>
                  <a:pt x="10460" y="41450"/>
                </a:lnTo>
                <a:lnTo>
                  <a:pt x="10450" y="41460"/>
                </a:lnTo>
                <a:lnTo>
                  <a:pt x="10430" y="41450"/>
                </a:lnTo>
                <a:lnTo>
                  <a:pt x="10410" y="41450"/>
                </a:lnTo>
                <a:lnTo>
                  <a:pt x="10390" y="41460"/>
                </a:lnTo>
                <a:lnTo>
                  <a:pt x="10380" y="41460"/>
                </a:lnTo>
                <a:lnTo>
                  <a:pt x="10370" y="41460"/>
                </a:lnTo>
                <a:lnTo>
                  <a:pt x="10350" y="41470"/>
                </a:lnTo>
                <a:lnTo>
                  <a:pt x="10340" y="41470"/>
                </a:lnTo>
                <a:lnTo>
                  <a:pt x="10310" y="41460"/>
                </a:lnTo>
                <a:lnTo>
                  <a:pt x="10250" y="41440"/>
                </a:lnTo>
                <a:lnTo>
                  <a:pt x="10170" y="41380"/>
                </a:lnTo>
                <a:lnTo>
                  <a:pt x="10160" y="41370"/>
                </a:lnTo>
                <a:lnTo>
                  <a:pt x="10150" y="41360"/>
                </a:lnTo>
                <a:lnTo>
                  <a:pt x="10130" y="41350"/>
                </a:lnTo>
                <a:lnTo>
                  <a:pt x="10120" y="41340"/>
                </a:lnTo>
                <a:lnTo>
                  <a:pt x="10100" y="41340"/>
                </a:lnTo>
                <a:lnTo>
                  <a:pt x="10080" y="41350"/>
                </a:lnTo>
                <a:lnTo>
                  <a:pt x="10060" y="41350"/>
                </a:lnTo>
                <a:lnTo>
                  <a:pt x="10040" y="41360"/>
                </a:lnTo>
                <a:lnTo>
                  <a:pt x="10030" y="41360"/>
                </a:lnTo>
                <a:lnTo>
                  <a:pt x="10000" y="41370"/>
                </a:lnTo>
                <a:lnTo>
                  <a:pt x="9970" y="41380"/>
                </a:lnTo>
                <a:lnTo>
                  <a:pt x="9950" y="41380"/>
                </a:lnTo>
                <a:lnTo>
                  <a:pt x="9930" y="41370"/>
                </a:lnTo>
                <a:lnTo>
                  <a:pt x="9920" y="41360"/>
                </a:lnTo>
                <a:lnTo>
                  <a:pt x="9900" y="41350"/>
                </a:lnTo>
                <a:lnTo>
                  <a:pt x="9890" y="41340"/>
                </a:lnTo>
                <a:lnTo>
                  <a:pt x="9880" y="41330"/>
                </a:lnTo>
                <a:lnTo>
                  <a:pt x="9860" y="41320"/>
                </a:lnTo>
                <a:lnTo>
                  <a:pt x="9850" y="41310"/>
                </a:lnTo>
                <a:lnTo>
                  <a:pt x="9840" y="41310"/>
                </a:lnTo>
                <a:lnTo>
                  <a:pt x="9820" y="41300"/>
                </a:lnTo>
                <a:lnTo>
                  <a:pt x="9800" y="41290"/>
                </a:lnTo>
                <a:lnTo>
                  <a:pt x="9780" y="41260"/>
                </a:lnTo>
                <a:lnTo>
                  <a:pt x="9770" y="41250"/>
                </a:lnTo>
                <a:lnTo>
                  <a:pt x="9750" y="41240"/>
                </a:lnTo>
                <a:lnTo>
                  <a:pt x="9740" y="41230"/>
                </a:lnTo>
                <a:lnTo>
                  <a:pt x="9730" y="41230"/>
                </a:lnTo>
                <a:lnTo>
                  <a:pt x="9720" y="41230"/>
                </a:lnTo>
                <a:lnTo>
                  <a:pt x="9700" y="41230"/>
                </a:lnTo>
                <a:lnTo>
                  <a:pt x="9690" y="41220"/>
                </a:lnTo>
                <a:lnTo>
                  <a:pt x="9670" y="41210"/>
                </a:lnTo>
                <a:lnTo>
                  <a:pt x="9660" y="41210"/>
                </a:lnTo>
                <a:lnTo>
                  <a:pt x="9650" y="41220"/>
                </a:lnTo>
                <a:lnTo>
                  <a:pt x="9640" y="41230"/>
                </a:lnTo>
                <a:lnTo>
                  <a:pt x="9630" y="41240"/>
                </a:lnTo>
                <a:lnTo>
                  <a:pt x="9610" y="41240"/>
                </a:lnTo>
                <a:lnTo>
                  <a:pt x="9600" y="41240"/>
                </a:lnTo>
                <a:lnTo>
                  <a:pt x="9590" y="41240"/>
                </a:lnTo>
                <a:lnTo>
                  <a:pt x="9570" y="41230"/>
                </a:lnTo>
                <a:lnTo>
                  <a:pt x="9560" y="41220"/>
                </a:lnTo>
                <a:lnTo>
                  <a:pt x="9550" y="41220"/>
                </a:lnTo>
                <a:lnTo>
                  <a:pt x="9540" y="41210"/>
                </a:lnTo>
                <a:lnTo>
                  <a:pt x="9520" y="41200"/>
                </a:lnTo>
                <a:lnTo>
                  <a:pt x="9510" y="41190"/>
                </a:lnTo>
                <a:lnTo>
                  <a:pt x="9500" y="41180"/>
                </a:lnTo>
                <a:lnTo>
                  <a:pt x="9480" y="41160"/>
                </a:lnTo>
                <a:lnTo>
                  <a:pt x="9470" y="41150"/>
                </a:lnTo>
                <a:lnTo>
                  <a:pt x="9460" y="41140"/>
                </a:lnTo>
                <a:lnTo>
                  <a:pt x="9450" y="41130"/>
                </a:lnTo>
                <a:lnTo>
                  <a:pt x="9440" y="41110"/>
                </a:lnTo>
                <a:lnTo>
                  <a:pt x="9430" y="41110"/>
                </a:lnTo>
                <a:lnTo>
                  <a:pt x="9420" y="41120"/>
                </a:lnTo>
                <a:lnTo>
                  <a:pt x="9400" y="41120"/>
                </a:lnTo>
                <a:lnTo>
                  <a:pt x="9380" y="41120"/>
                </a:lnTo>
                <a:lnTo>
                  <a:pt x="9360" y="41120"/>
                </a:lnTo>
                <a:lnTo>
                  <a:pt x="9350" y="41130"/>
                </a:lnTo>
                <a:lnTo>
                  <a:pt x="9330" y="41130"/>
                </a:lnTo>
                <a:lnTo>
                  <a:pt x="9320" y="41130"/>
                </a:lnTo>
                <a:lnTo>
                  <a:pt x="9300" y="41100"/>
                </a:lnTo>
                <a:lnTo>
                  <a:pt x="9290" y="41100"/>
                </a:lnTo>
                <a:lnTo>
                  <a:pt x="9290" y="41080"/>
                </a:lnTo>
                <a:lnTo>
                  <a:pt x="9280" y="41070"/>
                </a:lnTo>
                <a:lnTo>
                  <a:pt x="9270" y="41060"/>
                </a:lnTo>
                <a:lnTo>
                  <a:pt x="9230" y="40990"/>
                </a:lnTo>
                <a:lnTo>
                  <a:pt x="9210" y="40980"/>
                </a:lnTo>
                <a:lnTo>
                  <a:pt x="9210" y="40970"/>
                </a:lnTo>
                <a:lnTo>
                  <a:pt x="9200" y="40960"/>
                </a:lnTo>
                <a:lnTo>
                  <a:pt x="9190" y="40960"/>
                </a:lnTo>
                <a:lnTo>
                  <a:pt x="9180" y="40960"/>
                </a:lnTo>
                <a:lnTo>
                  <a:pt x="9160" y="40940"/>
                </a:lnTo>
                <a:lnTo>
                  <a:pt x="9140" y="40940"/>
                </a:lnTo>
                <a:lnTo>
                  <a:pt x="9140" y="40930"/>
                </a:lnTo>
                <a:lnTo>
                  <a:pt x="9130" y="40930"/>
                </a:lnTo>
                <a:lnTo>
                  <a:pt x="9110" y="40930"/>
                </a:lnTo>
                <a:lnTo>
                  <a:pt x="9100" y="40930"/>
                </a:lnTo>
                <a:lnTo>
                  <a:pt x="9070" y="40930"/>
                </a:lnTo>
                <a:lnTo>
                  <a:pt x="9070" y="40920"/>
                </a:lnTo>
                <a:lnTo>
                  <a:pt x="9050" y="40910"/>
                </a:lnTo>
                <a:lnTo>
                  <a:pt x="9050" y="40900"/>
                </a:lnTo>
                <a:lnTo>
                  <a:pt x="9040" y="40870"/>
                </a:lnTo>
                <a:lnTo>
                  <a:pt x="9030" y="40860"/>
                </a:lnTo>
                <a:lnTo>
                  <a:pt x="9020" y="40850"/>
                </a:lnTo>
                <a:lnTo>
                  <a:pt x="9020" y="40840"/>
                </a:lnTo>
                <a:lnTo>
                  <a:pt x="9030" y="40810"/>
                </a:lnTo>
                <a:lnTo>
                  <a:pt x="9040" y="40800"/>
                </a:lnTo>
                <a:lnTo>
                  <a:pt x="9050" y="40790"/>
                </a:lnTo>
                <a:lnTo>
                  <a:pt x="9040" y="40780"/>
                </a:lnTo>
                <a:lnTo>
                  <a:pt x="9040" y="40770"/>
                </a:lnTo>
                <a:lnTo>
                  <a:pt x="9080" y="40730"/>
                </a:lnTo>
                <a:lnTo>
                  <a:pt x="9080" y="40710"/>
                </a:lnTo>
                <a:lnTo>
                  <a:pt x="9060" y="40690"/>
                </a:lnTo>
                <a:lnTo>
                  <a:pt x="9050" y="40670"/>
                </a:lnTo>
                <a:lnTo>
                  <a:pt x="9050" y="40650"/>
                </a:lnTo>
                <a:lnTo>
                  <a:pt x="9030" y="40640"/>
                </a:lnTo>
                <a:lnTo>
                  <a:pt x="9000" y="40640"/>
                </a:lnTo>
                <a:lnTo>
                  <a:pt x="8990" y="40650"/>
                </a:lnTo>
                <a:lnTo>
                  <a:pt x="8980" y="40670"/>
                </a:lnTo>
                <a:lnTo>
                  <a:pt x="8980" y="40680"/>
                </a:lnTo>
                <a:lnTo>
                  <a:pt x="8970" y="40690"/>
                </a:lnTo>
                <a:lnTo>
                  <a:pt x="8940" y="40720"/>
                </a:lnTo>
                <a:lnTo>
                  <a:pt x="8900" y="40700"/>
                </a:lnTo>
                <a:lnTo>
                  <a:pt x="8890" y="40700"/>
                </a:lnTo>
                <a:lnTo>
                  <a:pt x="8870" y="40710"/>
                </a:lnTo>
                <a:lnTo>
                  <a:pt x="8860" y="40710"/>
                </a:lnTo>
                <a:lnTo>
                  <a:pt x="8850" y="40730"/>
                </a:lnTo>
                <a:lnTo>
                  <a:pt x="8840" y="40740"/>
                </a:lnTo>
                <a:lnTo>
                  <a:pt x="8840" y="40750"/>
                </a:lnTo>
                <a:lnTo>
                  <a:pt x="8830" y="40750"/>
                </a:lnTo>
                <a:lnTo>
                  <a:pt x="8820" y="40760"/>
                </a:lnTo>
                <a:lnTo>
                  <a:pt x="8810" y="40760"/>
                </a:lnTo>
                <a:lnTo>
                  <a:pt x="8770" y="40770"/>
                </a:lnTo>
                <a:lnTo>
                  <a:pt x="8740" y="40760"/>
                </a:lnTo>
                <a:lnTo>
                  <a:pt x="8720" y="40750"/>
                </a:lnTo>
                <a:lnTo>
                  <a:pt x="8710" y="40760"/>
                </a:lnTo>
                <a:lnTo>
                  <a:pt x="8700" y="40770"/>
                </a:lnTo>
                <a:lnTo>
                  <a:pt x="8710" y="40790"/>
                </a:lnTo>
                <a:lnTo>
                  <a:pt x="8720" y="40810"/>
                </a:lnTo>
                <a:lnTo>
                  <a:pt x="8720" y="40820"/>
                </a:lnTo>
                <a:lnTo>
                  <a:pt x="8690" y="40820"/>
                </a:lnTo>
                <a:lnTo>
                  <a:pt x="8690" y="40810"/>
                </a:lnTo>
                <a:lnTo>
                  <a:pt x="8680" y="40810"/>
                </a:lnTo>
                <a:lnTo>
                  <a:pt x="8660" y="40810"/>
                </a:lnTo>
                <a:lnTo>
                  <a:pt x="8640" y="40800"/>
                </a:lnTo>
                <a:lnTo>
                  <a:pt x="8630" y="40800"/>
                </a:lnTo>
                <a:lnTo>
                  <a:pt x="8620" y="40790"/>
                </a:lnTo>
                <a:lnTo>
                  <a:pt x="8600" y="40790"/>
                </a:lnTo>
                <a:lnTo>
                  <a:pt x="8580" y="40790"/>
                </a:lnTo>
                <a:lnTo>
                  <a:pt x="8570" y="40800"/>
                </a:lnTo>
                <a:lnTo>
                  <a:pt x="8550" y="40800"/>
                </a:lnTo>
                <a:lnTo>
                  <a:pt x="8540" y="40790"/>
                </a:lnTo>
                <a:lnTo>
                  <a:pt x="8530" y="40790"/>
                </a:lnTo>
                <a:lnTo>
                  <a:pt x="8520" y="40790"/>
                </a:lnTo>
                <a:lnTo>
                  <a:pt x="8510" y="40800"/>
                </a:lnTo>
                <a:lnTo>
                  <a:pt x="8510" y="40810"/>
                </a:lnTo>
                <a:lnTo>
                  <a:pt x="8510" y="40820"/>
                </a:lnTo>
                <a:lnTo>
                  <a:pt x="8500" y="40820"/>
                </a:lnTo>
                <a:lnTo>
                  <a:pt x="8490" y="40820"/>
                </a:lnTo>
                <a:lnTo>
                  <a:pt x="8470" y="40820"/>
                </a:lnTo>
                <a:lnTo>
                  <a:pt x="8450" y="40820"/>
                </a:lnTo>
                <a:lnTo>
                  <a:pt x="8430" y="40820"/>
                </a:lnTo>
                <a:lnTo>
                  <a:pt x="8410" y="40820"/>
                </a:lnTo>
                <a:lnTo>
                  <a:pt x="8400" y="40810"/>
                </a:lnTo>
                <a:lnTo>
                  <a:pt x="8410" y="40760"/>
                </a:lnTo>
                <a:lnTo>
                  <a:pt x="8410" y="40700"/>
                </a:lnTo>
                <a:lnTo>
                  <a:pt x="8410" y="40690"/>
                </a:lnTo>
                <a:lnTo>
                  <a:pt x="8420" y="40680"/>
                </a:lnTo>
                <a:lnTo>
                  <a:pt x="8420" y="40660"/>
                </a:lnTo>
                <a:lnTo>
                  <a:pt x="8410" y="40650"/>
                </a:lnTo>
                <a:lnTo>
                  <a:pt x="8410" y="40630"/>
                </a:lnTo>
                <a:lnTo>
                  <a:pt x="8400" y="40620"/>
                </a:lnTo>
                <a:lnTo>
                  <a:pt x="8390" y="40610"/>
                </a:lnTo>
                <a:lnTo>
                  <a:pt x="8380" y="40590"/>
                </a:lnTo>
                <a:lnTo>
                  <a:pt x="8370" y="40580"/>
                </a:lnTo>
                <a:lnTo>
                  <a:pt x="8370" y="40570"/>
                </a:lnTo>
                <a:lnTo>
                  <a:pt x="8350" y="40560"/>
                </a:lnTo>
                <a:lnTo>
                  <a:pt x="8350" y="40540"/>
                </a:lnTo>
                <a:lnTo>
                  <a:pt x="8340" y="40530"/>
                </a:lnTo>
                <a:lnTo>
                  <a:pt x="8330" y="40520"/>
                </a:lnTo>
                <a:lnTo>
                  <a:pt x="8330" y="40510"/>
                </a:lnTo>
                <a:lnTo>
                  <a:pt x="8320" y="40500"/>
                </a:lnTo>
                <a:lnTo>
                  <a:pt x="8330" y="40470"/>
                </a:lnTo>
                <a:lnTo>
                  <a:pt x="8330" y="40460"/>
                </a:lnTo>
                <a:lnTo>
                  <a:pt x="8320" y="40460"/>
                </a:lnTo>
                <a:lnTo>
                  <a:pt x="8300" y="40450"/>
                </a:lnTo>
                <a:lnTo>
                  <a:pt x="8290" y="40450"/>
                </a:lnTo>
                <a:lnTo>
                  <a:pt x="8270" y="40450"/>
                </a:lnTo>
                <a:lnTo>
                  <a:pt x="8260" y="40450"/>
                </a:lnTo>
                <a:lnTo>
                  <a:pt x="8240" y="40450"/>
                </a:lnTo>
                <a:lnTo>
                  <a:pt x="8230" y="40450"/>
                </a:lnTo>
                <a:lnTo>
                  <a:pt x="8210" y="40470"/>
                </a:lnTo>
                <a:lnTo>
                  <a:pt x="8200" y="40470"/>
                </a:lnTo>
                <a:lnTo>
                  <a:pt x="8190" y="40460"/>
                </a:lnTo>
                <a:lnTo>
                  <a:pt x="8180" y="40460"/>
                </a:lnTo>
                <a:lnTo>
                  <a:pt x="8160" y="40450"/>
                </a:lnTo>
                <a:lnTo>
                  <a:pt x="8150" y="40440"/>
                </a:lnTo>
                <a:lnTo>
                  <a:pt x="8120" y="40410"/>
                </a:lnTo>
                <a:lnTo>
                  <a:pt x="8110" y="40400"/>
                </a:lnTo>
                <a:lnTo>
                  <a:pt x="8110" y="40390"/>
                </a:lnTo>
                <a:lnTo>
                  <a:pt x="8110" y="40370"/>
                </a:lnTo>
                <a:lnTo>
                  <a:pt x="8100" y="40370"/>
                </a:lnTo>
                <a:lnTo>
                  <a:pt x="8110" y="40350"/>
                </a:lnTo>
                <a:lnTo>
                  <a:pt x="8100" y="40340"/>
                </a:lnTo>
                <a:lnTo>
                  <a:pt x="8090" y="40330"/>
                </a:lnTo>
                <a:lnTo>
                  <a:pt x="8090" y="40310"/>
                </a:lnTo>
                <a:lnTo>
                  <a:pt x="8090" y="40290"/>
                </a:lnTo>
                <a:lnTo>
                  <a:pt x="8100" y="40280"/>
                </a:lnTo>
                <a:lnTo>
                  <a:pt x="8090" y="40270"/>
                </a:lnTo>
                <a:lnTo>
                  <a:pt x="8070" y="40260"/>
                </a:lnTo>
                <a:lnTo>
                  <a:pt x="8080" y="40250"/>
                </a:lnTo>
                <a:lnTo>
                  <a:pt x="8090" y="40240"/>
                </a:lnTo>
                <a:lnTo>
                  <a:pt x="8120" y="40220"/>
                </a:lnTo>
                <a:lnTo>
                  <a:pt x="8130" y="40220"/>
                </a:lnTo>
                <a:lnTo>
                  <a:pt x="8120" y="40210"/>
                </a:lnTo>
                <a:lnTo>
                  <a:pt x="8140" y="40200"/>
                </a:lnTo>
                <a:lnTo>
                  <a:pt x="8160" y="40200"/>
                </a:lnTo>
                <a:lnTo>
                  <a:pt x="8200" y="40190"/>
                </a:lnTo>
                <a:lnTo>
                  <a:pt x="8200" y="40180"/>
                </a:lnTo>
                <a:lnTo>
                  <a:pt x="8200" y="40170"/>
                </a:lnTo>
                <a:lnTo>
                  <a:pt x="8200" y="40150"/>
                </a:lnTo>
                <a:lnTo>
                  <a:pt x="8190" y="40130"/>
                </a:lnTo>
                <a:lnTo>
                  <a:pt x="8190" y="40120"/>
                </a:lnTo>
                <a:lnTo>
                  <a:pt x="8190" y="40100"/>
                </a:lnTo>
                <a:lnTo>
                  <a:pt x="8190" y="40080"/>
                </a:lnTo>
                <a:lnTo>
                  <a:pt x="8210" y="40070"/>
                </a:lnTo>
                <a:lnTo>
                  <a:pt x="8220" y="40070"/>
                </a:lnTo>
                <a:lnTo>
                  <a:pt x="8240" y="40080"/>
                </a:lnTo>
                <a:lnTo>
                  <a:pt x="8250" y="40080"/>
                </a:lnTo>
                <a:lnTo>
                  <a:pt x="8260" y="40080"/>
                </a:lnTo>
                <a:lnTo>
                  <a:pt x="8270" y="40070"/>
                </a:lnTo>
                <a:lnTo>
                  <a:pt x="8260" y="40050"/>
                </a:lnTo>
                <a:lnTo>
                  <a:pt x="8250" y="40030"/>
                </a:lnTo>
                <a:lnTo>
                  <a:pt x="8240" y="40020"/>
                </a:lnTo>
                <a:lnTo>
                  <a:pt x="8230" y="40010"/>
                </a:lnTo>
                <a:lnTo>
                  <a:pt x="8220" y="39990"/>
                </a:lnTo>
                <a:lnTo>
                  <a:pt x="8210" y="39970"/>
                </a:lnTo>
                <a:lnTo>
                  <a:pt x="8210" y="39960"/>
                </a:lnTo>
                <a:lnTo>
                  <a:pt x="8200" y="39940"/>
                </a:lnTo>
                <a:lnTo>
                  <a:pt x="8190" y="39940"/>
                </a:lnTo>
                <a:lnTo>
                  <a:pt x="8160" y="39890"/>
                </a:lnTo>
                <a:lnTo>
                  <a:pt x="8170" y="39840"/>
                </a:lnTo>
                <a:lnTo>
                  <a:pt x="8180" y="39810"/>
                </a:lnTo>
                <a:lnTo>
                  <a:pt x="8190" y="39790"/>
                </a:lnTo>
                <a:lnTo>
                  <a:pt x="8200" y="39780"/>
                </a:lnTo>
                <a:lnTo>
                  <a:pt x="8210" y="39780"/>
                </a:lnTo>
                <a:lnTo>
                  <a:pt x="8220" y="39760"/>
                </a:lnTo>
                <a:lnTo>
                  <a:pt x="8220" y="39740"/>
                </a:lnTo>
                <a:lnTo>
                  <a:pt x="8220" y="39720"/>
                </a:lnTo>
                <a:lnTo>
                  <a:pt x="8210" y="39710"/>
                </a:lnTo>
                <a:lnTo>
                  <a:pt x="8210" y="39690"/>
                </a:lnTo>
                <a:lnTo>
                  <a:pt x="8200" y="39640"/>
                </a:lnTo>
                <a:lnTo>
                  <a:pt x="8220" y="39630"/>
                </a:lnTo>
                <a:lnTo>
                  <a:pt x="8180" y="39570"/>
                </a:lnTo>
                <a:lnTo>
                  <a:pt x="8120" y="39510"/>
                </a:lnTo>
                <a:lnTo>
                  <a:pt x="8100" y="39490"/>
                </a:lnTo>
                <a:lnTo>
                  <a:pt x="8100" y="39480"/>
                </a:lnTo>
                <a:lnTo>
                  <a:pt x="8090" y="39470"/>
                </a:lnTo>
                <a:lnTo>
                  <a:pt x="8080" y="39440"/>
                </a:lnTo>
                <a:lnTo>
                  <a:pt x="8080" y="39410"/>
                </a:lnTo>
                <a:lnTo>
                  <a:pt x="8080" y="39400"/>
                </a:lnTo>
                <a:lnTo>
                  <a:pt x="8090" y="39390"/>
                </a:lnTo>
                <a:lnTo>
                  <a:pt x="8080" y="39390"/>
                </a:lnTo>
                <a:lnTo>
                  <a:pt x="8030" y="39320"/>
                </a:lnTo>
                <a:lnTo>
                  <a:pt x="7960" y="39240"/>
                </a:lnTo>
                <a:lnTo>
                  <a:pt x="7880" y="39170"/>
                </a:lnTo>
                <a:lnTo>
                  <a:pt x="7800" y="39110"/>
                </a:lnTo>
                <a:lnTo>
                  <a:pt x="7710" y="39060"/>
                </a:lnTo>
                <a:lnTo>
                  <a:pt x="7580" y="39030"/>
                </a:lnTo>
                <a:lnTo>
                  <a:pt x="7510" y="39050"/>
                </a:lnTo>
                <a:lnTo>
                  <a:pt x="7500" y="39070"/>
                </a:lnTo>
                <a:lnTo>
                  <a:pt x="7480" y="39070"/>
                </a:lnTo>
                <a:lnTo>
                  <a:pt x="7480" y="39090"/>
                </a:lnTo>
                <a:lnTo>
                  <a:pt x="7480" y="39100"/>
                </a:lnTo>
                <a:lnTo>
                  <a:pt x="7480" y="39110"/>
                </a:lnTo>
                <a:lnTo>
                  <a:pt x="7480" y="39120"/>
                </a:lnTo>
                <a:lnTo>
                  <a:pt x="7480" y="39140"/>
                </a:lnTo>
                <a:lnTo>
                  <a:pt x="7480" y="39150"/>
                </a:lnTo>
                <a:lnTo>
                  <a:pt x="7440" y="39130"/>
                </a:lnTo>
                <a:lnTo>
                  <a:pt x="7440" y="39120"/>
                </a:lnTo>
                <a:lnTo>
                  <a:pt x="7430" y="39130"/>
                </a:lnTo>
                <a:lnTo>
                  <a:pt x="7410" y="39130"/>
                </a:lnTo>
                <a:lnTo>
                  <a:pt x="7400" y="39150"/>
                </a:lnTo>
                <a:lnTo>
                  <a:pt x="7390" y="39160"/>
                </a:lnTo>
                <a:lnTo>
                  <a:pt x="7360" y="39110"/>
                </a:lnTo>
                <a:lnTo>
                  <a:pt x="7340" y="39020"/>
                </a:lnTo>
                <a:lnTo>
                  <a:pt x="7330" y="38960"/>
                </a:lnTo>
                <a:lnTo>
                  <a:pt x="7330" y="38940"/>
                </a:lnTo>
                <a:lnTo>
                  <a:pt x="7330" y="38930"/>
                </a:lnTo>
                <a:lnTo>
                  <a:pt x="7330" y="38910"/>
                </a:lnTo>
                <a:lnTo>
                  <a:pt x="7330" y="38890"/>
                </a:lnTo>
                <a:lnTo>
                  <a:pt x="7320" y="38890"/>
                </a:lnTo>
                <a:lnTo>
                  <a:pt x="7320" y="38880"/>
                </a:lnTo>
                <a:lnTo>
                  <a:pt x="7320" y="38860"/>
                </a:lnTo>
                <a:lnTo>
                  <a:pt x="7290" y="38800"/>
                </a:lnTo>
                <a:lnTo>
                  <a:pt x="7290" y="38770"/>
                </a:lnTo>
                <a:lnTo>
                  <a:pt x="7300" y="38770"/>
                </a:lnTo>
                <a:lnTo>
                  <a:pt x="7310" y="38760"/>
                </a:lnTo>
                <a:lnTo>
                  <a:pt x="7300" y="38740"/>
                </a:lnTo>
                <a:lnTo>
                  <a:pt x="7300" y="38730"/>
                </a:lnTo>
                <a:lnTo>
                  <a:pt x="7290" y="38730"/>
                </a:lnTo>
                <a:lnTo>
                  <a:pt x="7230" y="38680"/>
                </a:lnTo>
                <a:lnTo>
                  <a:pt x="7160" y="38700"/>
                </a:lnTo>
                <a:lnTo>
                  <a:pt x="7140" y="38700"/>
                </a:lnTo>
                <a:lnTo>
                  <a:pt x="7110" y="38700"/>
                </a:lnTo>
                <a:lnTo>
                  <a:pt x="7090" y="38700"/>
                </a:lnTo>
                <a:lnTo>
                  <a:pt x="7080" y="38710"/>
                </a:lnTo>
                <a:lnTo>
                  <a:pt x="7070" y="38710"/>
                </a:lnTo>
                <a:lnTo>
                  <a:pt x="7050" y="38720"/>
                </a:lnTo>
                <a:lnTo>
                  <a:pt x="7030" y="38710"/>
                </a:lnTo>
                <a:lnTo>
                  <a:pt x="7020" y="38700"/>
                </a:lnTo>
                <a:lnTo>
                  <a:pt x="7010" y="38700"/>
                </a:lnTo>
                <a:lnTo>
                  <a:pt x="6960" y="38670"/>
                </a:lnTo>
                <a:lnTo>
                  <a:pt x="6940" y="38640"/>
                </a:lnTo>
                <a:lnTo>
                  <a:pt x="6940" y="38620"/>
                </a:lnTo>
                <a:lnTo>
                  <a:pt x="6910" y="38600"/>
                </a:lnTo>
                <a:lnTo>
                  <a:pt x="6900" y="38600"/>
                </a:lnTo>
                <a:lnTo>
                  <a:pt x="6880" y="38580"/>
                </a:lnTo>
                <a:lnTo>
                  <a:pt x="6840" y="38610"/>
                </a:lnTo>
                <a:lnTo>
                  <a:pt x="6780" y="38640"/>
                </a:lnTo>
                <a:lnTo>
                  <a:pt x="6760" y="38630"/>
                </a:lnTo>
                <a:lnTo>
                  <a:pt x="6750" y="38620"/>
                </a:lnTo>
                <a:lnTo>
                  <a:pt x="6730" y="38620"/>
                </a:lnTo>
                <a:lnTo>
                  <a:pt x="6720" y="38630"/>
                </a:lnTo>
                <a:lnTo>
                  <a:pt x="6670" y="38620"/>
                </a:lnTo>
                <a:lnTo>
                  <a:pt x="6600" y="38660"/>
                </a:lnTo>
                <a:lnTo>
                  <a:pt x="6590" y="38680"/>
                </a:lnTo>
                <a:lnTo>
                  <a:pt x="6580" y="38690"/>
                </a:lnTo>
                <a:lnTo>
                  <a:pt x="6580" y="38700"/>
                </a:lnTo>
                <a:lnTo>
                  <a:pt x="6580" y="38710"/>
                </a:lnTo>
                <a:lnTo>
                  <a:pt x="6580" y="38720"/>
                </a:lnTo>
                <a:lnTo>
                  <a:pt x="6580" y="38750"/>
                </a:lnTo>
                <a:lnTo>
                  <a:pt x="6570" y="38750"/>
                </a:lnTo>
                <a:lnTo>
                  <a:pt x="6540" y="38740"/>
                </a:lnTo>
                <a:lnTo>
                  <a:pt x="6510" y="38720"/>
                </a:lnTo>
                <a:lnTo>
                  <a:pt x="6500" y="38700"/>
                </a:lnTo>
                <a:lnTo>
                  <a:pt x="6500" y="38680"/>
                </a:lnTo>
                <a:lnTo>
                  <a:pt x="6490" y="38670"/>
                </a:lnTo>
                <a:lnTo>
                  <a:pt x="6480" y="38660"/>
                </a:lnTo>
                <a:lnTo>
                  <a:pt x="6480" y="38650"/>
                </a:lnTo>
                <a:lnTo>
                  <a:pt x="6470" y="38640"/>
                </a:lnTo>
                <a:lnTo>
                  <a:pt x="6450" y="38600"/>
                </a:lnTo>
                <a:lnTo>
                  <a:pt x="6460" y="38590"/>
                </a:lnTo>
                <a:lnTo>
                  <a:pt x="6460" y="38570"/>
                </a:lnTo>
                <a:lnTo>
                  <a:pt x="6460" y="38540"/>
                </a:lnTo>
                <a:lnTo>
                  <a:pt x="6440" y="38540"/>
                </a:lnTo>
                <a:lnTo>
                  <a:pt x="6420" y="38550"/>
                </a:lnTo>
                <a:lnTo>
                  <a:pt x="6400" y="38550"/>
                </a:lnTo>
                <a:lnTo>
                  <a:pt x="6390" y="38560"/>
                </a:lnTo>
                <a:lnTo>
                  <a:pt x="6310" y="38590"/>
                </a:lnTo>
                <a:lnTo>
                  <a:pt x="6290" y="38520"/>
                </a:lnTo>
                <a:lnTo>
                  <a:pt x="6250" y="38490"/>
                </a:lnTo>
                <a:lnTo>
                  <a:pt x="6240" y="38480"/>
                </a:lnTo>
                <a:lnTo>
                  <a:pt x="6230" y="38480"/>
                </a:lnTo>
                <a:lnTo>
                  <a:pt x="6220" y="38490"/>
                </a:lnTo>
                <a:lnTo>
                  <a:pt x="6200" y="38500"/>
                </a:lnTo>
                <a:lnTo>
                  <a:pt x="6180" y="38510"/>
                </a:lnTo>
                <a:lnTo>
                  <a:pt x="6160" y="38520"/>
                </a:lnTo>
                <a:lnTo>
                  <a:pt x="6140" y="38520"/>
                </a:lnTo>
                <a:lnTo>
                  <a:pt x="6130" y="38530"/>
                </a:lnTo>
                <a:lnTo>
                  <a:pt x="6130" y="38550"/>
                </a:lnTo>
                <a:lnTo>
                  <a:pt x="6120" y="38560"/>
                </a:lnTo>
                <a:lnTo>
                  <a:pt x="6120" y="38570"/>
                </a:lnTo>
                <a:lnTo>
                  <a:pt x="6090" y="38580"/>
                </a:lnTo>
                <a:lnTo>
                  <a:pt x="6060" y="38590"/>
                </a:lnTo>
                <a:lnTo>
                  <a:pt x="6050" y="38590"/>
                </a:lnTo>
                <a:lnTo>
                  <a:pt x="6000" y="38530"/>
                </a:lnTo>
                <a:lnTo>
                  <a:pt x="6000" y="38510"/>
                </a:lnTo>
                <a:lnTo>
                  <a:pt x="6000" y="38500"/>
                </a:lnTo>
                <a:lnTo>
                  <a:pt x="5990" y="38500"/>
                </a:lnTo>
                <a:lnTo>
                  <a:pt x="5980" y="38500"/>
                </a:lnTo>
                <a:lnTo>
                  <a:pt x="5950" y="38470"/>
                </a:lnTo>
                <a:lnTo>
                  <a:pt x="5950" y="38420"/>
                </a:lnTo>
                <a:lnTo>
                  <a:pt x="5920" y="38380"/>
                </a:lnTo>
                <a:lnTo>
                  <a:pt x="5950" y="38270"/>
                </a:lnTo>
                <a:lnTo>
                  <a:pt x="5950" y="38240"/>
                </a:lnTo>
                <a:lnTo>
                  <a:pt x="5950" y="38230"/>
                </a:lnTo>
                <a:lnTo>
                  <a:pt x="5940" y="38220"/>
                </a:lnTo>
                <a:lnTo>
                  <a:pt x="5950" y="38210"/>
                </a:lnTo>
                <a:lnTo>
                  <a:pt x="5960" y="38200"/>
                </a:lnTo>
                <a:lnTo>
                  <a:pt x="5970" y="38190"/>
                </a:lnTo>
                <a:lnTo>
                  <a:pt x="5980" y="38190"/>
                </a:lnTo>
                <a:lnTo>
                  <a:pt x="6000" y="38200"/>
                </a:lnTo>
                <a:lnTo>
                  <a:pt x="6000" y="38190"/>
                </a:lnTo>
                <a:lnTo>
                  <a:pt x="6010" y="38180"/>
                </a:lnTo>
                <a:lnTo>
                  <a:pt x="6020" y="38190"/>
                </a:lnTo>
                <a:lnTo>
                  <a:pt x="6020" y="38200"/>
                </a:lnTo>
                <a:lnTo>
                  <a:pt x="6030" y="38200"/>
                </a:lnTo>
                <a:lnTo>
                  <a:pt x="6040" y="38200"/>
                </a:lnTo>
                <a:lnTo>
                  <a:pt x="6060" y="38200"/>
                </a:lnTo>
                <a:lnTo>
                  <a:pt x="6080" y="38200"/>
                </a:lnTo>
                <a:lnTo>
                  <a:pt x="6080" y="38190"/>
                </a:lnTo>
                <a:lnTo>
                  <a:pt x="6080" y="38180"/>
                </a:lnTo>
                <a:lnTo>
                  <a:pt x="6110" y="38170"/>
                </a:lnTo>
                <a:lnTo>
                  <a:pt x="6120" y="38170"/>
                </a:lnTo>
                <a:lnTo>
                  <a:pt x="6140" y="38160"/>
                </a:lnTo>
                <a:lnTo>
                  <a:pt x="6150" y="38160"/>
                </a:lnTo>
                <a:lnTo>
                  <a:pt x="6150" y="38170"/>
                </a:lnTo>
                <a:lnTo>
                  <a:pt x="6160" y="38180"/>
                </a:lnTo>
                <a:lnTo>
                  <a:pt x="6160" y="38190"/>
                </a:lnTo>
                <a:lnTo>
                  <a:pt x="6160" y="38200"/>
                </a:lnTo>
                <a:lnTo>
                  <a:pt x="6180" y="38210"/>
                </a:lnTo>
                <a:lnTo>
                  <a:pt x="6190" y="38210"/>
                </a:lnTo>
                <a:lnTo>
                  <a:pt x="6190" y="38200"/>
                </a:lnTo>
                <a:lnTo>
                  <a:pt x="6200" y="38190"/>
                </a:lnTo>
                <a:lnTo>
                  <a:pt x="6210" y="38170"/>
                </a:lnTo>
                <a:lnTo>
                  <a:pt x="6220" y="38170"/>
                </a:lnTo>
                <a:lnTo>
                  <a:pt x="6230" y="38150"/>
                </a:lnTo>
                <a:lnTo>
                  <a:pt x="6240" y="38150"/>
                </a:lnTo>
                <a:lnTo>
                  <a:pt x="6250" y="38140"/>
                </a:lnTo>
                <a:lnTo>
                  <a:pt x="6260" y="38140"/>
                </a:lnTo>
                <a:lnTo>
                  <a:pt x="6290" y="38120"/>
                </a:lnTo>
                <a:lnTo>
                  <a:pt x="6320" y="38130"/>
                </a:lnTo>
                <a:lnTo>
                  <a:pt x="6330" y="38130"/>
                </a:lnTo>
                <a:lnTo>
                  <a:pt x="6340" y="38160"/>
                </a:lnTo>
                <a:lnTo>
                  <a:pt x="6360" y="38160"/>
                </a:lnTo>
                <a:lnTo>
                  <a:pt x="6360" y="38170"/>
                </a:lnTo>
                <a:lnTo>
                  <a:pt x="6360" y="38180"/>
                </a:lnTo>
                <a:lnTo>
                  <a:pt x="6380" y="38180"/>
                </a:lnTo>
                <a:lnTo>
                  <a:pt x="6390" y="38190"/>
                </a:lnTo>
                <a:lnTo>
                  <a:pt x="6390" y="38200"/>
                </a:lnTo>
                <a:lnTo>
                  <a:pt x="6400" y="38210"/>
                </a:lnTo>
                <a:lnTo>
                  <a:pt x="6390" y="38220"/>
                </a:lnTo>
                <a:lnTo>
                  <a:pt x="6400" y="38230"/>
                </a:lnTo>
                <a:lnTo>
                  <a:pt x="6400" y="38240"/>
                </a:lnTo>
                <a:lnTo>
                  <a:pt x="6410" y="38250"/>
                </a:lnTo>
                <a:lnTo>
                  <a:pt x="6480" y="38230"/>
                </a:lnTo>
                <a:lnTo>
                  <a:pt x="6520" y="38220"/>
                </a:lnTo>
                <a:lnTo>
                  <a:pt x="6530" y="38210"/>
                </a:lnTo>
                <a:lnTo>
                  <a:pt x="6540" y="38210"/>
                </a:lnTo>
                <a:lnTo>
                  <a:pt x="6560" y="38200"/>
                </a:lnTo>
                <a:lnTo>
                  <a:pt x="6560" y="38190"/>
                </a:lnTo>
                <a:lnTo>
                  <a:pt x="6560" y="38180"/>
                </a:lnTo>
                <a:lnTo>
                  <a:pt x="6560" y="38170"/>
                </a:lnTo>
                <a:lnTo>
                  <a:pt x="6590" y="38150"/>
                </a:lnTo>
                <a:lnTo>
                  <a:pt x="6600" y="38140"/>
                </a:lnTo>
                <a:lnTo>
                  <a:pt x="6600" y="38130"/>
                </a:lnTo>
                <a:lnTo>
                  <a:pt x="6640" y="38110"/>
                </a:lnTo>
                <a:lnTo>
                  <a:pt x="6690" y="38110"/>
                </a:lnTo>
                <a:lnTo>
                  <a:pt x="6730" y="38090"/>
                </a:lnTo>
                <a:lnTo>
                  <a:pt x="6740" y="38090"/>
                </a:lnTo>
                <a:lnTo>
                  <a:pt x="6750" y="38070"/>
                </a:lnTo>
                <a:lnTo>
                  <a:pt x="6760" y="38070"/>
                </a:lnTo>
                <a:lnTo>
                  <a:pt x="6780" y="38070"/>
                </a:lnTo>
                <a:lnTo>
                  <a:pt x="6830" y="38070"/>
                </a:lnTo>
                <a:lnTo>
                  <a:pt x="6840" y="38060"/>
                </a:lnTo>
                <a:lnTo>
                  <a:pt x="6850" y="38060"/>
                </a:lnTo>
                <a:lnTo>
                  <a:pt x="6860" y="38050"/>
                </a:lnTo>
                <a:lnTo>
                  <a:pt x="6870" y="38040"/>
                </a:lnTo>
                <a:lnTo>
                  <a:pt x="6870" y="38030"/>
                </a:lnTo>
                <a:lnTo>
                  <a:pt x="6890" y="38010"/>
                </a:lnTo>
                <a:lnTo>
                  <a:pt x="6930" y="37970"/>
                </a:lnTo>
                <a:lnTo>
                  <a:pt x="6890" y="37920"/>
                </a:lnTo>
                <a:lnTo>
                  <a:pt x="6890" y="37910"/>
                </a:lnTo>
                <a:lnTo>
                  <a:pt x="6900" y="37880"/>
                </a:lnTo>
                <a:lnTo>
                  <a:pt x="6900" y="37870"/>
                </a:lnTo>
                <a:lnTo>
                  <a:pt x="6920" y="37830"/>
                </a:lnTo>
                <a:lnTo>
                  <a:pt x="6890" y="37800"/>
                </a:lnTo>
                <a:lnTo>
                  <a:pt x="6860" y="37760"/>
                </a:lnTo>
                <a:lnTo>
                  <a:pt x="6790" y="37710"/>
                </a:lnTo>
                <a:lnTo>
                  <a:pt x="6780" y="37690"/>
                </a:lnTo>
                <a:lnTo>
                  <a:pt x="6780" y="37680"/>
                </a:lnTo>
                <a:lnTo>
                  <a:pt x="6770" y="37660"/>
                </a:lnTo>
                <a:lnTo>
                  <a:pt x="6760" y="37660"/>
                </a:lnTo>
                <a:lnTo>
                  <a:pt x="6750" y="37650"/>
                </a:lnTo>
                <a:lnTo>
                  <a:pt x="6730" y="37630"/>
                </a:lnTo>
                <a:lnTo>
                  <a:pt x="6720" y="37630"/>
                </a:lnTo>
                <a:lnTo>
                  <a:pt x="6710" y="37620"/>
                </a:lnTo>
                <a:lnTo>
                  <a:pt x="6700" y="37620"/>
                </a:lnTo>
                <a:lnTo>
                  <a:pt x="6700" y="37630"/>
                </a:lnTo>
                <a:lnTo>
                  <a:pt x="6700" y="37650"/>
                </a:lnTo>
                <a:lnTo>
                  <a:pt x="6640" y="37610"/>
                </a:lnTo>
                <a:lnTo>
                  <a:pt x="6580" y="37520"/>
                </a:lnTo>
                <a:lnTo>
                  <a:pt x="6560" y="37490"/>
                </a:lnTo>
                <a:lnTo>
                  <a:pt x="6560" y="37480"/>
                </a:lnTo>
                <a:lnTo>
                  <a:pt x="6550" y="37440"/>
                </a:lnTo>
                <a:lnTo>
                  <a:pt x="6570" y="37380"/>
                </a:lnTo>
                <a:lnTo>
                  <a:pt x="6610" y="37330"/>
                </a:lnTo>
                <a:lnTo>
                  <a:pt x="6650" y="37270"/>
                </a:lnTo>
                <a:lnTo>
                  <a:pt x="6660" y="37240"/>
                </a:lnTo>
                <a:lnTo>
                  <a:pt x="6680" y="37220"/>
                </a:lnTo>
                <a:lnTo>
                  <a:pt x="6680" y="37210"/>
                </a:lnTo>
                <a:lnTo>
                  <a:pt x="6680" y="37200"/>
                </a:lnTo>
                <a:lnTo>
                  <a:pt x="6680" y="37190"/>
                </a:lnTo>
                <a:lnTo>
                  <a:pt x="6670" y="37170"/>
                </a:lnTo>
                <a:lnTo>
                  <a:pt x="6670" y="37160"/>
                </a:lnTo>
                <a:lnTo>
                  <a:pt x="6660" y="37150"/>
                </a:lnTo>
                <a:lnTo>
                  <a:pt x="6640" y="37120"/>
                </a:lnTo>
                <a:lnTo>
                  <a:pt x="6580" y="36960"/>
                </a:lnTo>
                <a:lnTo>
                  <a:pt x="6560" y="36890"/>
                </a:lnTo>
                <a:lnTo>
                  <a:pt x="6570" y="36850"/>
                </a:lnTo>
                <a:lnTo>
                  <a:pt x="6610" y="36750"/>
                </a:lnTo>
                <a:lnTo>
                  <a:pt x="6490" y="36680"/>
                </a:lnTo>
                <a:lnTo>
                  <a:pt x="6470" y="36660"/>
                </a:lnTo>
                <a:lnTo>
                  <a:pt x="6460" y="36650"/>
                </a:lnTo>
                <a:lnTo>
                  <a:pt x="6400" y="36360"/>
                </a:lnTo>
                <a:lnTo>
                  <a:pt x="6400" y="36350"/>
                </a:lnTo>
                <a:lnTo>
                  <a:pt x="6390" y="36350"/>
                </a:lnTo>
                <a:lnTo>
                  <a:pt x="6390" y="36290"/>
                </a:lnTo>
                <a:lnTo>
                  <a:pt x="6380" y="36230"/>
                </a:lnTo>
                <a:lnTo>
                  <a:pt x="6390" y="36230"/>
                </a:lnTo>
                <a:lnTo>
                  <a:pt x="6380" y="36210"/>
                </a:lnTo>
                <a:lnTo>
                  <a:pt x="6370" y="36150"/>
                </a:lnTo>
                <a:lnTo>
                  <a:pt x="6370" y="36130"/>
                </a:lnTo>
                <a:lnTo>
                  <a:pt x="6410" y="36110"/>
                </a:lnTo>
                <a:lnTo>
                  <a:pt x="6420" y="36090"/>
                </a:lnTo>
                <a:lnTo>
                  <a:pt x="6430" y="36100"/>
                </a:lnTo>
                <a:lnTo>
                  <a:pt x="6440" y="36090"/>
                </a:lnTo>
                <a:lnTo>
                  <a:pt x="6450" y="36090"/>
                </a:lnTo>
                <a:lnTo>
                  <a:pt x="6460" y="36080"/>
                </a:lnTo>
                <a:lnTo>
                  <a:pt x="6470" y="36070"/>
                </a:lnTo>
                <a:lnTo>
                  <a:pt x="6490" y="36040"/>
                </a:lnTo>
                <a:lnTo>
                  <a:pt x="6500" y="36010"/>
                </a:lnTo>
                <a:lnTo>
                  <a:pt x="6500" y="36000"/>
                </a:lnTo>
                <a:lnTo>
                  <a:pt x="6490" y="36000"/>
                </a:lnTo>
                <a:lnTo>
                  <a:pt x="6490" y="35960"/>
                </a:lnTo>
                <a:lnTo>
                  <a:pt x="6490" y="35930"/>
                </a:lnTo>
                <a:lnTo>
                  <a:pt x="6480" y="35900"/>
                </a:lnTo>
                <a:lnTo>
                  <a:pt x="6480" y="35890"/>
                </a:lnTo>
                <a:lnTo>
                  <a:pt x="6490" y="35850"/>
                </a:lnTo>
                <a:lnTo>
                  <a:pt x="6490" y="35840"/>
                </a:lnTo>
                <a:lnTo>
                  <a:pt x="6490" y="35830"/>
                </a:lnTo>
                <a:lnTo>
                  <a:pt x="6480" y="35820"/>
                </a:lnTo>
                <a:lnTo>
                  <a:pt x="6460" y="35830"/>
                </a:lnTo>
                <a:lnTo>
                  <a:pt x="6460" y="35840"/>
                </a:lnTo>
                <a:lnTo>
                  <a:pt x="6460" y="35850"/>
                </a:lnTo>
                <a:lnTo>
                  <a:pt x="6450" y="35850"/>
                </a:lnTo>
                <a:lnTo>
                  <a:pt x="6450" y="35860"/>
                </a:lnTo>
                <a:lnTo>
                  <a:pt x="6440" y="35850"/>
                </a:lnTo>
                <a:lnTo>
                  <a:pt x="6410" y="35850"/>
                </a:lnTo>
                <a:lnTo>
                  <a:pt x="6400" y="35830"/>
                </a:lnTo>
                <a:lnTo>
                  <a:pt x="6390" y="35800"/>
                </a:lnTo>
                <a:lnTo>
                  <a:pt x="6360" y="35780"/>
                </a:lnTo>
                <a:lnTo>
                  <a:pt x="6350" y="35770"/>
                </a:lnTo>
                <a:lnTo>
                  <a:pt x="6340" y="35770"/>
                </a:lnTo>
                <a:lnTo>
                  <a:pt x="6330" y="35770"/>
                </a:lnTo>
                <a:lnTo>
                  <a:pt x="6310" y="35780"/>
                </a:lnTo>
                <a:lnTo>
                  <a:pt x="6270" y="35760"/>
                </a:lnTo>
                <a:lnTo>
                  <a:pt x="6230" y="35720"/>
                </a:lnTo>
                <a:lnTo>
                  <a:pt x="6170" y="35680"/>
                </a:lnTo>
                <a:lnTo>
                  <a:pt x="6130" y="35640"/>
                </a:lnTo>
                <a:lnTo>
                  <a:pt x="6020" y="35610"/>
                </a:lnTo>
                <a:lnTo>
                  <a:pt x="5980" y="35600"/>
                </a:lnTo>
                <a:lnTo>
                  <a:pt x="5970" y="35590"/>
                </a:lnTo>
                <a:lnTo>
                  <a:pt x="5960" y="35590"/>
                </a:lnTo>
                <a:lnTo>
                  <a:pt x="5960" y="35580"/>
                </a:lnTo>
                <a:lnTo>
                  <a:pt x="5930" y="35580"/>
                </a:lnTo>
                <a:lnTo>
                  <a:pt x="5910" y="35580"/>
                </a:lnTo>
                <a:lnTo>
                  <a:pt x="5880" y="35580"/>
                </a:lnTo>
                <a:lnTo>
                  <a:pt x="5860" y="35580"/>
                </a:lnTo>
                <a:lnTo>
                  <a:pt x="5850" y="35580"/>
                </a:lnTo>
                <a:lnTo>
                  <a:pt x="5810" y="35560"/>
                </a:lnTo>
                <a:lnTo>
                  <a:pt x="5810" y="35550"/>
                </a:lnTo>
                <a:lnTo>
                  <a:pt x="5770" y="35540"/>
                </a:lnTo>
                <a:lnTo>
                  <a:pt x="5750" y="35530"/>
                </a:lnTo>
                <a:lnTo>
                  <a:pt x="5730" y="35530"/>
                </a:lnTo>
                <a:lnTo>
                  <a:pt x="5720" y="35540"/>
                </a:lnTo>
                <a:lnTo>
                  <a:pt x="5710" y="35530"/>
                </a:lnTo>
                <a:lnTo>
                  <a:pt x="5650" y="35540"/>
                </a:lnTo>
                <a:lnTo>
                  <a:pt x="5640" y="35540"/>
                </a:lnTo>
                <a:lnTo>
                  <a:pt x="5630" y="35550"/>
                </a:lnTo>
                <a:lnTo>
                  <a:pt x="5590" y="35540"/>
                </a:lnTo>
                <a:lnTo>
                  <a:pt x="5570" y="35530"/>
                </a:lnTo>
                <a:lnTo>
                  <a:pt x="5560" y="35530"/>
                </a:lnTo>
                <a:lnTo>
                  <a:pt x="5540" y="35540"/>
                </a:lnTo>
                <a:lnTo>
                  <a:pt x="5530" y="35540"/>
                </a:lnTo>
                <a:lnTo>
                  <a:pt x="5490" y="35510"/>
                </a:lnTo>
                <a:lnTo>
                  <a:pt x="5460" y="35500"/>
                </a:lnTo>
                <a:lnTo>
                  <a:pt x="5420" y="35510"/>
                </a:lnTo>
                <a:lnTo>
                  <a:pt x="5410" y="35510"/>
                </a:lnTo>
                <a:lnTo>
                  <a:pt x="5400" y="35510"/>
                </a:lnTo>
                <a:lnTo>
                  <a:pt x="5390" y="35520"/>
                </a:lnTo>
                <a:lnTo>
                  <a:pt x="5370" y="35540"/>
                </a:lnTo>
                <a:lnTo>
                  <a:pt x="5370" y="35560"/>
                </a:lnTo>
                <a:lnTo>
                  <a:pt x="5370" y="35580"/>
                </a:lnTo>
                <a:lnTo>
                  <a:pt x="5370" y="35600"/>
                </a:lnTo>
                <a:lnTo>
                  <a:pt x="5360" y="35630"/>
                </a:lnTo>
                <a:lnTo>
                  <a:pt x="5320" y="35670"/>
                </a:lnTo>
                <a:lnTo>
                  <a:pt x="5320" y="35680"/>
                </a:lnTo>
                <a:lnTo>
                  <a:pt x="5310" y="35700"/>
                </a:lnTo>
                <a:lnTo>
                  <a:pt x="5300" y="35720"/>
                </a:lnTo>
                <a:lnTo>
                  <a:pt x="5310" y="35730"/>
                </a:lnTo>
                <a:lnTo>
                  <a:pt x="5320" y="35750"/>
                </a:lnTo>
                <a:lnTo>
                  <a:pt x="5300" y="35770"/>
                </a:lnTo>
                <a:lnTo>
                  <a:pt x="5280" y="35770"/>
                </a:lnTo>
                <a:lnTo>
                  <a:pt x="5270" y="35770"/>
                </a:lnTo>
                <a:lnTo>
                  <a:pt x="5230" y="35760"/>
                </a:lnTo>
                <a:lnTo>
                  <a:pt x="5220" y="35760"/>
                </a:lnTo>
                <a:lnTo>
                  <a:pt x="5210" y="35760"/>
                </a:lnTo>
                <a:lnTo>
                  <a:pt x="5200" y="35770"/>
                </a:lnTo>
                <a:lnTo>
                  <a:pt x="5180" y="35770"/>
                </a:lnTo>
                <a:lnTo>
                  <a:pt x="5170" y="35780"/>
                </a:lnTo>
                <a:lnTo>
                  <a:pt x="5160" y="35770"/>
                </a:lnTo>
                <a:lnTo>
                  <a:pt x="5130" y="35770"/>
                </a:lnTo>
                <a:lnTo>
                  <a:pt x="5080" y="35720"/>
                </a:lnTo>
                <a:lnTo>
                  <a:pt x="5050" y="35700"/>
                </a:lnTo>
                <a:lnTo>
                  <a:pt x="5040" y="35690"/>
                </a:lnTo>
                <a:lnTo>
                  <a:pt x="5030" y="35680"/>
                </a:lnTo>
                <a:lnTo>
                  <a:pt x="5010" y="35670"/>
                </a:lnTo>
                <a:lnTo>
                  <a:pt x="4960" y="35640"/>
                </a:lnTo>
                <a:lnTo>
                  <a:pt x="4920" y="35620"/>
                </a:lnTo>
                <a:lnTo>
                  <a:pt x="4910" y="35590"/>
                </a:lnTo>
                <a:lnTo>
                  <a:pt x="4910" y="35580"/>
                </a:lnTo>
                <a:lnTo>
                  <a:pt x="4920" y="35570"/>
                </a:lnTo>
                <a:lnTo>
                  <a:pt x="4910" y="35560"/>
                </a:lnTo>
                <a:lnTo>
                  <a:pt x="4910" y="35550"/>
                </a:lnTo>
                <a:lnTo>
                  <a:pt x="4900" y="35520"/>
                </a:lnTo>
                <a:lnTo>
                  <a:pt x="4890" y="35510"/>
                </a:lnTo>
                <a:lnTo>
                  <a:pt x="4880" y="35500"/>
                </a:lnTo>
                <a:lnTo>
                  <a:pt x="4880" y="35490"/>
                </a:lnTo>
                <a:lnTo>
                  <a:pt x="4870" y="35480"/>
                </a:lnTo>
                <a:lnTo>
                  <a:pt x="4860" y="35460"/>
                </a:lnTo>
                <a:lnTo>
                  <a:pt x="4840" y="35410"/>
                </a:lnTo>
                <a:lnTo>
                  <a:pt x="4840" y="35400"/>
                </a:lnTo>
                <a:lnTo>
                  <a:pt x="4840" y="35380"/>
                </a:lnTo>
                <a:lnTo>
                  <a:pt x="4840" y="35370"/>
                </a:lnTo>
                <a:lnTo>
                  <a:pt x="4840" y="35360"/>
                </a:lnTo>
                <a:lnTo>
                  <a:pt x="4840" y="35330"/>
                </a:lnTo>
                <a:lnTo>
                  <a:pt x="4840" y="35320"/>
                </a:lnTo>
                <a:lnTo>
                  <a:pt x="4840" y="35300"/>
                </a:lnTo>
                <a:lnTo>
                  <a:pt x="4840" y="35290"/>
                </a:lnTo>
                <a:lnTo>
                  <a:pt x="4840" y="35280"/>
                </a:lnTo>
                <a:lnTo>
                  <a:pt x="4820" y="35250"/>
                </a:lnTo>
                <a:lnTo>
                  <a:pt x="4820" y="35240"/>
                </a:lnTo>
                <a:lnTo>
                  <a:pt x="4820" y="35230"/>
                </a:lnTo>
                <a:lnTo>
                  <a:pt x="4820" y="35210"/>
                </a:lnTo>
                <a:lnTo>
                  <a:pt x="4810" y="35190"/>
                </a:lnTo>
                <a:lnTo>
                  <a:pt x="4810" y="35180"/>
                </a:lnTo>
                <a:lnTo>
                  <a:pt x="4800" y="35180"/>
                </a:lnTo>
                <a:lnTo>
                  <a:pt x="4780" y="35170"/>
                </a:lnTo>
                <a:lnTo>
                  <a:pt x="4770" y="35150"/>
                </a:lnTo>
                <a:lnTo>
                  <a:pt x="4760" y="35140"/>
                </a:lnTo>
                <a:lnTo>
                  <a:pt x="4770" y="35140"/>
                </a:lnTo>
                <a:lnTo>
                  <a:pt x="4760" y="35100"/>
                </a:lnTo>
                <a:lnTo>
                  <a:pt x="4770" y="35090"/>
                </a:lnTo>
                <a:lnTo>
                  <a:pt x="4790" y="35050"/>
                </a:lnTo>
                <a:lnTo>
                  <a:pt x="4820" y="35020"/>
                </a:lnTo>
                <a:lnTo>
                  <a:pt x="4820" y="35010"/>
                </a:lnTo>
                <a:lnTo>
                  <a:pt x="4890" y="35010"/>
                </a:lnTo>
                <a:lnTo>
                  <a:pt x="4900" y="35010"/>
                </a:lnTo>
                <a:lnTo>
                  <a:pt x="4950" y="35030"/>
                </a:lnTo>
                <a:lnTo>
                  <a:pt x="4980" y="34990"/>
                </a:lnTo>
                <a:lnTo>
                  <a:pt x="4970" y="34970"/>
                </a:lnTo>
                <a:lnTo>
                  <a:pt x="4980" y="34960"/>
                </a:lnTo>
                <a:lnTo>
                  <a:pt x="4980" y="34950"/>
                </a:lnTo>
                <a:lnTo>
                  <a:pt x="4980" y="34940"/>
                </a:lnTo>
                <a:lnTo>
                  <a:pt x="4970" y="34920"/>
                </a:lnTo>
                <a:lnTo>
                  <a:pt x="4970" y="34900"/>
                </a:lnTo>
                <a:lnTo>
                  <a:pt x="4970" y="34840"/>
                </a:lnTo>
                <a:lnTo>
                  <a:pt x="4940" y="34820"/>
                </a:lnTo>
                <a:lnTo>
                  <a:pt x="4940" y="34810"/>
                </a:lnTo>
                <a:lnTo>
                  <a:pt x="4930" y="34810"/>
                </a:lnTo>
                <a:lnTo>
                  <a:pt x="4920" y="34800"/>
                </a:lnTo>
                <a:lnTo>
                  <a:pt x="4910" y="34800"/>
                </a:lnTo>
                <a:lnTo>
                  <a:pt x="4900" y="34800"/>
                </a:lnTo>
                <a:lnTo>
                  <a:pt x="4890" y="34810"/>
                </a:lnTo>
                <a:lnTo>
                  <a:pt x="4860" y="34820"/>
                </a:lnTo>
                <a:lnTo>
                  <a:pt x="4840" y="34830"/>
                </a:lnTo>
                <a:lnTo>
                  <a:pt x="4820" y="34820"/>
                </a:lnTo>
                <a:lnTo>
                  <a:pt x="4820" y="34790"/>
                </a:lnTo>
                <a:lnTo>
                  <a:pt x="4810" y="34780"/>
                </a:lnTo>
                <a:lnTo>
                  <a:pt x="4800" y="34770"/>
                </a:lnTo>
                <a:lnTo>
                  <a:pt x="4780" y="34750"/>
                </a:lnTo>
                <a:lnTo>
                  <a:pt x="4780" y="34740"/>
                </a:lnTo>
                <a:lnTo>
                  <a:pt x="4770" y="34730"/>
                </a:lnTo>
                <a:lnTo>
                  <a:pt x="4770" y="34720"/>
                </a:lnTo>
                <a:lnTo>
                  <a:pt x="4770" y="34710"/>
                </a:lnTo>
                <a:lnTo>
                  <a:pt x="4770" y="34670"/>
                </a:lnTo>
                <a:lnTo>
                  <a:pt x="4770" y="34660"/>
                </a:lnTo>
                <a:lnTo>
                  <a:pt x="4770" y="34650"/>
                </a:lnTo>
                <a:lnTo>
                  <a:pt x="4750" y="34630"/>
                </a:lnTo>
                <a:lnTo>
                  <a:pt x="4750" y="34610"/>
                </a:lnTo>
                <a:lnTo>
                  <a:pt x="4750" y="34600"/>
                </a:lnTo>
                <a:lnTo>
                  <a:pt x="4740" y="34580"/>
                </a:lnTo>
                <a:lnTo>
                  <a:pt x="4730" y="34550"/>
                </a:lnTo>
                <a:lnTo>
                  <a:pt x="4720" y="34540"/>
                </a:lnTo>
                <a:lnTo>
                  <a:pt x="4700" y="34530"/>
                </a:lnTo>
                <a:lnTo>
                  <a:pt x="4690" y="34520"/>
                </a:lnTo>
                <a:lnTo>
                  <a:pt x="4680" y="34510"/>
                </a:lnTo>
                <a:lnTo>
                  <a:pt x="4660" y="34470"/>
                </a:lnTo>
                <a:lnTo>
                  <a:pt x="4660" y="34460"/>
                </a:lnTo>
                <a:lnTo>
                  <a:pt x="4640" y="34430"/>
                </a:lnTo>
                <a:lnTo>
                  <a:pt x="4630" y="34420"/>
                </a:lnTo>
                <a:lnTo>
                  <a:pt x="4610" y="34420"/>
                </a:lnTo>
                <a:lnTo>
                  <a:pt x="4600" y="34420"/>
                </a:lnTo>
                <a:lnTo>
                  <a:pt x="4590" y="34420"/>
                </a:lnTo>
                <a:lnTo>
                  <a:pt x="4560" y="34400"/>
                </a:lnTo>
                <a:lnTo>
                  <a:pt x="4550" y="34400"/>
                </a:lnTo>
                <a:lnTo>
                  <a:pt x="4550" y="34390"/>
                </a:lnTo>
                <a:lnTo>
                  <a:pt x="4550" y="34380"/>
                </a:lnTo>
                <a:lnTo>
                  <a:pt x="4550" y="34360"/>
                </a:lnTo>
                <a:lnTo>
                  <a:pt x="4560" y="34360"/>
                </a:lnTo>
                <a:lnTo>
                  <a:pt x="4570" y="34360"/>
                </a:lnTo>
                <a:lnTo>
                  <a:pt x="4600" y="34340"/>
                </a:lnTo>
                <a:lnTo>
                  <a:pt x="4610" y="34320"/>
                </a:lnTo>
                <a:lnTo>
                  <a:pt x="4610" y="34290"/>
                </a:lnTo>
                <a:lnTo>
                  <a:pt x="4620" y="34280"/>
                </a:lnTo>
                <a:lnTo>
                  <a:pt x="4630" y="34250"/>
                </a:lnTo>
                <a:lnTo>
                  <a:pt x="4660" y="34240"/>
                </a:lnTo>
                <a:lnTo>
                  <a:pt x="4670" y="34230"/>
                </a:lnTo>
                <a:lnTo>
                  <a:pt x="4690" y="34220"/>
                </a:lnTo>
                <a:lnTo>
                  <a:pt x="4700" y="34200"/>
                </a:lnTo>
                <a:lnTo>
                  <a:pt x="4710" y="34180"/>
                </a:lnTo>
                <a:lnTo>
                  <a:pt x="4710" y="34160"/>
                </a:lnTo>
                <a:lnTo>
                  <a:pt x="4710" y="34150"/>
                </a:lnTo>
                <a:lnTo>
                  <a:pt x="4710" y="34130"/>
                </a:lnTo>
                <a:lnTo>
                  <a:pt x="4700" y="34060"/>
                </a:lnTo>
                <a:lnTo>
                  <a:pt x="4690" y="34020"/>
                </a:lnTo>
                <a:lnTo>
                  <a:pt x="4690" y="34010"/>
                </a:lnTo>
                <a:lnTo>
                  <a:pt x="4680" y="34000"/>
                </a:lnTo>
                <a:lnTo>
                  <a:pt x="4690" y="33980"/>
                </a:lnTo>
                <a:lnTo>
                  <a:pt x="4700" y="33980"/>
                </a:lnTo>
                <a:lnTo>
                  <a:pt x="4720" y="33990"/>
                </a:lnTo>
                <a:lnTo>
                  <a:pt x="4790" y="34000"/>
                </a:lnTo>
                <a:lnTo>
                  <a:pt x="4850" y="34000"/>
                </a:lnTo>
                <a:lnTo>
                  <a:pt x="4870" y="34000"/>
                </a:lnTo>
                <a:lnTo>
                  <a:pt x="4890" y="34000"/>
                </a:lnTo>
                <a:lnTo>
                  <a:pt x="4940" y="33990"/>
                </a:lnTo>
                <a:lnTo>
                  <a:pt x="4970" y="33990"/>
                </a:lnTo>
                <a:lnTo>
                  <a:pt x="4980" y="33980"/>
                </a:lnTo>
                <a:lnTo>
                  <a:pt x="4990" y="33970"/>
                </a:lnTo>
                <a:lnTo>
                  <a:pt x="5000" y="33960"/>
                </a:lnTo>
                <a:lnTo>
                  <a:pt x="5000" y="33950"/>
                </a:lnTo>
                <a:lnTo>
                  <a:pt x="5010" y="33940"/>
                </a:lnTo>
                <a:lnTo>
                  <a:pt x="5010" y="33920"/>
                </a:lnTo>
                <a:lnTo>
                  <a:pt x="5010" y="33910"/>
                </a:lnTo>
                <a:lnTo>
                  <a:pt x="5010" y="33900"/>
                </a:lnTo>
                <a:lnTo>
                  <a:pt x="5020" y="33890"/>
                </a:lnTo>
                <a:lnTo>
                  <a:pt x="5030" y="33860"/>
                </a:lnTo>
                <a:lnTo>
                  <a:pt x="5030" y="33850"/>
                </a:lnTo>
                <a:lnTo>
                  <a:pt x="5030" y="33840"/>
                </a:lnTo>
                <a:lnTo>
                  <a:pt x="5040" y="33830"/>
                </a:lnTo>
                <a:lnTo>
                  <a:pt x="5060" y="33810"/>
                </a:lnTo>
                <a:lnTo>
                  <a:pt x="5060" y="33800"/>
                </a:lnTo>
                <a:lnTo>
                  <a:pt x="5070" y="33790"/>
                </a:lnTo>
                <a:lnTo>
                  <a:pt x="5080" y="33780"/>
                </a:lnTo>
                <a:lnTo>
                  <a:pt x="5090" y="33760"/>
                </a:lnTo>
                <a:lnTo>
                  <a:pt x="5100" y="33760"/>
                </a:lnTo>
                <a:lnTo>
                  <a:pt x="5110" y="33730"/>
                </a:lnTo>
                <a:lnTo>
                  <a:pt x="5110" y="33720"/>
                </a:lnTo>
                <a:lnTo>
                  <a:pt x="5120" y="33720"/>
                </a:lnTo>
                <a:lnTo>
                  <a:pt x="5110" y="33710"/>
                </a:lnTo>
                <a:lnTo>
                  <a:pt x="5110" y="33690"/>
                </a:lnTo>
                <a:lnTo>
                  <a:pt x="5100" y="33630"/>
                </a:lnTo>
                <a:lnTo>
                  <a:pt x="5090" y="33550"/>
                </a:lnTo>
                <a:lnTo>
                  <a:pt x="5080" y="33500"/>
                </a:lnTo>
                <a:lnTo>
                  <a:pt x="5070" y="33480"/>
                </a:lnTo>
                <a:lnTo>
                  <a:pt x="5060" y="33470"/>
                </a:lnTo>
                <a:lnTo>
                  <a:pt x="5060" y="33460"/>
                </a:lnTo>
                <a:lnTo>
                  <a:pt x="5050" y="33460"/>
                </a:lnTo>
                <a:lnTo>
                  <a:pt x="5040" y="33460"/>
                </a:lnTo>
                <a:lnTo>
                  <a:pt x="5040" y="33440"/>
                </a:lnTo>
                <a:lnTo>
                  <a:pt x="5010" y="33430"/>
                </a:lnTo>
                <a:lnTo>
                  <a:pt x="4990" y="33420"/>
                </a:lnTo>
                <a:lnTo>
                  <a:pt x="4980" y="33420"/>
                </a:lnTo>
                <a:lnTo>
                  <a:pt x="4960" y="33410"/>
                </a:lnTo>
                <a:lnTo>
                  <a:pt x="4960" y="33390"/>
                </a:lnTo>
                <a:lnTo>
                  <a:pt x="4970" y="33330"/>
                </a:lnTo>
                <a:lnTo>
                  <a:pt x="4970" y="33310"/>
                </a:lnTo>
                <a:lnTo>
                  <a:pt x="4980" y="33290"/>
                </a:lnTo>
                <a:lnTo>
                  <a:pt x="4990" y="33270"/>
                </a:lnTo>
                <a:lnTo>
                  <a:pt x="5020" y="33240"/>
                </a:lnTo>
                <a:lnTo>
                  <a:pt x="5030" y="33230"/>
                </a:lnTo>
                <a:lnTo>
                  <a:pt x="5050" y="33220"/>
                </a:lnTo>
                <a:lnTo>
                  <a:pt x="5070" y="33210"/>
                </a:lnTo>
                <a:lnTo>
                  <a:pt x="5080" y="33210"/>
                </a:lnTo>
                <a:lnTo>
                  <a:pt x="5080" y="33200"/>
                </a:lnTo>
                <a:lnTo>
                  <a:pt x="5080" y="33180"/>
                </a:lnTo>
                <a:lnTo>
                  <a:pt x="5080" y="33160"/>
                </a:lnTo>
                <a:lnTo>
                  <a:pt x="5080" y="33150"/>
                </a:lnTo>
                <a:lnTo>
                  <a:pt x="5080" y="33140"/>
                </a:lnTo>
                <a:lnTo>
                  <a:pt x="5110" y="33110"/>
                </a:lnTo>
                <a:lnTo>
                  <a:pt x="5130" y="33050"/>
                </a:lnTo>
                <a:lnTo>
                  <a:pt x="5190" y="33000"/>
                </a:lnTo>
                <a:lnTo>
                  <a:pt x="5170" y="32960"/>
                </a:lnTo>
                <a:lnTo>
                  <a:pt x="5180" y="32950"/>
                </a:lnTo>
                <a:lnTo>
                  <a:pt x="5170" y="32940"/>
                </a:lnTo>
                <a:lnTo>
                  <a:pt x="5160" y="32940"/>
                </a:lnTo>
                <a:lnTo>
                  <a:pt x="5160" y="32930"/>
                </a:lnTo>
                <a:lnTo>
                  <a:pt x="5150" y="32930"/>
                </a:lnTo>
                <a:lnTo>
                  <a:pt x="5140" y="32920"/>
                </a:lnTo>
                <a:lnTo>
                  <a:pt x="5130" y="32900"/>
                </a:lnTo>
                <a:lnTo>
                  <a:pt x="5190" y="32870"/>
                </a:lnTo>
                <a:lnTo>
                  <a:pt x="5200" y="32860"/>
                </a:lnTo>
                <a:lnTo>
                  <a:pt x="5220" y="32840"/>
                </a:lnTo>
                <a:lnTo>
                  <a:pt x="5230" y="32820"/>
                </a:lnTo>
                <a:lnTo>
                  <a:pt x="5230" y="32810"/>
                </a:lnTo>
                <a:lnTo>
                  <a:pt x="5240" y="32800"/>
                </a:lnTo>
                <a:lnTo>
                  <a:pt x="5250" y="32790"/>
                </a:lnTo>
                <a:lnTo>
                  <a:pt x="5260" y="32780"/>
                </a:lnTo>
                <a:lnTo>
                  <a:pt x="5270" y="32780"/>
                </a:lnTo>
                <a:lnTo>
                  <a:pt x="5320" y="32810"/>
                </a:lnTo>
                <a:lnTo>
                  <a:pt x="5330" y="32810"/>
                </a:lnTo>
                <a:lnTo>
                  <a:pt x="5330" y="32800"/>
                </a:lnTo>
                <a:lnTo>
                  <a:pt x="5350" y="32790"/>
                </a:lnTo>
                <a:lnTo>
                  <a:pt x="5360" y="32800"/>
                </a:lnTo>
                <a:lnTo>
                  <a:pt x="5370" y="32800"/>
                </a:lnTo>
                <a:lnTo>
                  <a:pt x="5370" y="32790"/>
                </a:lnTo>
                <a:lnTo>
                  <a:pt x="5380" y="32770"/>
                </a:lnTo>
                <a:lnTo>
                  <a:pt x="5390" y="32750"/>
                </a:lnTo>
                <a:lnTo>
                  <a:pt x="5400" y="32750"/>
                </a:lnTo>
                <a:lnTo>
                  <a:pt x="5410" y="32750"/>
                </a:lnTo>
                <a:lnTo>
                  <a:pt x="5410" y="32760"/>
                </a:lnTo>
                <a:lnTo>
                  <a:pt x="5420" y="32760"/>
                </a:lnTo>
                <a:lnTo>
                  <a:pt x="5430" y="32760"/>
                </a:lnTo>
                <a:lnTo>
                  <a:pt x="5440" y="32750"/>
                </a:lnTo>
                <a:lnTo>
                  <a:pt x="5450" y="32740"/>
                </a:lnTo>
                <a:lnTo>
                  <a:pt x="5470" y="32740"/>
                </a:lnTo>
                <a:lnTo>
                  <a:pt x="5480" y="32730"/>
                </a:lnTo>
                <a:lnTo>
                  <a:pt x="5490" y="32720"/>
                </a:lnTo>
                <a:lnTo>
                  <a:pt x="5510" y="32720"/>
                </a:lnTo>
                <a:lnTo>
                  <a:pt x="5520" y="32720"/>
                </a:lnTo>
                <a:lnTo>
                  <a:pt x="5540" y="32710"/>
                </a:lnTo>
                <a:lnTo>
                  <a:pt x="5550" y="32710"/>
                </a:lnTo>
                <a:lnTo>
                  <a:pt x="5560" y="32710"/>
                </a:lnTo>
                <a:lnTo>
                  <a:pt x="5580" y="32700"/>
                </a:lnTo>
                <a:lnTo>
                  <a:pt x="5590" y="32710"/>
                </a:lnTo>
                <a:lnTo>
                  <a:pt x="5600" y="32710"/>
                </a:lnTo>
                <a:lnTo>
                  <a:pt x="5600" y="32720"/>
                </a:lnTo>
                <a:lnTo>
                  <a:pt x="5610" y="32730"/>
                </a:lnTo>
                <a:lnTo>
                  <a:pt x="5610" y="32740"/>
                </a:lnTo>
                <a:lnTo>
                  <a:pt x="5620" y="32750"/>
                </a:lnTo>
                <a:lnTo>
                  <a:pt x="5630" y="32760"/>
                </a:lnTo>
                <a:lnTo>
                  <a:pt x="5650" y="32750"/>
                </a:lnTo>
                <a:lnTo>
                  <a:pt x="5670" y="32750"/>
                </a:lnTo>
                <a:lnTo>
                  <a:pt x="5700" y="32780"/>
                </a:lnTo>
                <a:lnTo>
                  <a:pt x="5710" y="32790"/>
                </a:lnTo>
                <a:lnTo>
                  <a:pt x="5720" y="32770"/>
                </a:lnTo>
                <a:lnTo>
                  <a:pt x="5740" y="32750"/>
                </a:lnTo>
                <a:lnTo>
                  <a:pt x="5750" y="32750"/>
                </a:lnTo>
                <a:lnTo>
                  <a:pt x="5770" y="32740"/>
                </a:lnTo>
                <a:lnTo>
                  <a:pt x="5780" y="32730"/>
                </a:lnTo>
                <a:lnTo>
                  <a:pt x="5790" y="32710"/>
                </a:lnTo>
                <a:lnTo>
                  <a:pt x="5800" y="32710"/>
                </a:lnTo>
                <a:lnTo>
                  <a:pt x="5830" y="32690"/>
                </a:lnTo>
                <a:lnTo>
                  <a:pt x="5850" y="32670"/>
                </a:lnTo>
                <a:lnTo>
                  <a:pt x="5860" y="32670"/>
                </a:lnTo>
                <a:lnTo>
                  <a:pt x="5960" y="32590"/>
                </a:lnTo>
                <a:lnTo>
                  <a:pt x="6020" y="32520"/>
                </a:lnTo>
                <a:lnTo>
                  <a:pt x="6060" y="32470"/>
                </a:lnTo>
                <a:lnTo>
                  <a:pt x="6090" y="32420"/>
                </a:lnTo>
                <a:lnTo>
                  <a:pt x="6150" y="32410"/>
                </a:lnTo>
                <a:lnTo>
                  <a:pt x="6160" y="32430"/>
                </a:lnTo>
                <a:lnTo>
                  <a:pt x="6190" y="32430"/>
                </a:lnTo>
                <a:lnTo>
                  <a:pt x="6200" y="32430"/>
                </a:lnTo>
                <a:lnTo>
                  <a:pt x="6210" y="32430"/>
                </a:lnTo>
                <a:lnTo>
                  <a:pt x="6220" y="32430"/>
                </a:lnTo>
                <a:lnTo>
                  <a:pt x="6220" y="32420"/>
                </a:lnTo>
                <a:lnTo>
                  <a:pt x="6220" y="32400"/>
                </a:lnTo>
                <a:lnTo>
                  <a:pt x="6220" y="32390"/>
                </a:lnTo>
                <a:lnTo>
                  <a:pt x="6220" y="32380"/>
                </a:lnTo>
                <a:lnTo>
                  <a:pt x="6220" y="32370"/>
                </a:lnTo>
                <a:lnTo>
                  <a:pt x="6230" y="32350"/>
                </a:lnTo>
                <a:lnTo>
                  <a:pt x="6240" y="32340"/>
                </a:lnTo>
                <a:lnTo>
                  <a:pt x="6240" y="32320"/>
                </a:lnTo>
                <a:lnTo>
                  <a:pt x="6240" y="32310"/>
                </a:lnTo>
                <a:lnTo>
                  <a:pt x="6250" y="32290"/>
                </a:lnTo>
                <a:lnTo>
                  <a:pt x="6310" y="32280"/>
                </a:lnTo>
                <a:lnTo>
                  <a:pt x="6380" y="32280"/>
                </a:lnTo>
                <a:lnTo>
                  <a:pt x="6430" y="32290"/>
                </a:lnTo>
                <a:lnTo>
                  <a:pt x="6450" y="32300"/>
                </a:lnTo>
                <a:lnTo>
                  <a:pt x="6450" y="32310"/>
                </a:lnTo>
                <a:lnTo>
                  <a:pt x="6460" y="32320"/>
                </a:lnTo>
                <a:lnTo>
                  <a:pt x="6480" y="32330"/>
                </a:lnTo>
                <a:lnTo>
                  <a:pt x="6490" y="32330"/>
                </a:lnTo>
                <a:lnTo>
                  <a:pt x="6490" y="32320"/>
                </a:lnTo>
                <a:lnTo>
                  <a:pt x="6500" y="32310"/>
                </a:lnTo>
                <a:lnTo>
                  <a:pt x="6520" y="32330"/>
                </a:lnTo>
                <a:lnTo>
                  <a:pt x="6600" y="32280"/>
                </a:lnTo>
                <a:lnTo>
                  <a:pt x="6560" y="32220"/>
                </a:lnTo>
                <a:lnTo>
                  <a:pt x="6470" y="32140"/>
                </a:lnTo>
                <a:lnTo>
                  <a:pt x="6410" y="32110"/>
                </a:lnTo>
                <a:lnTo>
                  <a:pt x="6410" y="32060"/>
                </a:lnTo>
                <a:lnTo>
                  <a:pt x="6420" y="32040"/>
                </a:lnTo>
                <a:lnTo>
                  <a:pt x="6430" y="32010"/>
                </a:lnTo>
                <a:lnTo>
                  <a:pt x="6430" y="32000"/>
                </a:lnTo>
                <a:lnTo>
                  <a:pt x="6430" y="31990"/>
                </a:lnTo>
                <a:lnTo>
                  <a:pt x="6460" y="31950"/>
                </a:lnTo>
                <a:lnTo>
                  <a:pt x="6560" y="32010"/>
                </a:lnTo>
                <a:lnTo>
                  <a:pt x="6670" y="32080"/>
                </a:lnTo>
                <a:lnTo>
                  <a:pt x="6730" y="32060"/>
                </a:lnTo>
                <a:lnTo>
                  <a:pt x="6740" y="32060"/>
                </a:lnTo>
                <a:lnTo>
                  <a:pt x="6760" y="32080"/>
                </a:lnTo>
                <a:lnTo>
                  <a:pt x="6830" y="32120"/>
                </a:lnTo>
                <a:lnTo>
                  <a:pt x="6950" y="32090"/>
                </a:lnTo>
                <a:lnTo>
                  <a:pt x="7010" y="32100"/>
                </a:lnTo>
                <a:lnTo>
                  <a:pt x="7120" y="32010"/>
                </a:lnTo>
                <a:lnTo>
                  <a:pt x="7160" y="31970"/>
                </a:lnTo>
                <a:lnTo>
                  <a:pt x="7220" y="31940"/>
                </a:lnTo>
                <a:lnTo>
                  <a:pt x="7340" y="31840"/>
                </a:lnTo>
                <a:lnTo>
                  <a:pt x="7540" y="31700"/>
                </a:lnTo>
                <a:lnTo>
                  <a:pt x="7590" y="31710"/>
                </a:lnTo>
                <a:lnTo>
                  <a:pt x="7610" y="31820"/>
                </a:lnTo>
                <a:lnTo>
                  <a:pt x="7610" y="31850"/>
                </a:lnTo>
                <a:lnTo>
                  <a:pt x="7620" y="31860"/>
                </a:lnTo>
                <a:lnTo>
                  <a:pt x="7620" y="31880"/>
                </a:lnTo>
                <a:lnTo>
                  <a:pt x="7630" y="31910"/>
                </a:lnTo>
                <a:lnTo>
                  <a:pt x="7640" y="31920"/>
                </a:lnTo>
                <a:lnTo>
                  <a:pt x="7640" y="31930"/>
                </a:lnTo>
                <a:lnTo>
                  <a:pt x="7650" y="31940"/>
                </a:lnTo>
                <a:lnTo>
                  <a:pt x="7650" y="31950"/>
                </a:lnTo>
                <a:lnTo>
                  <a:pt x="7650" y="31960"/>
                </a:lnTo>
                <a:lnTo>
                  <a:pt x="7650" y="31970"/>
                </a:lnTo>
                <a:lnTo>
                  <a:pt x="7670" y="31970"/>
                </a:lnTo>
                <a:lnTo>
                  <a:pt x="7680" y="31980"/>
                </a:lnTo>
                <a:lnTo>
                  <a:pt x="7680" y="31990"/>
                </a:lnTo>
                <a:lnTo>
                  <a:pt x="7750" y="32060"/>
                </a:lnTo>
                <a:lnTo>
                  <a:pt x="7750" y="32070"/>
                </a:lnTo>
                <a:lnTo>
                  <a:pt x="7750" y="32080"/>
                </a:lnTo>
                <a:lnTo>
                  <a:pt x="7750" y="32100"/>
                </a:lnTo>
                <a:lnTo>
                  <a:pt x="7740" y="32110"/>
                </a:lnTo>
                <a:lnTo>
                  <a:pt x="7720" y="32110"/>
                </a:lnTo>
                <a:lnTo>
                  <a:pt x="7710" y="32120"/>
                </a:lnTo>
                <a:lnTo>
                  <a:pt x="7700" y="32130"/>
                </a:lnTo>
                <a:lnTo>
                  <a:pt x="7700" y="32150"/>
                </a:lnTo>
                <a:lnTo>
                  <a:pt x="7690" y="32160"/>
                </a:lnTo>
                <a:lnTo>
                  <a:pt x="7680" y="32170"/>
                </a:lnTo>
                <a:lnTo>
                  <a:pt x="7650" y="32190"/>
                </a:lnTo>
                <a:lnTo>
                  <a:pt x="7650" y="32200"/>
                </a:lnTo>
                <a:lnTo>
                  <a:pt x="7650" y="32210"/>
                </a:lnTo>
                <a:lnTo>
                  <a:pt x="7650" y="32220"/>
                </a:lnTo>
                <a:lnTo>
                  <a:pt x="7670" y="32230"/>
                </a:lnTo>
                <a:lnTo>
                  <a:pt x="7680" y="32230"/>
                </a:lnTo>
                <a:lnTo>
                  <a:pt x="7680" y="32240"/>
                </a:lnTo>
                <a:lnTo>
                  <a:pt x="7680" y="32250"/>
                </a:lnTo>
                <a:lnTo>
                  <a:pt x="7680" y="32260"/>
                </a:lnTo>
                <a:lnTo>
                  <a:pt x="7690" y="32270"/>
                </a:lnTo>
                <a:lnTo>
                  <a:pt x="7700" y="32270"/>
                </a:lnTo>
                <a:lnTo>
                  <a:pt x="7700" y="32280"/>
                </a:lnTo>
                <a:lnTo>
                  <a:pt x="7700" y="32290"/>
                </a:lnTo>
                <a:lnTo>
                  <a:pt x="7710" y="32310"/>
                </a:lnTo>
                <a:lnTo>
                  <a:pt x="7710" y="32320"/>
                </a:lnTo>
                <a:lnTo>
                  <a:pt x="7710" y="32330"/>
                </a:lnTo>
                <a:lnTo>
                  <a:pt x="7720" y="32350"/>
                </a:lnTo>
                <a:lnTo>
                  <a:pt x="7720" y="32360"/>
                </a:lnTo>
                <a:lnTo>
                  <a:pt x="7720" y="32380"/>
                </a:lnTo>
                <a:lnTo>
                  <a:pt x="7730" y="32380"/>
                </a:lnTo>
                <a:lnTo>
                  <a:pt x="7720" y="32390"/>
                </a:lnTo>
                <a:lnTo>
                  <a:pt x="7720" y="32400"/>
                </a:lnTo>
                <a:lnTo>
                  <a:pt x="7730" y="32410"/>
                </a:lnTo>
                <a:lnTo>
                  <a:pt x="7760" y="32390"/>
                </a:lnTo>
                <a:lnTo>
                  <a:pt x="7780" y="32380"/>
                </a:lnTo>
                <a:lnTo>
                  <a:pt x="7790" y="32380"/>
                </a:lnTo>
                <a:lnTo>
                  <a:pt x="7800" y="32370"/>
                </a:lnTo>
                <a:lnTo>
                  <a:pt x="7820" y="32370"/>
                </a:lnTo>
                <a:lnTo>
                  <a:pt x="7840" y="32370"/>
                </a:lnTo>
                <a:lnTo>
                  <a:pt x="7850" y="32370"/>
                </a:lnTo>
                <a:lnTo>
                  <a:pt x="7860" y="32360"/>
                </a:lnTo>
                <a:lnTo>
                  <a:pt x="7930" y="32360"/>
                </a:lnTo>
                <a:lnTo>
                  <a:pt x="7990" y="32350"/>
                </a:lnTo>
                <a:lnTo>
                  <a:pt x="8000" y="32350"/>
                </a:lnTo>
                <a:lnTo>
                  <a:pt x="8040" y="32380"/>
                </a:lnTo>
                <a:lnTo>
                  <a:pt x="8040" y="32390"/>
                </a:lnTo>
                <a:lnTo>
                  <a:pt x="8050" y="32390"/>
                </a:lnTo>
                <a:lnTo>
                  <a:pt x="8060" y="32400"/>
                </a:lnTo>
                <a:lnTo>
                  <a:pt x="8080" y="32360"/>
                </a:lnTo>
                <a:lnTo>
                  <a:pt x="8120" y="32290"/>
                </a:lnTo>
                <a:lnTo>
                  <a:pt x="8140" y="32240"/>
                </a:lnTo>
                <a:lnTo>
                  <a:pt x="8200" y="32260"/>
                </a:lnTo>
                <a:lnTo>
                  <a:pt x="8210" y="32260"/>
                </a:lnTo>
                <a:lnTo>
                  <a:pt x="8250" y="32280"/>
                </a:lnTo>
                <a:lnTo>
                  <a:pt x="8280" y="32260"/>
                </a:lnTo>
                <a:lnTo>
                  <a:pt x="8290" y="32200"/>
                </a:lnTo>
                <a:lnTo>
                  <a:pt x="8330" y="32190"/>
                </a:lnTo>
                <a:lnTo>
                  <a:pt x="8400" y="32200"/>
                </a:lnTo>
                <a:lnTo>
                  <a:pt x="8420" y="32200"/>
                </a:lnTo>
                <a:lnTo>
                  <a:pt x="8430" y="32200"/>
                </a:lnTo>
                <a:lnTo>
                  <a:pt x="8450" y="32200"/>
                </a:lnTo>
                <a:lnTo>
                  <a:pt x="8460" y="32200"/>
                </a:lnTo>
                <a:lnTo>
                  <a:pt x="8470" y="32200"/>
                </a:lnTo>
                <a:lnTo>
                  <a:pt x="8480" y="32190"/>
                </a:lnTo>
                <a:lnTo>
                  <a:pt x="8500" y="32180"/>
                </a:lnTo>
                <a:lnTo>
                  <a:pt x="8520" y="32160"/>
                </a:lnTo>
                <a:lnTo>
                  <a:pt x="8550" y="32130"/>
                </a:lnTo>
                <a:lnTo>
                  <a:pt x="8560" y="32130"/>
                </a:lnTo>
                <a:lnTo>
                  <a:pt x="8620" y="32110"/>
                </a:lnTo>
                <a:lnTo>
                  <a:pt x="8630" y="32160"/>
                </a:lnTo>
                <a:lnTo>
                  <a:pt x="8630" y="32170"/>
                </a:lnTo>
                <a:lnTo>
                  <a:pt x="8640" y="32170"/>
                </a:lnTo>
                <a:lnTo>
                  <a:pt x="8660" y="32170"/>
                </a:lnTo>
                <a:lnTo>
                  <a:pt x="8660" y="32180"/>
                </a:lnTo>
                <a:lnTo>
                  <a:pt x="8660" y="32210"/>
                </a:lnTo>
                <a:lnTo>
                  <a:pt x="8660" y="32230"/>
                </a:lnTo>
                <a:lnTo>
                  <a:pt x="8670" y="32240"/>
                </a:lnTo>
                <a:lnTo>
                  <a:pt x="8670" y="32250"/>
                </a:lnTo>
                <a:lnTo>
                  <a:pt x="8680" y="32240"/>
                </a:lnTo>
                <a:lnTo>
                  <a:pt x="8680" y="32260"/>
                </a:lnTo>
                <a:lnTo>
                  <a:pt x="8690" y="32290"/>
                </a:lnTo>
                <a:lnTo>
                  <a:pt x="8720" y="32240"/>
                </a:lnTo>
                <a:lnTo>
                  <a:pt x="8760" y="32220"/>
                </a:lnTo>
                <a:lnTo>
                  <a:pt x="8810" y="32210"/>
                </a:lnTo>
                <a:lnTo>
                  <a:pt x="8860" y="32170"/>
                </a:lnTo>
                <a:lnTo>
                  <a:pt x="8920" y="32130"/>
                </a:lnTo>
                <a:lnTo>
                  <a:pt x="8930" y="32120"/>
                </a:lnTo>
                <a:lnTo>
                  <a:pt x="8960" y="32080"/>
                </a:lnTo>
                <a:lnTo>
                  <a:pt x="8990" y="32030"/>
                </a:lnTo>
                <a:lnTo>
                  <a:pt x="9020" y="31950"/>
                </a:lnTo>
                <a:lnTo>
                  <a:pt x="9030" y="31880"/>
                </a:lnTo>
                <a:lnTo>
                  <a:pt x="9080" y="31810"/>
                </a:lnTo>
                <a:lnTo>
                  <a:pt x="9140" y="31760"/>
                </a:lnTo>
                <a:lnTo>
                  <a:pt x="9150" y="31730"/>
                </a:lnTo>
                <a:lnTo>
                  <a:pt x="9180" y="31680"/>
                </a:lnTo>
                <a:lnTo>
                  <a:pt x="9160" y="31610"/>
                </a:lnTo>
                <a:lnTo>
                  <a:pt x="9160" y="31590"/>
                </a:lnTo>
                <a:lnTo>
                  <a:pt x="9140" y="31550"/>
                </a:lnTo>
                <a:lnTo>
                  <a:pt x="9130" y="31520"/>
                </a:lnTo>
                <a:lnTo>
                  <a:pt x="9120" y="31480"/>
                </a:lnTo>
                <a:lnTo>
                  <a:pt x="9130" y="31470"/>
                </a:lnTo>
                <a:lnTo>
                  <a:pt x="9200" y="31430"/>
                </a:lnTo>
                <a:lnTo>
                  <a:pt x="9250" y="31380"/>
                </a:lnTo>
                <a:lnTo>
                  <a:pt x="9270" y="31340"/>
                </a:lnTo>
                <a:lnTo>
                  <a:pt x="9280" y="31330"/>
                </a:lnTo>
                <a:lnTo>
                  <a:pt x="9290" y="31330"/>
                </a:lnTo>
                <a:lnTo>
                  <a:pt x="9320" y="31310"/>
                </a:lnTo>
                <a:lnTo>
                  <a:pt x="9340" y="31300"/>
                </a:lnTo>
                <a:lnTo>
                  <a:pt x="9350" y="31290"/>
                </a:lnTo>
                <a:lnTo>
                  <a:pt x="9350" y="31270"/>
                </a:lnTo>
                <a:lnTo>
                  <a:pt x="9350" y="31250"/>
                </a:lnTo>
                <a:lnTo>
                  <a:pt x="9330" y="31160"/>
                </a:lnTo>
                <a:lnTo>
                  <a:pt x="9330" y="31150"/>
                </a:lnTo>
                <a:lnTo>
                  <a:pt x="9330" y="31140"/>
                </a:lnTo>
                <a:lnTo>
                  <a:pt x="9330" y="31130"/>
                </a:lnTo>
                <a:lnTo>
                  <a:pt x="9340" y="31090"/>
                </a:lnTo>
                <a:lnTo>
                  <a:pt x="9350" y="31080"/>
                </a:lnTo>
                <a:lnTo>
                  <a:pt x="9440" y="31040"/>
                </a:lnTo>
                <a:lnTo>
                  <a:pt x="9460" y="30970"/>
                </a:lnTo>
                <a:lnTo>
                  <a:pt x="9520" y="30980"/>
                </a:lnTo>
                <a:lnTo>
                  <a:pt x="9580" y="30970"/>
                </a:lnTo>
                <a:lnTo>
                  <a:pt x="9610" y="30940"/>
                </a:lnTo>
                <a:lnTo>
                  <a:pt x="9630" y="30900"/>
                </a:lnTo>
                <a:lnTo>
                  <a:pt x="9640" y="30900"/>
                </a:lnTo>
                <a:lnTo>
                  <a:pt x="9660" y="30890"/>
                </a:lnTo>
                <a:lnTo>
                  <a:pt x="9690" y="30890"/>
                </a:lnTo>
                <a:lnTo>
                  <a:pt x="9710" y="30900"/>
                </a:lnTo>
                <a:lnTo>
                  <a:pt x="9800" y="30920"/>
                </a:lnTo>
                <a:lnTo>
                  <a:pt x="9830" y="30960"/>
                </a:lnTo>
                <a:lnTo>
                  <a:pt x="9910" y="30970"/>
                </a:lnTo>
                <a:lnTo>
                  <a:pt x="9940" y="30970"/>
                </a:lnTo>
                <a:lnTo>
                  <a:pt x="9950" y="30970"/>
                </a:lnTo>
                <a:lnTo>
                  <a:pt x="10010" y="30980"/>
                </a:lnTo>
                <a:lnTo>
                  <a:pt x="10070" y="30990"/>
                </a:lnTo>
                <a:lnTo>
                  <a:pt x="10080" y="30990"/>
                </a:lnTo>
                <a:lnTo>
                  <a:pt x="10100" y="30990"/>
                </a:lnTo>
                <a:lnTo>
                  <a:pt x="10160" y="30990"/>
                </a:lnTo>
                <a:lnTo>
                  <a:pt x="10190" y="30940"/>
                </a:lnTo>
                <a:lnTo>
                  <a:pt x="10250" y="30940"/>
                </a:lnTo>
                <a:lnTo>
                  <a:pt x="10290" y="30950"/>
                </a:lnTo>
                <a:lnTo>
                  <a:pt x="10300" y="30950"/>
                </a:lnTo>
                <a:lnTo>
                  <a:pt x="10320" y="30950"/>
                </a:lnTo>
                <a:lnTo>
                  <a:pt x="10330" y="30950"/>
                </a:lnTo>
                <a:lnTo>
                  <a:pt x="10340" y="30960"/>
                </a:lnTo>
                <a:lnTo>
                  <a:pt x="10350" y="30960"/>
                </a:lnTo>
                <a:lnTo>
                  <a:pt x="10350" y="30970"/>
                </a:lnTo>
                <a:lnTo>
                  <a:pt x="10350" y="30980"/>
                </a:lnTo>
                <a:lnTo>
                  <a:pt x="10360" y="30990"/>
                </a:lnTo>
                <a:lnTo>
                  <a:pt x="10410" y="30990"/>
                </a:lnTo>
                <a:lnTo>
                  <a:pt x="10420" y="31000"/>
                </a:lnTo>
                <a:lnTo>
                  <a:pt x="10440" y="31010"/>
                </a:lnTo>
                <a:lnTo>
                  <a:pt x="10460" y="31010"/>
                </a:lnTo>
                <a:lnTo>
                  <a:pt x="10480" y="31010"/>
                </a:lnTo>
                <a:lnTo>
                  <a:pt x="10510" y="31000"/>
                </a:lnTo>
                <a:lnTo>
                  <a:pt x="10520" y="31000"/>
                </a:lnTo>
                <a:lnTo>
                  <a:pt x="10530" y="30990"/>
                </a:lnTo>
                <a:lnTo>
                  <a:pt x="10550" y="30990"/>
                </a:lnTo>
                <a:lnTo>
                  <a:pt x="10570" y="30970"/>
                </a:lnTo>
                <a:lnTo>
                  <a:pt x="10580" y="30970"/>
                </a:lnTo>
                <a:lnTo>
                  <a:pt x="10590" y="30970"/>
                </a:lnTo>
                <a:lnTo>
                  <a:pt x="10610" y="30970"/>
                </a:lnTo>
                <a:lnTo>
                  <a:pt x="10620" y="30980"/>
                </a:lnTo>
                <a:lnTo>
                  <a:pt x="10650" y="31000"/>
                </a:lnTo>
                <a:lnTo>
                  <a:pt x="10660" y="30990"/>
                </a:lnTo>
                <a:lnTo>
                  <a:pt x="10670" y="30980"/>
                </a:lnTo>
                <a:lnTo>
                  <a:pt x="10680" y="30980"/>
                </a:lnTo>
                <a:lnTo>
                  <a:pt x="10690" y="30970"/>
                </a:lnTo>
                <a:lnTo>
                  <a:pt x="10700" y="30960"/>
                </a:lnTo>
                <a:lnTo>
                  <a:pt x="10710" y="30950"/>
                </a:lnTo>
                <a:lnTo>
                  <a:pt x="10740" y="30940"/>
                </a:lnTo>
                <a:lnTo>
                  <a:pt x="10750" y="30940"/>
                </a:lnTo>
                <a:lnTo>
                  <a:pt x="10780" y="30950"/>
                </a:lnTo>
                <a:lnTo>
                  <a:pt x="10790" y="30950"/>
                </a:lnTo>
                <a:lnTo>
                  <a:pt x="10800" y="30940"/>
                </a:lnTo>
                <a:lnTo>
                  <a:pt x="10810" y="30930"/>
                </a:lnTo>
                <a:lnTo>
                  <a:pt x="10810" y="30920"/>
                </a:lnTo>
                <a:lnTo>
                  <a:pt x="10830" y="30910"/>
                </a:lnTo>
                <a:lnTo>
                  <a:pt x="10850" y="30900"/>
                </a:lnTo>
                <a:lnTo>
                  <a:pt x="10870" y="30900"/>
                </a:lnTo>
                <a:lnTo>
                  <a:pt x="10880" y="30890"/>
                </a:lnTo>
                <a:lnTo>
                  <a:pt x="10900" y="30880"/>
                </a:lnTo>
                <a:lnTo>
                  <a:pt x="10930" y="30860"/>
                </a:lnTo>
                <a:lnTo>
                  <a:pt x="10940" y="30860"/>
                </a:lnTo>
                <a:lnTo>
                  <a:pt x="10970" y="30850"/>
                </a:lnTo>
                <a:lnTo>
                  <a:pt x="10980" y="30850"/>
                </a:lnTo>
                <a:lnTo>
                  <a:pt x="10990" y="30860"/>
                </a:lnTo>
                <a:lnTo>
                  <a:pt x="11010" y="30870"/>
                </a:lnTo>
                <a:lnTo>
                  <a:pt x="11020" y="30870"/>
                </a:lnTo>
                <a:lnTo>
                  <a:pt x="11030" y="30870"/>
                </a:lnTo>
                <a:lnTo>
                  <a:pt x="11050" y="30860"/>
                </a:lnTo>
                <a:lnTo>
                  <a:pt x="11060" y="30860"/>
                </a:lnTo>
                <a:lnTo>
                  <a:pt x="11080" y="30860"/>
                </a:lnTo>
                <a:lnTo>
                  <a:pt x="11120" y="30840"/>
                </a:lnTo>
                <a:lnTo>
                  <a:pt x="11130" y="30840"/>
                </a:lnTo>
                <a:lnTo>
                  <a:pt x="11160" y="30850"/>
                </a:lnTo>
                <a:lnTo>
                  <a:pt x="11160" y="30860"/>
                </a:lnTo>
                <a:lnTo>
                  <a:pt x="11170" y="30870"/>
                </a:lnTo>
                <a:lnTo>
                  <a:pt x="11190" y="30880"/>
                </a:lnTo>
                <a:lnTo>
                  <a:pt x="11200" y="30890"/>
                </a:lnTo>
                <a:lnTo>
                  <a:pt x="11210" y="30900"/>
                </a:lnTo>
                <a:lnTo>
                  <a:pt x="11210" y="30910"/>
                </a:lnTo>
                <a:lnTo>
                  <a:pt x="11220" y="30920"/>
                </a:lnTo>
                <a:lnTo>
                  <a:pt x="11240" y="30930"/>
                </a:lnTo>
                <a:lnTo>
                  <a:pt x="11250" y="30920"/>
                </a:lnTo>
                <a:lnTo>
                  <a:pt x="11250" y="30900"/>
                </a:lnTo>
                <a:lnTo>
                  <a:pt x="11270" y="30890"/>
                </a:lnTo>
                <a:lnTo>
                  <a:pt x="11280" y="30890"/>
                </a:lnTo>
                <a:lnTo>
                  <a:pt x="11290" y="30890"/>
                </a:lnTo>
                <a:lnTo>
                  <a:pt x="11310" y="30870"/>
                </a:lnTo>
                <a:lnTo>
                  <a:pt x="11310" y="30860"/>
                </a:lnTo>
                <a:lnTo>
                  <a:pt x="11320" y="30860"/>
                </a:lnTo>
                <a:lnTo>
                  <a:pt x="11340" y="30850"/>
                </a:lnTo>
                <a:lnTo>
                  <a:pt x="11370" y="30850"/>
                </a:lnTo>
                <a:lnTo>
                  <a:pt x="11380" y="30850"/>
                </a:lnTo>
                <a:lnTo>
                  <a:pt x="11390" y="30850"/>
                </a:lnTo>
                <a:lnTo>
                  <a:pt x="11390" y="30840"/>
                </a:lnTo>
                <a:lnTo>
                  <a:pt x="11410" y="30840"/>
                </a:lnTo>
                <a:lnTo>
                  <a:pt x="11420" y="30850"/>
                </a:lnTo>
                <a:lnTo>
                  <a:pt x="11430" y="30840"/>
                </a:lnTo>
                <a:lnTo>
                  <a:pt x="11440" y="30810"/>
                </a:lnTo>
                <a:lnTo>
                  <a:pt x="11440" y="30800"/>
                </a:lnTo>
                <a:lnTo>
                  <a:pt x="11440" y="30790"/>
                </a:lnTo>
                <a:lnTo>
                  <a:pt x="11460" y="30760"/>
                </a:lnTo>
                <a:lnTo>
                  <a:pt x="11470" y="30730"/>
                </a:lnTo>
                <a:lnTo>
                  <a:pt x="11470" y="30720"/>
                </a:lnTo>
                <a:lnTo>
                  <a:pt x="11530" y="30620"/>
                </a:lnTo>
                <a:lnTo>
                  <a:pt x="11540" y="30620"/>
                </a:lnTo>
                <a:lnTo>
                  <a:pt x="11540" y="30610"/>
                </a:lnTo>
                <a:lnTo>
                  <a:pt x="11550" y="30590"/>
                </a:lnTo>
                <a:lnTo>
                  <a:pt x="11550" y="30570"/>
                </a:lnTo>
                <a:lnTo>
                  <a:pt x="11560" y="30570"/>
                </a:lnTo>
                <a:lnTo>
                  <a:pt x="11590" y="30530"/>
                </a:lnTo>
                <a:lnTo>
                  <a:pt x="11600" y="30530"/>
                </a:lnTo>
                <a:lnTo>
                  <a:pt x="11640" y="30490"/>
                </a:lnTo>
                <a:lnTo>
                  <a:pt x="11650" y="30490"/>
                </a:lnTo>
                <a:lnTo>
                  <a:pt x="11660" y="30480"/>
                </a:lnTo>
                <a:lnTo>
                  <a:pt x="11670" y="30480"/>
                </a:lnTo>
                <a:lnTo>
                  <a:pt x="11690" y="30480"/>
                </a:lnTo>
                <a:lnTo>
                  <a:pt x="11710" y="30470"/>
                </a:lnTo>
                <a:lnTo>
                  <a:pt x="11720" y="30460"/>
                </a:lnTo>
                <a:lnTo>
                  <a:pt x="11720" y="30450"/>
                </a:lnTo>
                <a:lnTo>
                  <a:pt x="11720" y="30430"/>
                </a:lnTo>
                <a:lnTo>
                  <a:pt x="11730" y="30410"/>
                </a:lnTo>
                <a:lnTo>
                  <a:pt x="11750" y="30390"/>
                </a:lnTo>
                <a:lnTo>
                  <a:pt x="11760" y="30370"/>
                </a:lnTo>
                <a:lnTo>
                  <a:pt x="11760" y="30360"/>
                </a:lnTo>
                <a:lnTo>
                  <a:pt x="11740" y="30340"/>
                </a:lnTo>
                <a:lnTo>
                  <a:pt x="11730" y="30310"/>
                </a:lnTo>
                <a:lnTo>
                  <a:pt x="11720" y="30290"/>
                </a:lnTo>
                <a:lnTo>
                  <a:pt x="11710" y="30290"/>
                </a:lnTo>
                <a:lnTo>
                  <a:pt x="11710" y="30280"/>
                </a:lnTo>
                <a:lnTo>
                  <a:pt x="11720" y="30220"/>
                </a:lnTo>
                <a:lnTo>
                  <a:pt x="11790" y="30200"/>
                </a:lnTo>
                <a:lnTo>
                  <a:pt x="11820" y="30190"/>
                </a:lnTo>
                <a:lnTo>
                  <a:pt x="11890" y="30160"/>
                </a:lnTo>
                <a:lnTo>
                  <a:pt x="11990" y="30090"/>
                </a:lnTo>
                <a:lnTo>
                  <a:pt x="12020" y="30070"/>
                </a:lnTo>
                <a:lnTo>
                  <a:pt x="12040" y="30070"/>
                </a:lnTo>
                <a:lnTo>
                  <a:pt x="12050" y="30070"/>
                </a:lnTo>
                <a:lnTo>
                  <a:pt x="12060" y="30060"/>
                </a:lnTo>
                <a:lnTo>
                  <a:pt x="12120" y="30080"/>
                </a:lnTo>
                <a:lnTo>
                  <a:pt x="12170" y="30020"/>
                </a:lnTo>
                <a:lnTo>
                  <a:pt x="12230" y="30000"/>
                </a:lnTo>
                <a:lnTo>
                  <a:pt x="12220" y="29910"/>
                </a:lnTo>
                <a:lnTo>
                  <a:pt x="12340" y="29900"/>
                </a:lnTo>
                <a:lnTo>
                  <a:pt x="12380" y="29880"/>
                </a:lnTo>
                <a:lnTo>
                  <a:pt x="12440" y="29860"/>
                </a:lnTo>
                <a:lnTo>
                  <a:pt x="12530" y="29810"/>
                </a:lnTo>
                <a:lnTo>
                  <a:pt x="12630" y="29740"/>
                </a:lnTo>
                <a:lnTo>
                  <a:pt x="12660" y="29690"/>
                </a:lnTo>
                <a:lnTo>
                  <a:pt x="12720" y="29650"/>
                </a:lnTo>
                <a:lnTo>
                  <a:pt x="12800" y="29640"/>
                </a:lnTo>
                <a:lnTo>
                  <a:pt x="12910" y="29580"/>
                </a:lnTo>
                <a:lnTo>
                  <a:pt x="13030" y="29530"/>
                </a:lnTo>
                <a:lnTo>
                  <a:pt x="13080" y="29450"/>
                </a:lnTo>
                <a:lnTo>
                  <a:pt x="13130" y="29400"/>
                </a:lnTo>
                <a:lnTo>
                  <a:pt x="13140" y="29410"/>
                </a:lnTo>
                <a:lnTo>
                  <a:pt x="13150" y="29410"/>
                </a:lnTo>
                <a:lnTo>
                  <a:pt x="13160" y="29410"/>
                </a:lnTo>
                <a:lnTo>
                  <a:pt x="13170" y="29410"/>
                </a:lnTo>
                <a:lnTo>
                  <a:pt x="13180" y="29400"/>
                </a:lnTo>
                <a:lnTo>
                  <a:pt x="13240" y="29390"/>
                </a:lnTo>
                <a:lnTo>
                  <a:pt x="13340" y="29310"/>
                </a:lnTo>
                <a:lnTo>
                  <a:pt x="13340" y="29320"/>
                </a:lnTo>
                <a:lnTo>
                  <a:pt x="13350" y="29320"/>
                </a:lnTo>
                <a:lnTo>
                  <a:pt x="13350" y="29330"/>
                </a:lnTo>
                <a:lnTo>
                  <a:pt x="13340" y="29330"/>
                </a:lnTo>
                <a:lnTo>
                  <a:pt x="13340" y="29350"/>
                </a:lnTo>
                <a:lnTo>
                  <a:pt x="13360" y="29350"/>
                </a:lnTo>
                <a:lnTo>
                  <a:pt x="13370" y="29360"/>
                </a:lnTo>
                <a:lnTo>
                  <a:pt x="13360" y="29370"/>
                </a:lnTo>
                <a:lnTo>
                  <a:pt x="13360" y="29380"/>
                </a:lnTo>
                <a:lnTo>
                  <a:pt x="13360" y="29390"/>
                </a:lnTo>
                <a:lnTo>
                  <a:pt x="13350" y="29390"/>
                </a:lnTo>
                <a:lnTo>
                  <a:pt x="13340" y="29390"/>
                </a:lnTo>
                <a:lnTo>
                  <a:pt x="13340" y="29400"/>
                </a:lnTo>
                <a:lnTo>
                  <a:pt x="13350" y="29410"/>
                </a:lnTo>
                <a:lnTo>
                  <a:pt x="13340" y="29410"/>
                </a:lnTo>
                <a:lnTo>
                  <a:pt x="13330" y="29410"/>
                </a:lnTo>
                <a:lnTo>
                  <a:pt x="13320" y="29410"/>
                </a:lnTo>
                <a:lnTo>
                  <a:pt x="13320" y="29420"/>
                </a:lnTo>
                <a:lnTo>
                  <a:pt x="13340" y="29440"/>
                </a:lnTo>
                <a:lnTo>
                  <a:pt x="13350" y="29440"/>
                </a:lnTo>
                <a:lnTo>
                  <a:pt x="13360" y="29450"/>
                </a:lnTo>
                <a:lnTo>
                  <a:pt x="13380" y="29440"/>
                </a:lnTo>
                <a:lnTo>
                  <a:pt x="13400" y="29430"/>
                </a:lnTo>
                <a:lnTo>
                  <a:pt x="13420" y="29440"/>
                </a:lnTo>
                <a:lnTo>
                  <a:pt x="13430" y="29440"/>
                </a:lnTo>
                <a:lnTo>
                  <a:pt x="13440" y="29440"/>
                </a:lnTo>
                <a:lnTo>
                  <a:pt x="13450" y="29440"/>
                </a:lnTo>
                <a:lnTo>
                  <a:pt x="13460" y="29450"/>
                </a:lnTo>
                <a:lnTo>
                  <a:pt x="13530" y="29450"/>
                </a:lnTo>
                <a:lnTo>
                  <a:pt x="13550" y="29440"/>
                </a:lnTo>
                <a:lnTo>
                  <a:pt x="13610" y="29430"/>
                </a:lnTo>
                <a:lnTo>
                  <a:pt x="13630" y="29430"/>
                </a:lnTo>
                <a:lnTo>
                  <a:pt x="13640" y="29420"/>
                </a:lnTo>
                <a:lnTo>
                  <a:pt x="13670" y="29400"/>
                </a:lnTo>
                <a:lnTo>
                  <a:pt x="13710" y="29360"/>
                </a:lnTo>
                <a:lnTo>
                  <a:pt x="13720" y="29350"/>
                </a:lnTo>
                <a:lnTo>
                  <a:pt x="13720" y="29330"/>
                </a:lnTo>
                <a:lnTo>
                  <a:pt x="13720" y="29320"/>
                </a:lnTo>
                <a:lnTo>
                  <a:pt x="13720" y="29310"/>
                </a:lnTo>
                <a:lnTo>
                  <a:pt x="13730" y="29300"/>
                </a:lnTo>
                <a:lnTo>
                  <a:pt x="13740" y="29300"/>
                </a:lnTo>
                <a:lnTo>
                  <a:pt x="13760" y="29290"/>
                </a:lnTo>
                <a:lnTo>
                  <a:pt x="13770" y="29280"/>
                </a:lnTo>
                <a:lnTo>
                  <a:pt x="13770" y="29270"/>
                </a:lnTo>
                <a:lnTo>
                  <a:pt x="13770" y="29240"/>
                </a:lnTo>
                <a:lnTo>
                  <a:pt x="13780" y="29230"/>
                </a:lnTo>
                <a:lnTo>
                  <a:pt x="13780" y="29220"/>
                </a:lnTo>
                <a:lnTo>
                  <a:pt x="13830" y="29230"/>
                </a:lnTo>
                <a:lnTo>
                  <a:pt x="13880" y="29120"/>
                </a:lnTo>
                <a:lnTo>
                  <a:pt x="13940" y="28990"/>
                </a:lnTo>
                <a:lnTo>
                  <a:pt x="13980" y="29040"/>
                </a:lnTo>
                <a:lnTo>
                  <a:pt x="13990" y="28950"/>
                </a:lnTo>
                <a:lnTo>
                  <a:pt x="14060" y="28930"/>
                </a:lnTo>
                <a:lnTo>
                  <a:pt x="14090" y="28930"/>
                </a:lnTo>
                <a:lnTo>
                  <a:pt x="14100" y="28930"/>
                </a:lnTo>
                <a:lnTo>
                  <a:pt x="14110" y="28930"/>
                </a:lnTo>
                <a:lnTo>
                  <a:pt x="14120" y="28920"/>
                </a:lnTo>
                <a:lnTo>
                  <a:pt x="14150" y="28910"/>
                </a:lnTo>
                <a:lnTo>
                  <a:pt x="14160" y="28910"/>
                </a:lnTo>
                <a:lnTo>
                  <a:pt x="14170" y="28910"/>
                </a:lnTo>
                <a:lnTo>
                  <a:pt x="14180" y="28910"/>
                </a:lnTo>
                <a:lnTo>
                  <a:pt x="14190" y="28910"/>
                </a:lnTo>
                <a:lnTo>
                  <a:pt x="14220" y="28920"/>
                </a:lnTo>
                <a:lnTo>
                  <a:pt x="14240" y="28920"/>
                </a:lnTo>
                <a:lnTo>
                  <a:pt x="14250" y="28920"/>
                </a:lnTo>
                <a:lnTo>
                  <a:pt x="14280" y="28930"/>
                </a:lnTo>
                <a:lnTo>
                  <a:pt x="14290" y="28930"/>
                </a:lnTo>
                <a:lnTo>
                  <a:pt x="14310" y="28940"/>
                </a:lnTo>
                <a:lnTo>
                  <a:pt x="14320" y="28940"/>
                </a:lnTo>
                <a:lnTo>
                  <a:pt x="14340" y="28940"/>
                </a:lnTo>
                <a:lnTo>
                  <a:pt x="14350" y="28930"/>
                </a:lnTo>
                <a:lnTo>
                  <a:pt x="14370" y="28930"/>
                </a:lnTo>
                <a:lnTo>
                  <a:pt x="14380" y="28930"/>
                </a:lnTo>
                <a:lnTo>
                  <a:pt x="14420" y="28930"/>
                </a:lnTo>
                <a:lnTo>
                  <a:pt x="14440" y="28910"/>
                </a:lnTo>
                <a:lnTo>
                  <a:pt x="14450" y="28900"/>
                </a:lnTo>
                <a:lnTo>
                  <a:pt x="14460" y="28900"/>
                </a:lnTo>
                <a:lnTo>
                  <a:pt x="14490" y="28890"/>
                </a:lnTo>
                <a:lnTo>
                  <a:pt x="14500" y="28890"/>
                </a:lnTo>
                <a:lnTo>
                  <a:pt x="14540" y="28890"/>
                </a:lnTo>
                <a:lnTo>
                  <a:pt x="14540" y="28880"/>
                </a:lnTo>
                <a:lnTo>
                  <a:pt x="14540" y="28870"/>
                </a:lnTo>
                <a:lnTo>
                  <a:pt x="14540" y="28860"/>
                </a:lnTo>
                <a:lnTo>
                  <a:pt x="14530" y="28850"/>
                </a:lnTo>
                <a:lnTo>
                  <a:pt x="14530" y="28840"/>
                </a:lnTo>
                <a:lnTo>
                  <a:pt x="14520" y="28840"/>
                </a:lnTo>
                <a:lnTo>
                  <a:pt x="14500" y="28830"/>
                </a:lnTo>
                <a:lnTo>
                  <a:pt x="14490" y="28820"/>
                </a:lnTo>
                <a:lnTo>
                  <a:pt x="14490" y="28810"/>
                </a:lnTo>
                <a:lnTo>
                  <a:pt x="14500" y="28790"/>
                </a:lnTo>
                <a:lnTo>
                  <a:pt x="14500" y="28780"/>
                </a:lnTo>
                <a:lnTo>
                  <a:pt x="14500" y="28770"/>
                </a:lnTo>
                <a:lnTo>
                  <a:pt x="14510" y="28760"/>
                </a:lnTo>
                <a:lnTo>
                  <a:pt x="14520" y="28750"/>
                </a:lnTo>
                <a:lnTo>
                  <a:pt x="14520" y="28740"/>
                </a:lnTo>
                <a:lnTo>
                  <a:pt x="14520" y="28720"/>
                </a:lnTo>
                <a:lnTo>
                  <a:pt x="14510" y="28680"/>
                </a:lnTo>
                <a:lnTo>
                  <a:pt x="14500" y="28670"/>
                </a:lnTo>
                <a:lnTo>
                  <a:pt x="14510" y="28640"/>
                </a:lnTo>
                <a:lnTo>
                  <a:pt x="14510" y="28630"/>
                </a:lnTo>
                <a:lnTo>
                  <a:pt x="14510" y="28620"/>
                </a:lnTo>
                <a:lnTo>
                  <a:pt x="14520" y="28620"/>
                </a:lnTo>
                <a:lnTo>
                  <a:pt x="14510" y="28600"/>
                </a:lnTo>
                <a:lnTo>
                  <a:pt x="14500" y="28590"/>
                </a:lnTo>
                <a:lnTo>
                  <a:pt x="14540" y="28560"/>
                </a:lnTo>
                <a:lnTo>
                  <a:pt x="14560" y="28510"/>
                </a:lnTo>
                <a:lnTo>
                  <a:pt x="14550" y="28440"/>
                </a:lnTo>
                <a:lnTo>
                  <a:pt x="14530" y="28380"/>
                </a:lnTo>
                <a:lnTo>
                  <a:pt x="14530" y="28370"/>
                </a:lnTo>
                <a:lnTo>
                  <a:pt x="14530" y="28350"/>
                </a:lnTo>
                <a:lnTo>
                  <a:pt x="14520" y="28340"/>
                </a:lnTo>
                <a:lnTo>
                  <a:pt x="14510" y="28300"/>
                </a:lnTo>
                <a:lnTo>
                  <a:pt x="14480" y="28230"/>
                </a:lnTo>
                <a:lnTo>
                  <a:pt x="14440" y="28080"/>
                </a:lnTo>
                <a:lnTo>
                  <a:pt x="14480" y="28050"/>
                </a:lnTo>
                <a:lnTo>
                  <a:pt x="14520" y="28030"/>
                </a:lnTo>
                <a:lnTo>
                  <a:pt x="14530" y="27990"/>
                </a:lnTo>
                <a:lnTo>
                  <a:pt x="14540" y="27970"/>
                </a:lnTo>
                <a:lnTo>
                  <a:pt x="14530" y="27960"/>
                </a:lnTo>
                <a:lnTo>
                  <a:pt x="14520" y="27960"/>
                </a:lnTo>
                <a:lnTo>
                  <a:pt x="14520" y="27950"/>
                </a:lnTo>
                <a:lnTo>
                  <a:pt x="14490" y="27950"/>
                </a:lnTo>
                <a:lnTo>
                  <a:pt x="14440" y="27890"/>
                </a:lnTo>
                <a:lnTo>
                  <a:pt x="14410" y="27840"/>
                </a:lnTo>
                <a:lnTo>
                  <a:pt x="14390" y="27780"/>
                </a:lnTo>
                <a:lnTo>
                  <a:pt x="14410" y="27720"/>
                </a:lnTo>
                <a:lnTo>
                  <a:pt x="14430" y="27660"/>
                </a:lnTo>
                <a:lnTo>
                  <a:pt x="14450" y="27610"/>
                </a:lnTo>
                <a:lnTo>
                  <a:pt x="14490" y="27540"/>
                </a:lnTo>
                <a:lnTo>
                  <a:pt x="14520" y="27480"/>
                </a:lnTo>
                <a:lnTo>
                  <a:pt x="14530" y="27380"/>
                </a:lnTo>
                <a:lnTo>
                  <a:pt x="14610" y="27340"/>
                </a:lnTo>
                <a:lnTo>
                  <a:pt x="14610" y="27350"/>
                </a:lnTo>
                <a:lnTo>
                  <a:pt x="14620" y="27340"/>
                </a:lnTo>
                <a:lnTo>
                  <a:pt x="14650" y="27360"/>
                </a:lnTo>
                <a:lnTo>
                  <a:pt x="14730" y="27360"/>
                </a:lnTo>
                <a:lnTo>
                  <a:pt x="14800" y="27320"/>
                </a:lnTo>
                <a:lnTo>
                  <a:pt x="14870" y="27280"/>
                </a:lnTo>
                <a:lnTo>
                  <a:pt x="14950" y="27280"/>
                </a:lnTo>
                <a:lnTo>
                  <a:pt x="15040" y="27250"/>
                </a:lnTo>
                <a:lnTo>
                  <a:pt x="15130" y="27220"/>
                </a:lnTo>
                <a:lnTo>
                  <a:pt x="14970" y="27150"/>
                </a:lnTo>
                <a:lnTo>
                  <a:pt x="14960" y="27150"/>
                </a:lnTo>
                <a:lnTo>
                  <a:pt x="14950" y="27140"/>
                </a:lnTo>
                <a:lnTo>
                  <a:pt x="14870" y="27100"/>
                </a:lnTo>
                <a:lnTo>
                  <a:pt x="14800" y="27050"/>
                </a:lnTo>
                <a:lnTo>
                  <a:pt x="14740" y="27020"/>
                </a:lnTo>
                <a:lnTo>
                  <a:pt x="14710" y="26950"/>
                </a:lnTo>
                <a:lnTo>
                  <a:pt x="14740" y="26940"/>
                </a:lnTo>
                <a:lnTo>
                  <a:pt x="14820" y="26880"/>
                </a:lnTo>
                <a:lnTo>
                  <a:pt x="14920" y="26850"/>
                </a:lnTo>
                <a:lnTo>
                  <a:pt x="15010" y="26790"/>
                </a:lnTo>
                <a:lnTo>
                  <a:pt x="15070" y="26730"/>
                </a:lnTo>
                <a:lnTo>
                  <a:pt x="15110" y="26700"/>
                </a:lnTo>
                <a:lnTo>
                  <a:pt x="15190" y="26730"/>
                </a:lnTo>
                <a:lnTo>
                  <a:pt x="15230" y="26740"/>
                </a:lnTo>
                <a:lnTo>
                  <a:pt x="15310" y="26680"/>
                </a:lnTo>
                <a:lnTo>
                  <a:pt x="15340" y="26620"/>
                </a:lnTo>
                <a:lnTo>
                  <a:pt x="15330" y="26550"/>
                </a:lnTo>
                <a:lnTo>
                  <a:pt x="15300" y="26380"/>
                </a:lnTo>
                <a:lnTo>
                  <a:pt x="15230" y="26370"/>
                </a:lnTo>
                <a:lnTo>
                  <a:pt x="15190" y="26320"/>
                </a:lnTo>
                <a:lnTo>
                  <a:pt x="15230" y="26220"/>
                </a:lnTo>
                <a:lnTo>
                  <a:pt x="15260" y="26150"/>
                </a:lnTo>
                <a:lnTo>
                  <a:pt x="15250" y="26030"/>
                </a:lnTo>
                <a:lnTo>
                  <a:pt x="15240" y="25980"/>
                </a:lnTo>
                <a:lnTo>
                  <a:pt x="15230" y="25880"/>
                </a:lnTo>
                <a:lnTo>
                  <a:pt x="15080" y="25590"/>
                </a:lnTo>
                <a:lnTo>
                  <a:pt x="14970" y="25370"/>
                </a:lnTo>
                <a:lnTo>
                  <a:pt x="14930" y="25310"/>
                </a:lnTo>
                <a:lnTo>
                  <a:pt x="14920" y="25240"/>
                </a:lnTo>
                <a:lnTo>
                  <a:pt x="14910" y="25150"/>
                </a:lnTo>
                <a:lnTo>
                  <a:pt x="14890" y="25100"/>
                </a:lnTo>
                <a:lnTo>
                  <a:pt x="14880" y="25040"/>
                </a:lnTo>
                <a:lnTo>
                  <a:pt x="14840" y="24970"/>
                </a:lnTo>
                <a:lnTo>
                  <a:pt x="14840" y="24920"/>
                </a:lnTo>
                <a:lnTo>
                  <a:pt x="14840" y="24860"/>
                </a:lnTo>
                <a:lnTo>
                  <a:pt x="14810" y="24800"/>
                </a:lnTo>
                <a:lnTo>
                  <a:pt x="14780" y="24780"/>
                </a:lnTo>
                <a:lnTo>
                  <a:pt x="14760" y="24730"/>
                </a:lnTo>
                <a:lnTo>
                  <a:pt x="14740" y="24670"/>
                </a:lnTo>
                <a:lnTo>
                  <a:pt x="14730" y="24630"/>
                </a:lnTo>
                <a:lnTo>
                  <a:pt x="14730" y="24590"/>
                </a:lnTo>
                <a:lnTo>
                  <a:pt x="14750" y="24540"/>
                </a:lnTo>
                <a:lnTo>
                  <a:pt x="14750" y="24450"/>
                </a:lnTo>
                <a:lnTo>
                  <a:pt x="14750" y="24380"/>
                </a:lnTo>
                <a:lnTo>
                  <a:pt x="14730" y="24300"/>
                </a:lnTo>
                <a:lnTo>
                  <a:pt x="14740" y="24240"/>
                </a:lnTo>
                <a:lnTo>
                  <a:pt x="14730" y="24190"/>
                </a:lnTo>
                <a:lnTo>
                  <a:pt x="14710" y="24110"/>
                </a:lnTo>
                <a:lnTo>
                  <a:pt x="14700" y="24030"/>
                </a:lnTo>
                <a:lnTo>
                  <a:pt x="14710" y="23910"/>
                </a:lnTo>
                <a:lnTo>
                  <a:pt x="14730" y="23680"/>
                </a:lnTo>
                <a:lnTo>
                  <a:pt x="14700" y="23630"/>
                </a:lnTo>
                <a:lnTo>
                  <a:pt x="14660" y="23580"/>
                </a:lnTo>
                <a:lnTo>
                  <a:pt x="14690" y="23560"/>
                </a:lnTo>
                <a:lnTo>
                  <a:pt x="14700" y="23530"/>
                </a:lnTo>
                <a:lnTo>
                  <a:pt x="14720" y="23520"/>
                </a:lnTo>
                <a:lnTo>
                  <a:pt x="14760" y="23500"/>
                </a:lnTo>
                <a:lnTo>
                  <a:pt x="14780" y="23500"/>
                </a:lnTo>
                <a:lnTo>
                  <a:pt x="14790" y="23490"/>
                </a:lnTo>
                <a:lnTo>
                  <a:pt x="14810" y="23480"/>
                </a:lnTo>
                <a:lnTo>
                  <a:pt x="14840" y="23480"/>
                </a:lnTo>
                <a:lnTo>
                  <a:pt x="14850" y="23470"/>
                </a:lnTo>
                <a:lnTo>
                  <a:pt x="14850" y="23460"/>
                </a:lnTo>
                <a:lnTo>
                  <a:pt x="14840" y="23420"/>
                </a:lnTo>
                <a:lnTo>
                  <a:pt x="14810" y="23390"/>
                </a:lnTo>
                <a:lnTo>
                  <a:pt x="14790" y="23370"/>
                </a:lnTo>
                <a:lnTo>
                  <a:pt x="14760" y="23350"/>
                </a:lnTo>
                <a:lnTo>
                  <a:pt x="14750" y="23350"/>
                </a:lnTo>
                <a:lnTo>
                  <a:pt x="14720" y="23340"/>
                </a:lnTo>
                <a:lnTo>
                  <a:pt x="14680" y="23320"/>
                </a:lnTo>
                <a:lnTo>
                  <a:pt x="14660" y="23310"/>
                </a:lnTo>
                <a:lnTo>
                  <a:pt x="14650" y="23280"/>
                </a:lnTo>
                <a:lnTo>
                  <a:pt x="14640" y="23260"/>
                </a:lnTo>
                <a:lnTo>
                  <a:pt x="14630" y="23240"/>
                </a:lnTo>
                <a:lnTo>
                  <a:pt x="14610" y="23230"/>
                </a:lnTo>
                <a:lnTo>
                  <a:pt x="14580" y="23250"/>
                </a:lnTo>
                <a:lnTo>
                  <a:pt x="14570" y="23250"/>
                </a:lnTo>
                <a:lnTo>
                  <a:pt x="14550" y="23250"/>
                </a:lnTo>
                <a:lnTo>
                  <a:pt x="14550" y="23240"/>
                </a:lnTo>
                <a:lnTo>
                  <a:pt x="14560" y="23220"/>
                </a:lnTo>
                <a:lnTo>
                  <a:pt x="14550" y="23210"/>
                </a:lnTo>
                <a:lnTo>
                  <a:pt x="14540" y="23190"/>
                </a:lnTo>
                <a:lnTo>
                  <a:pt x="14520" y="23190"/>
                </a:lnTo>
                <a:lnTo>
                  <a:pt x="14500" y="23190"/>
                </a:lnTo>
                <a:lnTo>
                  <a:pt x="14490" y="23200"/>
                </a:lnTo>
                <a:lnTo>
                  <a:pt x="14470" y="23220"/>
                </a:lnTo>
                <a:lnTo>
                  <a:pt x="14450" y="23230"/>
                </a:lnTo>
                <a:lnTo>
                  <a:pt x="14410" y="23230"/>
                </a:lnTo>
                <a:lnTo>
                  <a:pt x="14400" y="23190"/>
                </a:lnTo>
                <a:lnTo>
                  <a:pt x="14380" y="23220"/>
                </a:lnTo>
                <a:lnTo>
                  <a:pt x="14370" y="23220"/>
                </a:lnTo>
                <a:lnTo>
                  <a:pt x="14360" y="23210"/>
                </a:lnTo>
                <a:lnTo>
                  <a:pt x="14340" y="23210"/>
                </a:lnTo>
                <a:lnTo>
                  <a:pt x="14310" y="23240"/>
                </a:lnTo>
                <a:lnTo>
                  <a:pt x="14290" y="23260"/>
                </a:lnTo>
                <a:lnTo>
                  <a:pt x="14280" y="23260"/>
                </a:lnTo>
                <a:lnTo>
                  <a:pt x="14250" y="23260"/>
                </a:lnTo>
                <a:lnTo>
                  <a:pt x="14210" y="23270"/>
                </a:lnTo>
                <a:lnTo>
                  <a:pt x="14180" y="23280"/>
                </a:lnTo>
                <a:lnTo>
                  <a:pt x="14170" y="23280"/>
                </a:lnTo>
                <a:lnTo>
                  <a:pt x="14160" y="23270"/>
                </a:lnTo>
                <a:lnTo>
                  <a:pt x="14140" y="23270"/>
                </a:lnTo>
                <a:lnTo>
                  <a:pt x="14120" y="23240"/>
                </a:lnTo>
                <a:lnTo>
                  <a:pt x="14100" y="23210"/>
                </a:lnTo>
                <a:lnTo>
                  <a:pt x="14090" y="23190"/>
                </a:lnTo>
                <a:lnTo>
                  <a:pt x="14090" y="23180"/>
                </a:lnTo>
                <a:lnTo>
                  <a:pt x="14130" y="23130"/>
                </a:lnTo>
                <a:lnTo>
                  <a:pt x="14090" y="23120"/>
                </a:lnTo>
                <a:lnTo>
                  <a:pt x="14070" y="23120"/>
                </a:lnTo>
                <a:lnTo>
                  <a:pt x="14060" y="23110"/>
                </a:lnTo>
                <a:lnTo>
                  <a:pt x="14030" y="23110"/>
                </a:lnTo>
                <a:lnTo>
                  <a:pt x="13990" y="23080"/>
                </a:lnTo>
                <a:lnTo>
                  <a:pt x="14020" y="23050"/>
                </a:lnTo>
                <a:lnTo>
                  <a:pt x="14070" y="23010"/>
                </a:lnTo>
                <a:lnTo>
                  <a:pt x="14110" y="22940"/>
                </a:lnTo>
                <a:lnTo>
                  <a:pt x="14120" y="22920"/>
                </a:lnTo>
                <a:lnTo>
                  <a:pt x="14160" y="22880"/>
                </a:lnTo>
                <a:lnTo>
                  <a:pt x="14170" y="22860"/>
                </a:lnTo>
                <a:lnTo>
                  <a:pt x="14180" y="22850"/>
                </a:lnTo>
                <a:lnTo>
                  <a:pt x="14190" y="22850"/>
                </a:lnTo>
                <a:lnTo>
                  <a:pt x="14200" y="22830"/>
                </a:lnTo>
                <a:lnTo>
                  <a:pt x="14210" y="22820"/>
                </a:lnTo>
                <a:lnTo>
                  <a:pt x="14220" y="22820"/>
                </a:lnTo>
                <a:lnTo>
                  <a:pt x="14240" y="22830"/>
                </a:lnTo>
                <a:lnTo>
                  <a:pt x="14250" y="22840"/>
                </a:lnTo>
                <a:lnTo>
                  <a:pt x="14250" y="22820"/>
                </a:lnTo>
                <a:lnTo>
                  <a:pt x="14240" y="22800"/>
                </a:lnTo>
                <a:lnTo>
                  <a:pt x="14260" y="22790"/>
                </a:lnTo>
                <a:lnTo>
                  <a:pt x="14290" y="22810"/>
                </a:lnTo>
                <a:lnTo>
                  <a:pt x="14310" y="22760"/>
                </a:lnTo>
                <a:lnTo>
                  <a:pt x="14320" y="22760"/>
                </a:lnTo>
                <a:lnTo>
                  <a:pt x="14400" y="22810"/>
                </a:lnTo>
                <a:lnTo>
                  <a:pt x="14460" y="22820"/>
                </a:lnTo>
                <a:lnTo>
                  <a:pt x="14510" y="22820"/>
                </a:lnTo>
                <a:lnTo>
                  <a:pt x="14550" y="22790"/>
                </a:lnTo>
                <a:lnTo>
                  <a:pt x="14600" y="22760"/>
                </a:lnTo>
                <a:lnTo>
                  <a:pt x="14620" y="22760"/>
                </a:lnTo>
                <a:lnTo>
                  <a:pt x="14630" y="22760"/>
                </a:lnTo>
                <a:lnTo>
                  <a:pt x="14640" y="22770"/>
                </a:lnTo>
                <a:lnTo>
                  <a:pt x="14660" y="22770"/>
                </a:lnTo>
                <a:lnTo>
                  <a:pt x="14680" y="22770"/>
                </a:lnTo>
                <a:lnTo>
                  <a:pt x="14710" y="22780"/>
                </a:lnTo>
                <a:lnTo>
                  <a:pt x="14780" y="22780"/>
                </a:lnTo>
                <a:lnTo>
                  <a:pt x="14800" y="22750"/>
                </a:lnTo>
                <a:lnTo>
                  <a:pt x="14800" y="22710"/>
                </a:lnTo>
                <a:lnTo>
                  <a:pt x="14820" y="22660"/>
                </a:lnTo>
                <a:lnTo>
                  <a:pt x="14860" y="22620"/>
                </a:lnTo>
                <a:lnTo>
                  <a:pt x="14880" y="22620"/>
                </a:lnTo>
                <a:lnTo>
                  <a:pt x="14890" y="22630"/>
                </a:lnTo>
                <a:lnTo>
                  <a:pt x="14920" y="22630"/>
                </a:lnTo>
                <a:lnTo>
                  <a:pt x="14990" y="22650"/>
                </a:lnTo>
                <a:lnTo>
                  <a:pt x="15070" y="22640"/>
                </a:lnTo>
                <a:lnTo>
                  <a:pt x="15180" y="22600"/>
                </a:lnTo>
                <a:lnTo>
                  <a:pt x="15260" y="22600"/>
                </a:lnTo>
                <a:lnTo>
                  <a:pt x="15220" y="22550"/>
                </a:lnTo>
                <a:lnTo>
                  <a:pt x="15230" y="22520"/>
                </a:lnTo>
                <a:lnTo>
                  <a:pt x="15240" y="22530"/>
                </a:lnTo>
                <a:lnTo>
                  <a:pt x="15270" y="22540"/>
                </a:lnTo>
                <a:lnTo>
                  <a:pt x="15340" y="22550"/>
                </a:lnTo>
                <a:lnTo>
                  <a:pt x="15360" y="22570"/>
                </a:lnTo>
                <a:lnTo>
                  <a:pt x="15380" y="22580"/>
                </a:lnTo>
                <a:lnTo>
                  <a:pt x="15390" y="22590"/>
                </a:lnTo>
                <a:lnTo>
                  <a:pt x="15400" y="22590"/>
                </a:lnTo>
                <a:lnTo>
                  <a:pt x="15420" y="22580"/>
                </a:lnTo>
                <a:lnTo>
                  <a:pt x="15430" y="22580"/>
                </a:lnTo>
                <a:lnTo>
                  <a:pt x="15490" y="22600"/>
                </a:lnTo>
                <a:lnTo>
                  <a:pt x="15570" y="22570"/>
                </a:lnTo>
                <a:lnTo>
                  <a:pt x="15630" y="22550"/>
                </a:lnTo>
                <a:lnTo>
                  <a:pt x="15690" y="22540"/>
                </a:lnTo>
                <a:lnTo>
                  <a:pt x="15740" y="22480"/>
                </a:lnTo>
                <a:lnTo>
                  <a:pt x="15790" y="22460"/>
                </a:lnTo>
                <a:lnTo>
                  <a:pt x="15880" y="22430"/>
                </a:lnTo>
                <a:lnTo>
                  <a:pt x="15950" y="22370"/>
                </a:lnTo>
                <a:lnTo>
                  <a:pt x="16030" y="22380"/>
                </a:lnTo>
                <a:lnTo>
                  <a:pt x="16080" y="22380"/>
                </a:lnTo>
                <a:lnTo>
                  <a:pt x="16190" y="22330"/>
                </a:lnTo>
                <a:lnTo>
                  <a:pt x="16290" y="22310"/>
                </a:lnTo>
                <a:lnTo>
                  <a:pt x="16360" y="22320"/>
                </a:lnTo>
                <a:lnTo>
                  <a:pt x="16400" y="22280"/>
                </a:lnTo>
                <a:lnTo>
                  <a:pt x="16420" y="22240"/>
                </a:lnTo>
                <a:lnTo>
                  <a:pt x="16470" y="22220"/>
                </a:lnTo>
                <a:lnTo>
                  <a:pt x="16480" y="22180"/>
                </a:lnTo>
                <a:lnTo>
                  <a:pt x="16490" y="22180"/>
                </a:lnTo>
                <a:lnTo>
                  <a:pt x="16520" y="22140"/>
                </a:lnTo>
                <a:lnTo>
                  <a:pt x="16590" y="22120"/>
                </a:lnTo>
                <a:lnTo>
                  <a:pt x="16600" y="22120"/>
                </a:lnTo>
                <a:lnTo>
                  <a:pt x="16690" y="22120"/>
                </a:lnTo>
                <a:lnTo>
                  <a:pt x="16700" y="22120"/>
                </a:lnTo>
                <a:lnTo>
                  <a:pt x="16710" y="22140"/>
                </a:lnTo>
                <a:lnTo>
                  <a:pt x="16730" y="22170"/>
                </a:lnTo>
                <a:lnTo>
                  <a:pt x="16730" y="22180"/>
                </a:lnTo>
                <a:lnTo>
                  <a:pt x="16770" y="22200"/>
                </a:lnTo>
                <a:lnTo>
                  <a:pt x="16780" y="22210"/>
                </a:lnTo>
                <a:lnTo>
                  <a:pt x="16790" y="22250"/>
                </a:lnTo>
                <a:lnTo>
                  <a:pt x="16800" y="22270"/>
                </a:lnTo>
                <a:lnTo>
                  <a:pt x="16800" y="22280"/>
                </a:lnTo>
                <a:lnTo>
                  <a:pt x="16800" y="22310"/>
                </a:lnTo>
                <a:lnTo>
                  <a:pt x="16820" y="22340"/>
                </a:lnTo>
                <a:lnTo>
                  <a:pt x="16820" y="22360"/>
                </a:lnTo>
                <a:lnTo>
                  <a:pt x="16820" y="22400"/>
                </a:lnTo>
                <a:lnTo>
                  <a:pt x="16830" y="22430"/>
                </a:lnTo>
                <a:lnTo>
                  <a:pt x="16840" y="22440"/>
                </a:lnTo>
                <a:lnTo>
                  <a:pt x="16860" y="22440"/>
                </a:lnTo>
                <a:lnTo>
                  <a:pt x="16900" y="22430"/>
                </a:lnTo>
                <a:lnTo>
                  <a:pt x="16930" y="22420"/>
                </a:lnTo>
                <a:lnTo>
                  <a:pt x="16940" y="22420"/>
                </a:lnTo>
                <a:lnTo>
                  <a:pt x="16960" y="22430"/>
                </a:lnTo>
                <a:lnTo>
                  <a:pt x="16980" y="22500"/>
                </a:lnTo>
                <a:lnTo>
                  <a:pt x="16990" y="22500"/>
                </a:lnTo>
                <a:lnTo>
                  <a:pt x="17000" y="22510"/>
                </a:lnTo>
                <a:lnTo>
                  <a:pt x="17030" y="22530"/>
                </a:lnTo>
                <a:lnTo>
                  <a:pt x="17040" y="22530"/>
                </a:lnTo>
                <a:lnTo>
                  <a:pt x="17070" y="22530"/>
                </a:lnTo>
                <a:lnTo>
                  <a:pt x="17080" y="22520"/>
                </a:lnTo>
                <a:lnTo>
                  <a:pt x="17110" y="22520"/>
                </a:lnTo>
                <a:lnTo>
                  <a:pt x="17120" y="22520"/>
                </a:lnTo>
                <a:lnTo>
                  <a:pt x="17130" y="22520"/>
                </a:lnTo>
                <a:lnTo>
                  <a:pt x="17130" y="22510"/>
                </a:lnTo>
                <a:lnTo>
                  <a:pt x="17140" y="22510"/>
                </a:lnTo>
                <a:lnTo>
                  <a:pt x="17200" y="22470"/>
                </a:lnTo>
                <a:lnTo>
                  <a:pt x="17230" y="22440"/>
                </a:lnTo>
                <a:lnTo>
                  <a:pt x="17270" y="22420"/>
                </a:lnTo>
                <a:lnTo>
                  <a:pt x="17330" y="22390"/>
                </a:lnTo>
                <a:lnTo>
                  <a:pt x="17360" y="22390"/>
                </a:lnTo>
                <a:lnTo>
                  <a:pt x="17420" y="22370"/>
                </a:lnTo>
                <a:lnTo>
                  <a:pt x="17450" y="22360"/>
                </a:lnTo>
                <a:lnTo>
                  <a:pt x="17470" y="22360"/>
                </a:lnTo>
                <a:lnTo>
                  <a:pt x="17520" y="22370"/>
                </a:lnTo>
                <a:lnTo>
                  <a:pt x="17550" y="22380"/>
                </a:lnTo>
                <a:lnTo>
                  <a:pt x="17580" y="22400"/>
                </a:lnTo>
                <a:lnTo>
                  <a:pt x="17590" y="22410"/>
                </a:lnTo>
                <a:lnTo>
                  <a:pt x="17620" y="22450"/>
                </a:lnTo>
                <a:lnTo>
                  <a:pt x="17740" y="22550"/>
                </a:lnTo>
                <a:lnTo>
                  <a:pt x="17780" y="22580"/>
                </a:lnTo>
                <a:lnTo>
                  <a:pt x="17790" y="22590"/>
                </a:lnTo>
                <a:lnTo>
                  <a:pt x="17810" y="22600"/>
                </a:lnTo>
                <a:lnTo>
                  <a:pt x="17820" y="22600"/>
                </a:lnTo>
                <a:lnTo>
                  <a:pt x="17930" y="22450"/>
                </a:lnTo>
                <a:lnTo>
                  <a:pt x="17940" y="22430"/>
                </a:lnTo>
                <a:lnTo>
                  <a:pt x="17950" y="22430"/>
                </a:lnTo>
                <a:lnTo>
                  <a:pt x="17960" y="22430"/>
                </a:lnTo>
                <a:lnTo>
                  <a:pt x="17990" y="22420"/>
                </a:lnTo>
                <a:lnTo>
                  <a:pt x="17980" y="22330"/>
                </a:lnTo>
                <a:lnTo>
                  <a:pt x="17980" y="22310"/>
                </a:lnTo>
                <a:lnTo>
                  <a:pt x="18020" y="22170"/>
                </a:lnTo>
                <a:lnTo>
                  <a:pt x="18020" y="22160"/>
                </a:lnTo>
                <a:lnTo>
                  <a:pt x="18030" y="22100"/>
                </a:lnTo>
                <a:lnTo>
                  <a:pt x="18030" y="22060"/>
                </a:lnTo>
                <a:lnTo>
                  <a:pt x="17990" y="21950"/>
                </a:lnTo>
                <a:lnTo>
                  <a:pt x="17980" y="21930"/>
                </a:lnTo>
                <a:lnTo>
                  <a:pt x="17970" y="21920"/>
                </a:lnTo>
                <a:lnTo>
                  <a:pt x="17960" y="21920"/>
                </a:lnTo>
                <a:lnTo>
                  <a:pt x="17730" y="21870"/>
                </a:lnTo>
                <a:lnTo>
                  <a:pt x="17720" y="21860"/>
                </a:lnTo>
                <a:lnTo>
                  <a:pt x="17710" y="21860"/>
                </a:lnTo>
                <a:lnTo>
                  <a:pt x="17700" y="21850"/>
                </a:lnTo>
                <a:lnTo>
                  <a:pt x="17660" y="21820"/>
                </a:lnTo>
                <a:lnTo>
                  <a:pt x="17660" y="21810"/>
                </a:lnTo>
                <a:lnTo>
                  <a:pt x="17590" y="21780"/>
                </a:lnTo>
                <a:lnTo>
                  <a:pt x="17570" y="21760"/>
                </a:lnTo>
                <a:lnTo>
                  <a:pt x="17560" y="21750"/>
                </a:lnTo>
                <a:lnTo>
                  <a:pt x="17550" y="21700"/>
                </a:lnTo>
                <a:lnTo>
                  <a:pt x="17540" y="21630"/>
                </a:lnTo>
                <a:lnTo>
                  <a:pt x="17540" y="21550"/>
                </a:lnTo>
                <a:lnTo>
                  <a:pt x="17540" y="21500"/>
                </a:lnTo>
                <a:lnTo>
                  <a:pt x="17540" y="21490"/>
                </a:lnTo>
                <a:lnTo>
                  <a:pt x="17550" y="21440"/>
                </a:lnTo>
                <a:lnTo>
                  <a:pt x="17560" y="21430"/>
                </a:lnTo>
                <a:lnTo>
                  <a:pt x="17590" y="21360"/>
                </a:lnTo>
                <a:lnTo>
                  <a:pt x="17620" y="21270"/>
                </a:lnTo>
                <a:lnTo>
                  <a:pt x="17650" y="21230"/>
                </a:lnTo>
                <a:lnTo>
                  <a:pt x="17660" y="21190"/>
                </a:lnTo>
                <a:lnTo>
                  <a:pt x="17670" y="21180"/>
                </a:lnTo>
                <a:lnTo>
                  <a:pt x="17690" y="21130"/>
                </a:lnTo>
                <a:lnTo>
                  <a:pt x="17710" y="21060"/>
                </a:lnTo>
                <a:lnTo>
                  <a:pt x="17720" y="21020"/>
                </a:lnTo>
                <a:lnTo>
                  <a:pt x="17760" y="20960"/>
                </a:lnTo>
                <a:lnTo>
                  <a:pt x="17760" y="20940"/>
                </a:lnTo>
                <a:lnTo>
                  <a:pt x="17800" y="20880"/>
                </a:lnTo>
                <a:lnTo>
                  <a:pt x="17850" y="20770"/>
                </a:lnTo>
                <a:lnTo>
                  <a:pt x="17850" y="20730"/>
                </a:lnTo>
                <a:lnTo>
                  <a:pt x="17850" y="20690"/>
                </a:lnTo>
                <a:lnTo>
                  <a:pt x="17850" y="20670"/>
                </a:lnTo>
                <a:lnTo>
                  <a:pt x="17860" y="20580"/>
                </a:lnTo>
                <a:lnTo>
                  <a:pt x="17860" y="20510"/>
                </a:lnTo>
                <a:lnTo>
                  <a:pt x="17870" y="20420"/>
                </a:lnTo>
                <a:lnTo>
                  <a:pt x="17870" y="20410"/>
                </a:lnTo>
                <a:lnTo>
                  <a:pt x="17880" y="20340"/>
                </a:lnTo>
                <a:lnTo>
                  <a:pt x="17910" y="20260"/>
                </a:lnTo>
                <a:lnTo>
                  <a:pt x="17920" y="20240"/>
                </a:lnTo>
                <a:lnTo>
                  <a:pt x="17920" y="20220"/>
                </a:lnTo>
                <a:lnTo>
                  <a:pt x="17930" y="20210"/>
                </a:lnTo>
                <a:lnTo>
                  <a:pt x="17940" y="20170"/>
                </a:lnTo>
                <a:lnTo>
                  <a:pt x="17960" y="20130"/>
                </a:lnTo>
                <a:lnTo>
                  <a:pt x="17980" y="20080"/>
                </a:lnTo>
                <a:lnTo>
                  <a:pt x="18000" y="20050"/>
                </a:lnTo>
                <a:lnTo>
                  <a:pt x="18030" y="19980"/>
                </a:lnTo>
                <a:lnTo>
                  <a:pt x="18040" y="19970"/>
                </a:lnTo>
                <a:lnTo>
                  <a:pt x="18060" y="19930"/>
                </a:lnTo>
                <a:lnTo>
                  <a:pt x="18060" y="19920"/>
                </a:lnTo>
                <a:lnTo>
                  <a:pt x="18080" y="19900"/>
                </a:lnTo>
                <a:lnTo>
                  <a:pt x="18110" y="19830"/>
                </a:lnTo>
                <a:lnTo>
                  <a:pt x="18160" y="19710"/>
                </a:lnTo>
                <a:lnTo>
                  <a:pt x="18170" y="19690"/>
                </a:lnTo>
                <a:lnTo>
                  <a:pt x="18180" y="19680"/>
                </a:lnTo>
                <a:lnTo>
                  <a:pt x="18190" y="19620"/>
                </a:lnTo>
                <a:lnTo>
                  <a:pt x="18210" y="19540"/>
                </a:lnTo>
                <a:lnTo>
                  <a:pt x="18220" y="19520"/>
                </a:lnTo>
                <a:lnTo>
                  <a:pt x="18230" y="19470"/>
                </a:lnTo>
                <a:lnTo>
                  <a:pt x="18230" y="19440"/>
                </a:lnTo>
                <a:lnTo>
                  <a:pt x="18240" y="19420"/>
                </a:lnTo>
                <a:lnTo>
                  <a:pt x="18270" y="19220"/>
                </a:lnTo>
                <a:lnTo>
                  <a:pt x="18290" y="19150"/>
                </a:lnTo>
                <a:lnTo>
                  <a:pt x="18300" y="19120"/>
                </a:lnTo>
                <a:lnTo>
                  <a:pt x="18310" y="19090"/>
                </a:lnTo>
                <a:lnTo>
                  <a:pt x="18340" y="19020"/>
                </a:lnTo>
                <a:lnTo>
                  <a:pt x="18390" y="18900"/>
                </a:lnTo>
                <a:lnTo>
                  <a:pt x="18420" y="18850"/>
                </a:lnTo>
                <a:lnTo>
                  <a:pt x="18420" y="18830"/>
                </a:lnTo>
                <a:lnTo>
                  <a:pt x="18460" y="18800"/>
                </a:lnTo>
                <a:lnTo>
                  <a:pt x="18470" y="18740"/>
                </a:lnTo>
                <a:lnTo>
                  <a:pt x="18590" y="18430"/>
                </a:lnTo>
                <a:lnTo>
                  <a:pt x="18590" y="18380"/>
                </a:lnTo>
                <a:lnTo>
                  <a:pt x="18590" y="18370"/>
                </a:lnTo>
                <a:lnTo>
                  <a:pt x="18600" y="18310"/>
                </a:lnTo>
                <a:lnTo>
                  <a:pt x="18650" y="18150"/>
                </a:lnTo>
                <a:lnTo>
                  <a:pt x="18790" y="18160"/>
                </a:lnTo>
                <a:lnTo>
                  <a:pt x="18860" y="18160"/>
                </a:lnTo>
                <a:lnTo>
                  <a:pt x="18900" y="18200"/>
                </a:lnTo>
                <a:lnTo>
                  <a:pt x="18970" y="18270"/>
                </a:lnTo>
                <a:lnTo>
                  <a:pt x="19010" y="18280"/>
                </a:lnTo>
                <a:lnTo>
                  <a:pt x="19060" y="18260"/>
                </a:lnTo>
                <a:lnTo>
                  <a:pt x="19120" y="18320"/>
                </a:lnTo>
                <a:lnTo>
                  <a:pt x="19170" y="18360"/>
                </a:lnTo>
                <a:lnTo>
                  <a:pt x="19190" y="18380"/>
                </a:lnTo>
                <a:lnTo>
                  <a:pt x="19260" y="18400"/>
                </a:lnTo>
                <a:lnTo>
                  <a:pt x="19310" y="18420"/>
                </a:lnTo>
                <a:lnTo>
                  <a:pt x="19370" y="18450"/>
                </a:lnTo>
                <a:lnTo>
                  <a:pt x="19390" y="18450"/>
                </a:lnTo>
                <a:lnTo>
                  <a:pt x="19420" y="18520"/>
                </a:lnTo>
                <a:lnTo>
                  <a:pt x="19510" y="18540"/>
                </a:lnTo>
                <a:lnTo>
                  <a:pt x="19560" y="18550"/>
                </a:lnTo>
                <a:lnTo>
                  <a:pt x="19620" y="18610"/>
                </a:lnTo>
                <a:lnTo>
                  <a:pt x="19740" y="18610"/>
                </a:lnTo>
                <a:lnTo>
                  <a:pt x="19800" y="18630"/>
                </a:lnTo>
                <a:lnTo>
                  <a:pt x="19860" y="18650"/>
                </a:lnTo>
                <a:lnTo>
                  <a:pt x="19920" y="18680"/>
                </a:lnTo>
                <a:lnTo>
                  <a:pt x="19970" y="18670"/>
                </a:lnTo>
                <a:lnTo>
                  <a:pt x="20040" y="18660"/>
                </a:lnTo>
                <a:lnTo>
                  <a:pt x="20120" y="18680"/>
                </a:lnTo>
                <a:lnTo>
                  <a:pt x="20260" y="18710"/>
                </a:lnTo>
                <a:lnTo>
                  <a:pt x="20340" y="18640"/>
                </a:lnTo>
                <a:lnTo>
                  <a:pt x="20400" y="18620"/>
                </a:lnTo>
                <a:lnTo>
                  <a:pt x="20500" y="18620"/>
                </a:lnTo>
                <a:lnTo>
                  <a:pt x="20600" y="18630"/>
                </a:lnTo>
                <a:lnTo>
                  <a:pt x="20710" y="18590"/>
                </a:lnTo>
                <a:lnTo>
                  <a:pt x="20790" y="18660"/>
                </a:lnTo>
                <a:lnTo>
                  <a:pt x="20880" y="18660"/>
                </a:lnTo>
                <a:lnTo>
                  <a:pt x="20980" y="18640"/>
                </a:lnTo>
                <a:lnTo>
                  <a:pt x="21020" y="18630"/>
                </a:lnTo>
                <a:lnTo>
                  <a:pt x="21130" y="18600"/>
                </a:lnTo>
                <a:lnTo>
                  <a:pt x="21140" y="18630"/>
                </a:lnTo>
                <a:lnTo>
                  <a:pt x="21160" y="18650"/>
                </a:lnTo>
                <a:lnTo>
                  <a:pt x="21170" y="18670"/>
                </a:lnTo>
                <a:lnTo>
                  <a:pt x="21170" y="18680"/>
                </a:lnTo>
                <a:lnTo>
                  <a:pt x="21180" y="18700"/>
                </a:lnTo>
                <a:lnTo>
                  <a:pt x="21180" y="18710"/>
                </a:lnTo>
                <a:lnTo>
                  <a:pt x="21190" y="18720"/>
                </a:lnTo>
                <a:lnTo>
                  <a:pt x="21200" y="18720"/>
                </a:lnTo>
                <a:lnTo>
                  <a:pt x="21210" y="18720"/>
                </a:lnTo>
                <a:lnTo>
                  <a:pt x="21220" y="18740"/>
                </a:lnTo>
                <a:lnTo>
                  <a:pt x="21220" y="18760"/>
                </a:lnTo>
                <a:lnTo>
                  <a:pt x="21240" y="18780"/>
                </a:lnTo>
                <a:lnTo>
                  <a:pt x="21230" y="18790"/>
                </a:lnTo>
                <a:lnTo>
                  <a:pt x="21190" y="18820"/>
                </a:lnTo>
                <a:lnTo>
                  <a:pt x="21180" y="18830"/>
                </a:lnTo>
                <a:lnTo>
                  <a:pt x="21170" y="18870"/>
                </a:lnTo>
                <a:lnTo>
                  <a:pt x="21170" y="18880"/>
                </a:lnTo>
                <a:lnTo>
                  <a:pt x="21160" y="18890"/>
                </a:lnTo>
                <a:lnTo>
                  <a:pt x="21150" y="18890"/>
                </a:lnTo>
                <a:lnTo>
                  <a:pt x="21110" y="18910"/>
                </a:lnTo>
                <a:lnTo>
                  <a:pt x="21100" y="18930"/>
                </a:lnTo>
                <a:lnTo>
                  <a:pt x="21110" y="18930"/>
                </a:lnTo>
                <a:lnTo>
                  <a:pt x="21110" y="18940"/>
                </a:lnTo>
                <a:lnTo>
                  <a:pt x="21170" y="18930"/>
                </a:lnTo>
                <a:lnTo>
                  <a:pt x="21210" y="18930"/>
                </a:lnTo>
                <a:lnTo>
                  <a:pt x="21240" y="18930"/>
                </a:lnTo>
                <a:lnTo>
                  <a:pt x="21260" y="18950"/>
                </a:lnTo>
                <a:lnTo>
                  <a:pt x="21270" y="18950"/>
                </a:lnTo>
                <a:lnTo>
                  <a:pt x="21280" y="18950"/>
                </a:lnTo>
                <a:lnTo>
                  <a:pt x="21300" y="18940"/>
                </a:lnTo>
                <a:lnTo>
                  <a:pt x="21350" y="18900"/>
                </a:lnTo>
                <a:lnTo>
                  <a:pt x="21360" y="18890"/>
                </a:lnTo>
                <a:lnTo>
                  <a:pt x="21380" y="18890"/>
                </a:lnTo>
                <a:lnTo>
                  <a:pt x="21420" y="18900"/>
                </a:lnTo>
                <a:lnTo>
                  <a:pt x="21430" y="18890"/>
                </a:lnTo>
                <a:lnTo>
                  <a:pt x="21480" y="18870"/>
                </a:lnTo>
                <a:lnTo>
                  <a:pt x="21500" y="18860"/>
                </a:lnTo>
                <a:lnTo>
                  <a:pt x="21510" y="18850"/>
                </a:lnTo>
                <a:lnTo>
                  <a:pt x="21510" y="18830"/>
                </a:lnTo>
                <a:lnTo>
                  <a:pt x="21510" y="18790"/>
                </a:lnTo>
                <a:lnTo>
                  <a:pt x="21520" y="18760"/>
                </a:lnTo>
                <a:lnTo>
                  <a:pt x="21530" y="18750"/>
                </a:lnTo>
                <a:lnTo>
                  <a:pt x="21560" y="18750"/>
                </a:lnTo>
                <a:lnTo>
                  <a:pt x="21560" y="18740"/>
                </a:lnTo>
                <a:lnTo>
                  <a:pt x="21580" y="18740"/>
                </a:lnTo>
                <a:lnTo>
                  <a:pt x="21620" y="18740"/>
                </a:lnTo>
                <a:lnTo>
                  <a:pt x="21640" y="18740"/>
                </a:lnTo>
                <a:lnTo>
                  <a:pt x="21660" y="18720"/>
                </a:lnTo>
                <a:lnTo>
                  <a:pt x="21670" y="18710"/>
                </a:lnTo>
                <a:lnTo>
                  <a:pt x="21680" y="18680"/>
                </a:lnTo>
                <a:lnTo>
                  <a:pt x="21690" y="18660"/>
                </a:lnTo>
                <a:lnTo>
                  <a:pt x="21760" y="18610"/>
                </a:lnTo>
                <a:lnTo>
                  <a:pt x="21780" y="18610"/>
                </a:lnTo>
                <a:lnTo>
                  <a:pt x="21810" y="18590"/>
                </a:lnTo>
                <a:lnTo>
                  <a:pt x="21890" y="18530"/>
                </a:lnTo>
                <a:lnTo>
                  <a:pt x="22000" y="18550"/>
                </a:lnTo>
                <a:lnTo>
                  <a:pt x="22000" y="18510"/>
                </a:lnTo>
                <a:lnTo>
                  <a:pt x="22060" y="18530"/>
                </a:lnTo>
                <a:lnTo>
                  <a:pt x="22110" y="18510"/>
                </a:lnTo>
                <a:lnTo>
                  <a:pt x="22200" y="18500"/>
                </a:lnTo>
                <a:lnTo>
                  <a:pt x="22300" y="18500"/>
                </a:lnTo>
                <a:lnTo>
                  <a:pt x="22330" y="18450"/>
                </a:lnTo>
                <a:lnTo>
                  <a:pt x="22340" y="18450"/>
                </a:lnTo>
                <a:lnTo>
                  <a:pt x="22340" y="18440"/>
                </a:lnTo>
                <a:lnTo>
                  <a:pt x="22340" y="18430"/>
                </a:lnTo>
                <a:lnTo>
                  <a:pt x="22440" y="18310"/>
                </a:lnTo>
                <a:lnTo>
                  <a:pt x="22520" y="18210"/>
                </a:lnTo>
                <a:lnTo>
                  <a:pt x="22550" y="18140"/>
                </a:lnTo>
                <a:lnTo>
                  <a:pt x="22560" y="18120"/>
                </a:lnTo>
                <a:lnTo>
                  <a:pt x="22580" y="18100"/>
                </a:lnTo>
                <a:lnTo>
                  <a:pt x="22590" y="18090"/>
                </a:lnTo>
                <a:lnTo>
                  <a:pt x="22590" y="18070"/>
                </a:lnTo>
                <a:lnTo>
                  <a:pt x="22590" y="18020"/>
                </a:lnTo>
                <a:lnTo>
                  <a:pt x="22590" y="18010"/>
                </a:lnTo>
                <a:lnTo>
                  <a:pt x="22600" y="17970"/>
                </a:lnTo>
                <a:lnTo>
                  <a:pt x="22600" y="17930"/>
                </a:lnTo>
                <a:lnTo>
                  <a:pt x="22590" y="17890"/>
                </a:lnTo>
                <a:lnTo>
                  <a:pt x="22580" y="17870"/>
                </a:lnTo>
                <a:lnTo>
                  <a:pt x="22590" y="17810"/>
                </a:lnTo>
                <a:lnTo>
                  <a:pt x="22610" y="17760"/>
                </a:lnTo>
                <a:lnTo>
                  <a:pt x="22610" y="17750"/>
                </a:lnTo>
                <a:lnTo>
                  <a:pt x="22600" y="17740"/>
                </a:lnTo>
                <a:lnTo>
                  <a:pt x="22590" y="17710"/>
                </a:lnTo>
                <a:lnTo>
                  <a:pt x="22580" y="17680"/>
                </a:lnTo>
                <a:lnTo>
                  <a:pt x="22550" y="17650"/>
                </a:lnTo>
                <a:lnTo>
                  <a:pt x="22510" y="17580"/>
                </a:lnTo>
                <a:lnTo>
                  <a:pt x="22480" y="17510"/>
                </a:lnTo>
                <a:lnTo>
                  <a:pt x="22470" y="17420"/>
                </a:lnTo>
                <a:lnTo>
                  <a:pt x="22460" y="17370"/>
                </a:lnTo>
                <a:lnTo>
                  <a:pt x="22470" y="17280"/>
                </a:lnTo>
                <a:lnTo>
                  <a:pt x="22480" y="17250"/>
                </a:lnTo>
                <a:lnTo>
                  <a:pt x="22480" y="17240"/>
                </a:lnTo>
                <a:lnTo>
                  <a:pt x="22470" y="17190"/>
                </a:lnTo>
                <a:lnTo>
                  <a:pt x="22460" y="17120"/>
                </a:lnTo>
                <a:lnTo>
                  <a:pt x="22450" y="17070"/>
                </a:lnTo>
                <a:lnTo>
                  <a:pt x="22450" y="17030"/>
                </a:lnTo>
                <a:lnTo>
                  <a:pt x="22440" y="16970"/>
                </a:lnTo>
                <a:lnTo>
                  <a:pt x="22440" y="16950"/>
                </a:lnTo>
                <a:lnTo>
                  <a:pt x="22440" y="16930"/>
                </a:lnTo>
                <a:lnTo>
                  <a:pt x="22410" y="16800"/>
                </a:lnTo>
                <a:lnTo>
                  <a:pt x="22410" y="16730"/>
                </a:lnTo>
                <a:lnTo>
                  <a:pt x="22410" y="16720"/>
                </a:lnTo>
                <a:lnTo>
                  <a:pt x="22420" y="16630"/>
                </a:lnTo>
                <a:lnTo>
                  <a:pt x="22360" y="16480"/>
                </a:lnTo>
                <a:lnTo>
                  <a:pt x="22370" y="16440"/>
                </a:lnTo>
                <a:lnTo>
                  <a:pt x="22380" y="16420"/>
                </a:lnTo>
                <a:lnTo>
                  <a:pt x="22390" y="16400"/>
                </a:lnTo>
                <a:lnTo>
                  <a:pt x="22400" y="16380"/>
                </a:lnTo>
                <a:lnTo>
                  <a:pt x="22430" y="16320"/>
                </a:lnTo>
                <a:lnTo>
                  <a:pt x="22430" y="16310"/>
                </a:lnTo>
                <a:lnTo>
                  <a:pt x="22440" y="16270"/>
                </a:lnTo>
                <a:lnTo>
                  <a:pt x="22440" y="16250"/>
                </a:lnTo>
                <a:lnTo>
                  <a:pt x="22460" y="16220"/>
                </a:lnTo>
                <a:lnTo>
                  <a:pt x="22460" y="16200"/>
                </a:lnTo>
                <a:lnTo>
                  <a:pt x="22470" y="16190"/>
                </a:lnTo>
                <a:lnTo>
                  <a:pt x="22460" y="16130"/>
                </a:lnTo>
                <a:lnTo>
                  <a:pt x="22460" y="16100"/>
                </a:lnTo>
                <a:lnTo>
                  <a:pt x="22460" y="16030"/>
                </a:lnTo>
                <a:lnTo>
                  <a:pt x="22470" y="16010"/>
                </a:lnTo>
                <a:lnTo>
                  <a:pt x="22510" y="15930"/>
                </a:lnTo>
                <a:lnTo>
                  <a:pt x="22520" y="15910"/>
                </a:lnTo>
                <a:lnTo>
                  <a:pt x="22530" y="15900"/>
                </a:lnTo>
                <a:lnTo>
                  <a:pt x="22590" y="15780"/>
                </a:lnTo>
                <a:lnTo>
                  <a:pt x="22640" y="15650"/>
                </a:lnTo>
                <a:lnTo>
                  <a:pt x="22680" y="15530"/>
                </a:lnTo>
                <a:lnTo>
                  <a:pt x="22750" y="15470"/>
                </a:lnTo>
                <a:lnTo>
                  <a:pt x="22820" y="15450"/>
                </a:lnTo>
                <a:lnTo>
                  <a:pt x="23020" y="15450"/>
                </a:lnTo>
                <a:lnTo>
                  <a:pt x="23070" y="15450"/>
                </a:lnTo>
                <a:lnTo>
                  <a:pt x="23320" y="15430"/>
                </a:lnTo>
                <a:lnTo>
                  <a:pt x="23410" y="15510"/>
                </a:lnTo>
                <a:lnTo>
                  <a:pt x="23540" y="15360"/>
                </a:lnTo>
                <a:lnTo>
                  <a:pt x="23650" y="15360"/>
                </a:lnTo>
                <a:lnTo>
                  <a:pt x="23880" y="15240"/>
                </a:lnTo>
                <a:lnTo>
                  <a:pt x="23900" y="15200"/>
                </a:lnTo>
                <a:lnTo>
                  <a:pt x="23970" y="15070"/>
                </a:lnTo>
                <a:lnTo>
                  <a:pt x="24010" y="14970"/>
                </a:lnTo>
                <a:lnTo>
                  <a:pt x="24040" y="14970"/>
                </a:lnTo>
                <a:lnTo>
                  <a:pt x="24060" y="14950"/>
                </a:lnTo>
                <a:lnTo>
                  <a:pt x="24070" y="14940"/>
                </a:lnTo>
                <a:lnTo>
                  <a:pt x="24080" y="14900"/>
                </a:lnTo>
                <a:lnTo>
                  <a:pt x="24080" y="14890"/>
                </a:lnTo>
                <a:lnTo>
                  <a:pt x="24090" y="14870"/>
                </a:lnTo>
                <a:lnTo>
                  <a:pt x="24100" y="14870"/>
                </a:lnTo>
                <a:lnTo>
                  <a:pt x="24120" y="14860"/>
                </a:lnTo>
                <a:lnTo>
                  <a:pt x="24160" y="14810"/>
                </a:lnTo>
                <a:lnTo>
                  <a:pt x="24180" y="14780"/>
                </a:lnTo>
                <a:lnTo>
                  <a:pt x="24190" y="14740"/>
                </a:lnTo>
                <a:lnTo>
                  <a:pt x="24190" y="14710"/>
                </a:lnTo>
                <a:lnTo>
                  <a:pt x="24180" y="14690"/>
                </a:lnTo>
                <a:lnTo>
                  <a:pt x="24170" y="14680"/>
                </a:lnTo>
                <a:lnTo>
                  <a:pt x="24160" y="14610"/>
                </a:lnTo>
                <a:lnTo>
                  <a:pt x="24230" y="14570"/>
                </a:lnTo>
                <a:lnTo>
                  <a:pt x="24260" y="14510"/>
                </a:lnTo>
                <a:lnTo>
                  <a:pt x="24250" y="14500"/>
                </a:lnTo>
                <a:lnTo>
                  <a:pt x="24250" y="14490"/>
                </a:lnTo>
                <a:lnTo>
                  <a:pt x="24250" y="14470"/>
                </a:lnTo>
                <a:lnTo>
                  <a:pt x="24220" y="14440"/>
                </a:lnTo>
                <a:lnTo>
                  <a:pt x="24220" y="14430"/>
                </a:lnTo>
                <a:lnTo>
                  <a:pt x="24200" y="14420"/>
                </a:lnTo>
                <a:lnTo>
                  <a:pt x="24190" y="14400"/>
                </a:lnTo>
                <a:lnTo>
                  <a:pt x="24180" y="14390"/>
                </a:lnTo>
                <a:lnTo>
                  <a:pt x="24170" y="14370"/>
                </a:lnTo>
                <a:lnTo>
                  <a:pt x="24150" y="14350"/>
                </a:lnTo>
                <a:lnTo>
                  <a:pt x="24140" y="14350"/>
                </a:lnTo>
                <a:lnTo>
                  <a:pt x="24130" y="14330"/>
                </a:lnTo>
                <a:lnTo>
                  <a:pt x="24120" y="14260"/>
                </a:lnTo>
                <a:lnTo>
                  <a:pt x="24130" y="14140"/>
                </a:lnTo>
                <a:lnTo>
                  <a:pt x="24210" y="14080"/>
                </a:lnTo>
                <a:lnTo>
                  <a:pt x="24240" y="14050"/>
                </a:lnTo>
                <a:lnTo>
                  <a:pt x="24240" y="14040"/>
                </a:lnTo>
                <a:lnTo>
                  <a:pt x="24280" y="14020"/>
                </a:lnTo>
                <a:lnTo>
                  <a:pt x="24290" y="14000"/>
                </a:lnTo>
                <a:lnTo>
                  <a:pt x="24290" y="13980"/>
                </a:lnTo>
                <a:lnTo>
                  <a:pt x="24290" y="13970"/>
                </a:lnTo>
                <a:lnTo>
                  <a:pt x="24310" y="13920"/>
                </a:lnTo>
                <a:lnTo>
                  <a:pt x="24370" y="13880"/>
                </a:lnTo>
                <a:lnTo>
                  <a:pt x="24400" y="13900"/>
                </a:lnTo>
                <a:lnTo>
                  <a:pt x="24410" y="13910"/>
                </a:lnTo>
                <a:lnTo>
                  <a:pt x="24450" y="13910"/>
                </a:lnTo>
                <a:lnTo>
                  <a:pt x="24480" y="13910"/>
                </a:lnTo>
                <a:lnTo>
                  <a:pt x="24510" y="13900"/>
                </a:lnTo>
                <a:lnTo>
                  <a:pt x="24600" y="13860"/>
                </a:lnTo>
                <a:lnTo>
                  <a:pt x="24640" y="13850"/>
                </a:lnTo>
                <a:lnTo>
                  <a:pt x="24730" y="13840"/>
                </a:lnTo>
                <a:lnTo>
                  <a:pt x="24890" y="13920"/>
                </a:lnTo>
                <a:lnTo>
                  <a:pt x="24980" y="13910"/>
                </a:lnTo>
                <a:lnTo>
                  <a:pt x="25000" y="13910"/>
                </a:lnTo>
                <a:lnTo>
                  <a:pt x="25050" y="13940"/>
                </a:lnTo>
                <a:lnTo>
                  <a:pt x="25060" y="13940"/>
                </a:lnTo>
                <a:lnTo>
                  <a:pt x="25090" y="13970"/>
                </a:lnTo>
                <a:lnTo>
                  <a:pt x="25110" y="13980"/>
                </a:lnTo>
                <a:lnTo>
                  <a:pt x="25170" y="14010"/>
                </a:lnTo>
                <a:lnTo>
                  <a:pt x="25230" y="13980"/>
                </a:lnTo>
                <a:lnTo>
                  <a:pt x="25270" y="13940"/>
                </a:lnTo>
                <a:lnTo>
                  <a:pt x="25280" y="13910"/>
                </a:lnTo>
                <a:lnTo>
                  <a:pt x="25280" y="13900"/>
                </a:lnTo>
                <a:lnTo>
                  <a:pt x="25290" y="13890"/>
                </a:lnTo>
                <a:lnTo>
                  <a:pt x="25290" y="13880"/>
                </a:lnTo>
                <a:lnTo>
                  <a:pt x="25300" y="13860"/>
                </a:lnTo>
                <a:lnTo>
                  <a:pt x="25300" y="13840"/>
                </a:lnTo>
                <a:lnTo>
                  <a:pt x="25370" y="13830"/>
                </a:lnTo>
                <a:lnTo>
                  <a:pt x="25490" y="13800"/>
                </a:lnTo>
                <a:lnTo>
                  <a:pt x="25510" y="13800"/>
                </a:lnTo>
                <a:lnTo>
                  <a:pt x="25590" y="13770"/>
                </a:lnTo>
                <a:lnTo>
                  <a:pt x="25620" y="13770"/>
                </a:lnTo>
                <a:lnTo>
                  <a:pt x="25670" y="13740"/>
                </a:lnTo>
                <a:lnTo>
                  <a:pt x="25680" y="13740"/>
                </a:lnTo>
                <a:lnTo>
                  <a:pt x="25700" y="13760"/>
                </a:lnTo>
                <a:lnTo>
                  <a:pt x="25710" y="13780"/>
                </a:lnTo>
                <a:lnTo>
                  <a:pt x="25730" y="13830"/>
                </a:lnTo>
                <a:lnTo>
                  <a:pt x="25740" y="13900"/>
                </a:lnTo>
                <a:lnTo>
                  <a:pt x="25760" y="13930"/>
                </a:lnTo>
                <a:lnTo>
                  <a:pt x="25780" y="13960"/>
                </a:lnTo>
                <a:lnTo>
                  <a:pt x="25770" y="14010"/>
                </a:lnTo>
                <a:lnTo>
                  <a:pt x="25770" y="14080"/>
                </a:lnTo>
                <a:lnTo>
                  <a:pt x="25770" y="14090"/>
                </a:lnTo>
                <a:lnTo>
                  <a:pt x="25830" y="14140"/>
                </a:lnTo>
                <a:lnTo>
                  <a:pt x="25830" y="14150"/>
                </a:lnTo>
                <a:lnTo>
                  <a:pt x="25780" y="14220"/>
                </a:lnTo>
                <a:lnTo>
                  <a:pt x="25760" y="14240"/>
                </a:lnTo>
                <a:lnTo>
                  <a:pt x="25700" y="14270"/>
                </a:lnTo>
                <a:lnTo>
                  <a:pt x="25690" y="14280"/>
                </a:lnTo>
                <a:lnTo>
                  <a:pt x="25670" y="14300"/>
                </a:lnTo>
                <a:lnTo>
                  <a:pt x="25650" y="14340"/>
                </a:lnTo>
                <a:lnTo>
                  <a:pt x="25640" y="14370"/>
                </a:lnTo>
                <a:lnTo>
                  <a:pt x="25640" y="14380"/>
                </a:lnTo>
                <a:lnTo>
                  <a:pt x="25630" y="14400"/>
                </a:lnTo>
                <a:lnTo>
                  <a:pt x="25630" y="14430"/>
                </a:lnTo>
                <a:lnTo>
                  <a:pt x="25650" y="14460"/>
                </a:lnTo>
                <a:lnTo>
                  <a:pt x="25680" y="14470"/>
                </a:lnTo>
                <a:lnTo>
                  <a:pt x="25700" y="14480"/>
                </a:lnTo>
                <a:lnTo>
                  <a:pt x="25710" y="14500"/>
                </a:lnTo>
                <a:lnTo>
                  <a:pt x="25740" y="14520"/>
                </a:lnTo>
                <a:lnTo>
                  <a:pt x="25750" y="14540"/>
                </a:lnTo>
                <a:lnTo>
                  <a:pt x="25780" y="14560"/>
                </a:lnTo>
                <a:lnTo>
                  <a:pt x="25800" y="14590"/>
                </a:lnTo>
                <a:lnTo>
                  <a:pt x="25870" y="14670"/>
                </a:lnTo>
                <a:lnTo>
                  <a:pt x="25880" y="14680"/>
                </a:lnTo>
                <a:lnTo>
                  <a:pt x="25940" y="14710"/>
                </a:lnTo>
                <a:lnTo>
                  <a:pt x="26000" y="14720"/>
                </a:lnTo>
                <a:lnTo>
                  <a:pt x="26030" y="14730"/>
                </a:lnTo>
                <a:lnTo>
                  <a:pt x="26060" y="14800"/>
                </a:lnTo>
                <a:lnTo>
                  <a:pt x="26110" y="14820"/>
                </a:lnTo>
                <a:lnTo>
                  <a:pt x="26100" y="14850"/>
                </a:lnTo>
                <a:lnTo>
                  <a:pt x="26070" y="14870"/>
                </a:lnTo>
                <a:lnTo>
                  <a:pt x="26030" y="14900"/>
                </a:lnTo>
                <a:lnTo>
                  <a:pt x="26040" y="14910"/>
                </a:lnTo>
                <a:lnTo>
                  <a:pt x="26050" y="14930"/>
                </a:lnTo>
                <a:lnTo>
                  <a:pt x="26050" y="14950"/>
                </a:lnTo>
                <a:lnTo>
                  <a:pt x="26010" y="14980"/>
                </a:lnTo>
                <a:lnTo>
                  <a:pt x="25960" y="15030"/>
                </a:lnTo>
                <a:lnTo>
                  <a:pt x="25960" y="15060"/>
                </a:lnTo>
                <a:lnTo>
                  <a:pt x="25980" y="15080"/>
                </a:lnTo>
                <a:lnTo>
                  <a:pt x="25990" y="15090"/>
                </a:lnTo>
                <a:lnTo>
                  <a:pt x="26060" y="15140"/>
                </a:lnTo>
                <a:lnTo>
                  <a:pt x="26130" y="15160"/>
                </a:lnTo>
                <a:lnTo>
                  <a:pt x="26200" y="15200"/>
                </a:lnTo>
                <a:lnTo>
                  <a:pt x="26230" y="15220"/>
                </a:lnTo>
                <a:lnTo>
                  <a:pt x="26260" y="15270"/>
                </a:lnTo>
                <a:lnTo>
                  <a:pt x="26260" y="15280"/>
                </a:lnTo>
                <a:lnTo>
                  <a:pt x="26390" y="15290"/>
                </a:lnTo>
                <a:lnTo>
                  <a:pt x="26420" y="15290"/>
                </a:lnTo>
                <a:lnTo>
                  <a:pt x="26430" y="15290"/>
                </a:lnTo>
                <a:lnTo>
                  <a:pt x="26480" y="15320"/>
                </a:lnTo>
                <a:lnTo>
                  <a:pt x="26500" y="15340"/>
                </a:lnTo>
                <a:lnTo>
                  <a:pt x="26520" y="15380"/>
                </a:lnTo>
                <a:lnTo>
                  <a:pt x="26520" y="15390"/>
                </a:lnTo>
                <a:lnTo>
                  <a:pt x="26540" y="15460"/>
                </a:lnTo>
                <a:lnTo>
                  <a:pt x="26590" y="15470"/>
                </a:lnTo>
                <a:lnTo>
                  <a:pt x="26620" y="15530"/>
                </a:lnTo>
                <a:lnTo>
                  <a:pt x="26670" y="15590"/>
                </a:lnTo>
                <a:lnTo>
                  <a:pt x="26710" y="15560"/>
                </a:lnTo>
                <a:lnTo>
                  <a:pt x="26760" y="15500"/>
                </a:lnTo>
                <a:lnTo>
                  <a:pt x="26770" y="15500"/>
                </a:lnTo>
                <a:lnTo>
                  <a:pt x="26770" y="15510"/>
                </a:lnTo>
                <a:lnTo>
                  <a:pt x="26780" y="15580"/>
                </a:lnTo>
                <a:lnTo>
                  <a:pt x="26860" y="15630"/>
                </a:lnTo>
                <a:lnTo>
                  <a:pt x="26900" y="15650"/>
                </a:lnTo>
                <a:lnTo>
                  <a:pt x="26880" y="15710"/>
                </a:lnTo>
                <a:lnTo>
                  <a:pt x="26860" y="15750"/>
                </a:lnTo>
                <a:lnTo>
                  <a:pt x="26870" y="15780"/>
                </a:lnTo>
                <a:lnTo>
                  <a:pt x="26870" y="15830"/>
                </a:lnTo>
                <a:lnTo>
                  <a:pt x="26920" y="15930"/>
                </a:lnTo>
                <a:lnTo>
                  <a:pt x="26930" y="15950"/>
                </a:lnTo>
                <a:lnTo>
                  <a:pt x="26940" y="15970"/>
                </a:lnTo>
                <a:lnTo>
                  <a:pt x="26950" y="16000"/>
                </a:lnTo>
                <a:lnTo>
                  <a:pt x="26980" y="16010"/>
                </a:lnTo>
                <a:lnTo>
                  <a:pt x="27020" y="15990"/>
                </a:lnTo>
                <a:lnTo>
                  <a:pt x="27030" y="16000"/>
                </a:lnTo>
                <a:lnTo>
                  <a:pt x="27040" y="16020"/>
                </a:lnTo>
                <a:lnTo>
                  <a:pt x="27140" y="16100"/>
                </a:lnTo>
                <a:lnTo>
                  <a:pt x="27190" y="16130"/>
                </a:lnTo>
                <a:lnTo>
                  <a:pt x="27200" y="16160"/>
                </a:lnTo>
                <a:lnTo>
                  <a:pt x="27210" y="16140"/>
                </a:lnTo>
                <a:lnTo>
                  <a:pt x="27220" y="16140"/>
                </a:lnTo>
                <a:lnTo>
                  <a:pt x="27230" y="16140"/>
                </a:lnTo>
                <a:lnTo>
                  <a:pt x="27280" y="16170"/>
                </a:lnTo>
                <a:lnTo>
                  <a:pt x="27350" y="16200"/>
                </a:lnTo>
                <a:lnTo>
                  <a:pt x="27410" y="16190"/>
                </a:lnTo>
                <a:lnTo>
                  <a:pt x="27440" y="16240"/>
                </a:lnTo>
                <a:lnTo>
                  <a:pt x="27500" y="16290"/>
                </a:lnTo>
                <a:lnTo>
                  <a:pt x="27530" y="16330"/>
                </a:lnTo>
                <a:lnTo>
                  <a:pt x="27550" y="16360"/>
                </a:lnTo>
                <a:lnTo>
                  <a:pt x="27570" y="16390"/>
                </a:lnTo>
                <a:lnTo>
                  <a:pt x="27590" y="16430"/>
                </a:lnTo>
                <a:lnTo>
                  <a:pt x="27600" y="16440"/>
                </a:lnTo>
                <a:lnTo>
                  <a:pt x="27630" y="16460"/>
                </a:lnTo>
                <a:lnTo>
                  <a:pt x="27690" y="16460"/>
                </a:lnTo>
                <a:lnTo>
                  <a:pt x="27780" y="16440"/>
                </a:lnTo>
                <a:lnTo>
                  <a:pt x="27820" y="16460"/>
                </a:lnTo>
                <a:lnTo>
                  <a:pt x="27860" y="16470"/>
                </a:lnTo>
                <a:lnTo>
                  <a:pt x="27930" y="16400"/>
                </a:lnTo>
                <a:lnTo>
                  <a:pt x="28000" y="16400"/>
                </a:lnTo>
                <a:lnTo>
                  <a:pt x="28030" y="16360"/>
                </a:lnTo>
                <a:lnTo>
                  <a:pt x="28040" y="16310"/>
                </a:lnTo>
                <a:lnTo>
                  <a:pt x="28050" y="16310"/>
                </a:lnTo>
                <a:lnTo>
                  <a:pt x="28100" y="16350"/>
                </a:lnTo>
                <a:lnTo>
                  <a:pt x="28160" y="16370"/>
                </a:lnTo>
                <a:lnTo>
                  <a:pt x="28250" y="16370"/>
                </a:lnTo>
                <a:lnTo>
                  <a:pt x="28330" y="16370"/>
                </a:lnTo>
                <a:lnTo>
                  <a:pt x="28360" y="16360"/>
                </a:lnTo>
                <a:lnTo>
                  <a:pt x="28390" y="16360"/>
                </a:lnTo>
                <a:lnTo>
                  <a:pt x="28360" y="16390"/>
                </a:lnTo>
                <a:lnTo>
                  <a:pt x="28350" y="16400"/>
                </a:lnTo>
                <a:lnTo>
                  <a:pt x="28360" y="16460"/>
                </a:lnTo>
                <a:lnTo>
                  <a:pt x="28420" y="16520"/>
                </a:lnTo>
                <a:lnTo>
                  <a:pt x="28460" y="16610"/>
                </a:lnTo>
                <a:lnTo>
                  <a:pt x="28490" y="16610"/>
                </a:lnTo>
                <a:lnTo>
                  <a:pt x="28510" y="16610"/>
                </a:lnTo>
                <a:lnTo>
                  <a:pt x="28520" y="16620"/>
                </a:lnTo>
                <a:lnTo>
                  <a:pt x="28530" y="16620"/>
                </a:lnTo>
                <a:lnTo>
                  <a:pt x="28580" y="16650"/>
                </a:lnTo>
                <a:lnTo>
                  <a:pt x="28580" y="16660"/>
                </a:lnTo>
                <a:lnTo>
                  <a:pt x="28590" y="16730"/>
                </a:lnTo>
                <a:lnTo>
                  <a:pt x="28610" y="16770"/>
                </a:lnTo>
                <a:lnTo>
                  <a:pt x="28640" y="16780"/>
                </a:lnTo>
                <a:lnTo>
                  <a:pt x="28710" y="16780"/>
                </a:lnTo>
                <a:lnTo>
                  <a:pt x="28740" y="16780"/>
                </a:lnTo>
                <a:lnTo>
                  <a:pt x="28780" y="16790"/>
                </a:lnTo>
                <a:lnTo>
                  <a:pt x="28860" y="16800"/>
                </a:lnTo>
                <a:lnTo>
                  <a:pt x="28920" y="16780"/>
                </a:lnTo>
                <a:lnTo>
                  <a:pt x="28940" y="16750"/>
                </a:lnTo>
                <a:lnTo>
                  <a:pt x="28930" y="16680"/>
                </a:lnTo>
                <a:lnTo>
                  <a:pt x="29010" y="16690"/>
                </a:lnTo>
                <a:lnTo>
                  <a:pt x="29010" y="16700"/>
                </a:lnTo>
                <a:lnTo>
                  <a:pt x="29060" y="16700"/>
                </a:lnTo>
                <a:lnTo>
                  <a:pt x="29070" y="16700"/>
                </a:lnTo>
                <a:lnTo>
                  <a:pt x="29070" y="16730"/>
                </a:lnTo>
                <a:lnTo>
                  <a:pt x="29080" y="16730"/>
                </a:lnTo>
                <a:lnTo>
                  <a:pt x="29110" y="16740"/>
                </a:lnTo>
                <a:lnTo>
                  <a:pt x="29090" y="16790"/>
                </a:lnTo>
                <a:lnTo>
                  <a:pt x="29080" y="16860"/>
                </a:lnTo>
                <a:lnTo>
                  <a:pt x="29090" y="16890"/>
                </a:lnTo>
                <a:lnTo>
                  <a:pt x="29120" y="16960"/>
                </a:lnTo>
                <a:lnTo>
                  <a:pt x="29180" y="17020"/>
                </a:lnTo>
                <a:lnTo>
                  <a:pt x="29220" y="17030"/>
                </a:lnTo>
                <a:lnTo>
                  <a:pt x="29260" y="17040"/>
                </a:lnTo>
                <a:lnTo>
                  <a:pt x="29300" y="17060"/>
                </a:lnTo>
                <a:lnTo>
                  <a:pt x="29340" y="17060"/>
                </a:lnTo>
                <a:lnTo>
                  <a:pt x="29370" y="17060"/>
                </a:lnTo>
                <a:lnTo>
                  <a:pt x="29390" y="17070"/>
                </a:lnTo>
                <a:lnTo>
                  <a:pt x="29400" y="17080"/>
                </a:lnTo>
                <a:lnTo>
                  <a:pt x="29500" y="17160"/>
                </a:lnTo>
                <a:lnTo>
                  <a:pt x="29500" y="17170"/>
                </a:lnTo>
                <a:lnTo>
                  <a:pt x="29490" y="17250"/>
                </a:lnTo>
                <a:lnTo>
                  <a:pt x="29510" y="17280"/>
                </a:lnTo>
                <a:lnTo>
                  <a:pt x="29520" y="17300"/>
                </a:lnTo>
                <a:lnTo>
                  <a:pt x="29590" y="17440"/>
                </a:lnTo>
                <a:lnTo>
                  <a:pt x="29620" y="17450"/>
                </a:lnTo>
                <a:lnTo>
                  <a:pt x="29680" y="17520"/>
                </a:lnTo>
                <a:lnTo>
                  <a:pt x="29680" y="17570"/>
                </a:lnTo>
                <a:lnTo>
                  <a:pt x="29660" y="17610"/>
                </a:lnTo>
                <a:lnTo>
                  <a:pt x="29650" y="17690"/>
                </a:lnTo>
                <a:lnTo>
                  <a:pt x="29690" y="17720"/>
                </a:lnTo>
                <a:lnTo>
                  <a:pt x="29710" y="17760"/>
                </a:lnTo>
                <a:lnTo>
                  <a:pt x="29740" y="17790"/>
                </a:lnTo>
                <a:lnTo>
                  <a:pt x="29720" y="17820"/>
                </a:lnTo>
                <a:lnTo>
                  <a:pt x="29710" y="17870"/>
                </a:lnTo>
                <a:lnTo>
                  <a:pt x="29690" y="17900"/>
                </a:lnTo>
                <a:lnTo>
                  <a:pt x="29700" y="17920"/>
                </a:lnTo>
                <a:lnTo>
                  <a:pt x="29720" y="17960"/>
                </a:lnTo>
                <a:lnTo>
                  <a:pt x="29740" y="17970"/>
                </a:lnTo>
                <a:lnTo>
                  <a:pt x="29760" y="18020"/>
                </a:lnTo>
                <a:lnTo>
                  <a:pt x="29760" y="18030"/>
                </a:lnTo>
                <a:lnTo>
                  <a:pt x="29760" y="18080"/>
                </a:lnTo>
                <a:lnTo>
                  <a:pt x="29780" y="18130"/>
                </a:lnTo>
                <a:lnTo>
                  <a:pt x="29860" y="18220"/>
                </a:lnTo>
                <a:lnTo>
                  <a:pt x="29870" y="18220"/>
                </a:lnTo>
                <a:lnTo>
                  <a:pt x="29900" y="18260"/>
                </a:lnTo>
                <a:lnTo>
                  <a:pt x="29920" y="18310"/>
                </a:lnTo>
                <a:lnTo>
                  <a:pt x="29960" y="18390"/>
                </a:lnTo>
                <a:lnTo>
                  <a:pt x="30000" y="18430"/>
                </a:lnTo>
                <a:lnTo>
                  <a:pt x="30030" y="18480"/>
                </a:lnTo>
                <a:lnTo>
                  <a:pt x="30120" y="18600"/>
                </a:lnTo>
                <a:lnTo>
                  <a:pt x="30150" y="18640"/>
                </a:lnTo>
                <a:lnTo>
                  <a:pt x="30200" y="18650"/>
                </a:lnTo>
                <a:lnTo>
                  <a:pt x="30260" y="18660"/>
                </a:lnTo>
                <a:lnTo>
                  <a:pt x="30300" y="18690"/>
                </a:lnTo>
                <a:lnTo>
                  <a:pt x="30320" y="18700"/>
                </a:lnTo>
                <a:lnTo>
                  <a:pt x="30350" y="18760"/>
                </a:lnTo>
                <a:lnTo>
                  <a:pt x="30350" y="18810"/>
                </a:lnTo>
                <a:lnTo>
                  <a:pt x="30390" y="18850"/>
                </a:lnTo>
                <a:lnTo>
                  <a:pt x="30400" y="18890"/>
                </a:lnTo>
                <a:lnTo>
                  <a:pt x="30410" y="18910"/>
                </a:lnTo>
                <a:lnTo>
                  <a:pt x="30390" y="18970"/>
                </a:lnTo>
                <a:lnTo>
                  <a:pt x="30410" y="19000"/>
                </a:lnTo>
                <a:lnTo>
                  <a:pt x="30430" y="19050"/>
                </a:lnTo>
                <a:lnTo>
                  <a:pt x="30440" y="19070"/>
                </a:lnTo>
                <a:lnTo>
                  <a:pt x="30480" y="19140"/>
                </a:lnTo>
                <a:lnTo>
                  <a:pt x="30510" y="19150"/>
                </a:lnTo>
                <a:lnTo>
                  <a:pt x="30530" y="19210"/>
                </a:lnTo>
                <a:lnTo>
                  <a:pt x="30540" y="19250"/>
                </a:lnTo>
                <a:lnTo>
                  <a:pt x="30540" y="19260"/>
                </a:lnTo>
                <a:lnTo>
                  <a:pt x="30490" y="19480"/>
                </a:lnTo>
                <a:lnTo>
                  <a:pt x="30490" y="19500"/>
                </a:lnTo>
                <a:lnTo>
                  <a:pt x="30490" y="19540"/>
                </a:lnTo>
                <a:lnTo>
                  <a:pt x="30540" y="19530"/>
                </a:lnTo>
                <a:lnTo>
                  <a:pt x="30550" y="19530"/>
                </a:lnTo>
                <a:lnTo>
                  <a:pt x="30560" y="19560"/>
                </a:lnTo>
                <a:lnTo>
                  <a:pt x="30570" y="19580"/>
                </a:lnTo>
                <a:lnTo>
                  <a:pt x="30560" y="19590"/>
                </a:lnTo>
                <a:lnTo>
                  <a:pt x="30530" y="19710"/>
                </a:lnTo>
                <a:lnTo>
                  <a:pt x="30500" y="19740"/>
                </a:lnTo>
                <a:lnTo>
                  <a:pt x="30490" y="19820"/>
                </a:lnTo>
                <a:lnTo>
                  <a:pt x="30460" y="19870"/>
                </a:lnTo>
                <a:lnTo>
                  <a:pt x="30420" y="20000"/>
                </a:lnTo>
                <a:lnTo>
                  <a:pt x="30360" y="20040"/>
                </a:lnTo>
                <a:lnTo>
                  <a:pt x="30320" y="20110"/>
                </a:lnTo>
                <a:lnTo>
                  <a:pt x="30370" y="20190"/>
                </a:lnTo>
                <a:lnTo>
                  <a:pt x="30370" y="20200"/>
                </a:lnTo>
                <a:lnTo>
                  <a:pt x="30400" y="20270"/>
                </a:lnTo>
                <a:lnTo>
                  <a:pt x="30420" y="20320"/>
                </a:lnTo>
                <a:lnTo>
                  <a:pt x="30430" y="20330"/>
                </a:lnTo>
                <a:lnTo>
                  <a:pt x="30430" y="20380"/>
                </a:lnTo>
                <a:lnTo>
                  <a:pt x="30480" y="20440"/>
                </a:lnTo>
                <a:lnTo>
                  <a:pt x="30520" y="20540"/>
                </a:lnTo>
                <a:lnTo>
                  <a:pt x="30520" y="20550"/>
                </a:lnTo>
                <a:lnTo>
                  <a:pt x="30520" y="20560"/>
                </a:lnTo>
                <a:lnTo>
                  <a:pt x="30510" y="20650"/>
                </a:lnTo>
                <a:lnTo>
                  <a:pt x="30470" y="20750"/>
                </a:lnTo>
                <a:lnTo>
                  <a:pt x="30460" y="20770"/>
                </a:lnTo>
                <a:lnTo>
                  <a:pt x="30290" y="20930"/>
                </a:lnTo>
                <a:lnTo>
                  <a:pt x="30080" y="21310"/>
                </a:lnTo>
                <a:lnTo>
                  <a:pt x="30010" y="21560"/>
                </a:lnTo>
                <a:lnTo>
                  <a:pt x="29990" y="21790"/>
                </a:lnTo>
                <a:lnTo>
                  <a:pt x="30020" y="21860"/>
                </a:lnTo>
                <a:lnTo>
                  <a:pt x="30030" y="21870"/>
                </a:lnTo>
                <a:lnTo>
                  <a:pt x="30070" y="21910"/>
                </a:lnTo>
                <a:lnTo>
                  <a:pt x="30090" y="21940"/>
                </a:lnTo>
                <a:lnTo>
                  <a:pt x="30100" y="21940"/>
                </a:lnTo>
                <a:lnTo>
                  <a:pt x="30140" y="21990"/>
                </a:lnTo>
                <a:lnTo>
                  <a:pt x="30140" y="22000"/>
                </a:lnTo>
                <a:lnTo>
                  <a:pt x="30180" y="22100"/>
                </a:lnTo>
                <a:lnTo>
                  <a:pt x="30200" y="22190"/>
                </a:lnTo>
                <a:lnTo>
                  <a:pt x="30210" y="22250"/>
                </a:lnTo>
                <a:lnTo>
                  <a:pt x="30300" y="22290"/>
                </a:lnTo>
                <a:lnTo>
                  <a:pt x="30320" y="22390"/>
                </a:lnTo>
                <a:lnTo>
                  <a:pt x="30280" y="22450"/>
                </a:lnTo>
                <a:lnTo>
                  <a:pt x="30280" y="22460"/>
                </a:lnTo>
                <a:lnTo>
                  <a:pt x="30260" y="22510"/>
                </a:lnTo>
                <a:lnTo>
                  <a:pt x="30430" y="22460"/>
                </a:lnTo>
                <a:lnTo>
                  <a:pt x="30540" y="22420"/>
                </a:lnTo>
                <a:lnTo>
                  <a:pt x="30570" y="22420"/>
                </a:lnTo>
                <a:lnTo>
                  <a:pt x="30620" y="22420"/>
                </a:lnTo>
                <a:lnTo>
                  <a:pt x="30670" y="22440"/>
                </a:lnTo>
                <a:lnTo>
                  <a:pt x="30680" y="22450"/>
                </a:lnTo>
                <a:lnTo>
                  <a:pt x="30730" y="22480"/>
                </a:lnTo>
                <a:lnTo>
                  <a:pt x="30730" y="22520"/>
                </a:lnTo>
                <a:lnTo>
                  <a:pt x="30750" y="22530"/>
                </a:lnTo>
                <a:lnTo>
                  <a:pt x="30840" y="22580"/>
                </a:lnTo>
                <a:lnTo>
                  <a:pt x="30860" y="22580"/>
                </a:lnTo>
                <a:lnTo>
                  <a:pt x="30920" y="22590"/>
                </a:lnTo>
                <a:lnTo>
                  <a:pt x="30980" y="22590"/>
                </a:lnTo>
                <a:lnTo>
                  <a:pt x="31020" y="22620"/>
                </a:lnTo>
                <a:lnTo>
                  <a:pt x="31040" y="22630"/>
                </a:lnTo>
                <a:lnTo>
                  <a:pt x="31050" y="22630"/>
                </a:lnTo>
                <a:lnTo>
                  <a:pt x="31080" y="22590"/>
                </a:lnTo>
                <a:lnTo>
                  <a:pt x="31100" y="22590"/>
                </a:lnTo>
                <a:lnTo>
                  <a:pt x="31120" y="22570"/>
                </a:lnTo>
                <a:lnTo>
                  <a:pt x="31150" y="22570"/>
                </a:lnTo>
                <a:lnTo>
                  <a:pt x="31160" y="22580"/>
                </a:lnTo>
                <a:lnTo>
                  <a:pt x="31210" y="22620"/>
                </a:lnTo>
                <a:lnTo>
                  <a:pt x="31240" y="22670"/>
                </a:lnTo>
                <a:lnTo>
                  <a:pt x="31280" y="22710"/>
                </a:lnTo>
                <a:lnTo>
                  <a:pt x="31320" y="22750"/>
                </a:lnTo>
                <a:lnTo>
                  <a:pt x="31340" y="22750"/>
                </a:lnTo>
                <a:lnTo>
                  <a:pt x="31420" y="22760"/>
                </a:lnTo>
                <a:lnTo>
                  <a:pt x="31530" y="22740"/>
                </a:lnTo>
                <a:lnTo>
                  <a:pt x="31600" y="22750"/>
                </a:lnTo>
                <a:lnTo>
                  <a:pt x="31700" y="22740"/>
                </a:lnTo>
                <a:lnTo>
                  <a:pt x="31840" y="22740"/>
                </a:lnTo>
                <a:lnTo>
                  <a:pt x="31950" y="22730"/>
                </a:lnTo>
                <a:lnTo>
                  <a:pt x="32050" y="22720"/>
                </a:lnTo>
                <a:lnTo>
                  <a:pt x="32110" y="22730"/>
                </a:lnTo>
                <a:lnTo>
                  <a:pt x="32180" y="22740"/>
                </a:lnTo>
                <a:lnTo>
                  <a:pt x="32250" y="22810"/>
                </a:lnTo>
                <a:lnTo>
                  <a:pt x="32270" y="22830"/>
                </a:lnTo>
                <a:lnTo>
                  <a:pt x="32280" y="22840"/>
                </a:lnTo>
                <a:lnTo>
                  <a:pt x="32350" y="22850"/>
                </a:lnTo>
                <a:lnTo>
                  <a:pt x="32430" y="22830"/>
                </a:lnTo>
                <a:lnTo>
                  <a:pt x="32440" y="22830"/>
                </a:lnTo>
                <a:lnTo>
                  <a:pt x="32480" y="22840"/>
                </a:lnTo>
                <a:lnTo>
                  <a:pt x="32590" y="22880"/>
                </a:lnTo>
                <a:lnTo>
                  <a:pt x="32670" y="22870"/>
                </a:lnTo>
                <a:lnTo>
                  <a:pt x="32750" y="22850"/>
                </a:lnTo>
                <a:lnTo>
                  <a:pt x="32870" y="22850"/>
                </a:lnTo>
                <a:lnTo>
                  <a:pt x="32920" y="22840"/>
                </a:lnTo>
                <a:lnTo>
                  <a:pt x="32990" y="22820"/>
                </a:lnTo>
                <a:lnTo>
                  <a:pt x="33040" y="22820"/>
                </a:lnTo>
                <a:lnTo>
                  <a:pt x="33110" y="22820"/>
                </a:lnTo>
                <a:lnTo>
                  <a:pt x="33240" y="22810"/>
                </a:lnTo>
                <a:lnTo>
                  <a:pt x="33310" y="22820"/>
                </a:lnTo>
                <a:lnTo>
                  <a:pt x="33350" y="22820"/>
                </a:lnTo>
                <a:lnTo>
                  <a:pt x="33420" y="22840"/>
                </a:lnTo>
                <a:lnTo>
                  <a:pt x="33440" y="22840"/>
                </a:lnTo>
                <a:lnTo>
                  <a:pt x="33470" y="22840"/>
                </a:lnTo>
                <a:lnTo>
                  <a:pt x="33500" y="22840"/>
                </a:lnTo>
                <a:lnTo>
                  <a:pt x="33530" y="22850"/>
                </a:lnTo>
                <a:lnTo>
                  <a:pt x="33560" y="22850"/>
                </a:lnTo>
                <a:lnTo>
                  <a:pt x="33660" y="22840"/>
                </a:lnTo>
                <a:lnTo>
                  <a:pt x="33700" y="22840"/>
                </a:lnTo>
                <a:lnTo>
                  <a:pt x="33710" y="22850"/>
                </a:lnTo>
                <a:lnTo>
                  <a:pt x="33750" y="22850"/>
                </a:lnTo>
                <a:lnTo>
                  <a:pt x="33780" y="22850"/>
                </a:lnTo>
                <a:lnTo>
                  <a:pt x="33860" y="22880"/>
                </a:lnTo>
                <a:lnTo>
                  <a:pt x="33890" y="22890"/>
                </a:lnTo>
                <a:lnTo>
                  <a:pt x="33930" y="22900"/>
                </a:lnTo>
                <a:lnTo>
                  <a:pt x="33970" y="22900"/>
                </a:lnTo>
                <a:lnTo>
                  <a:pt x="34020" y="22890"/>
                </a:lnTo>
                <a:lnTo>
                  <a:pt x="34090" y="22930"/>
                </a:lnTo>
                <a:lnTo>
                  <a:pt x="34150" y="22960"/>
                </a:lnTo>
                <a:lnTo>
                  <a:pt x="34210" y="22960"/>
                </a:lnTo>
                <a:lnTo>
                  <a:pt x="34220" y="22960"/>
                </a:lnTo>
                <a:lnTo>
                  <a:pt x="34260" y="22950"/>
                </a:lnTo>
                <a:lnTo>
                  <a:pt x="34430" y="23070"/>
                </a:lnTo>
                <a:lnTo>
                  <a:pt x="34450" y="23080"/>
                </a:lnTo>
                <a:lnTo>
                  <a:pt x="34510" y="23100"/>
                </a:lnTo>
                <a:lnTo>
                  <a:pt x="34540" y="23140"/>
                </a:lnTo>
                <a:lnTo>
                  <a:pt x="34670" y="23200"/>
                </a:lnTo>
                <a:lnTo>
                  <a:pt x="34730" y="23240"/>
                </a:lnTo>
                <a:lnTo>
                  <a:pt x="34800" y="23290"/>
                </a:lnTo>
                <a:lnTo>
                  <a:pt x="34860" y="23310"/>
                </a:lnTo>
                <a:lnTo>
                  <a:pt x="34930" y="23340"/>
                </a:lnTo>
                <a:lnTo>
                  <a:pt x="35010" y="23390"/>
                </a:lnTo>
                <a:lnTo>
                  <a:pt x="35090" y="23440"/>
                </a:lnTo>
                <a:lnTo>
                  <a:pt x="35150" y="23490"/>
                </a:lnTo>
                <a:lnTo>
                  <a:pt x="35190" y="23520"/>
                </a:lnTo>
                <a:lnTo>
                  <a:pt x="35280" y="23570"/>
                </a:lnTo>
                <a:lnTo>
                  <a:pt x="35330" y="23660"/>
                </a:lnTo>
                <a:lnTo>
                  <a:pt x="35350" y="23680"/>
                </a:lnTo>
                <a:lnTo>
                  <a:pt x="35390" y="23710"/>
                </a:lnTo>
                <a:lnTo>
                  <a:pt x="35430" y="23730"/>
                </a:lnTo>
                <a:lnTo>
                  <a:pt x="35440" y="23780"/>
                </a:lnTo>
                <a:lnTo>
                  <a:pt x="35450" y="23850"/>
                </a:lnTo>
                <a:lnTo>
                  <a:pt x="35480" y="23860"/>
                </a:lnTo>
                <a:lnTo>
                  <a:pt x="35520" y="23870"/>
                </a:lnTo>
                <a:lnTo>
                  <a:pt x="35600" y="23870"/>
                </a:lnTo>
                <a:lnTo>
                  <a:pt x="35620" y="23870"/>
                </a:lnTo>
                <a:lnTo>
                  <a:pt x="35690" y="23910"/>
                </a:lnTo>
                <a:lnTo>
                  <a:pt x="35700" y="23920"/>
                </a:lnTo>
                <a:lnTo>
                  <a:pt x="35740" y="23940"/>
                </a:lnTo>
                <a:lnTo>
                  <a:pt x="35780" y="23970"/>
                </a:lnTo>
                <a:lnTo>
                  <a:pt x="35830" y="24010"/>
                </a:lnTo>
                <a:lnTo>
                  <a:pt x="35890" y="24040"/>
                </a:lnTo>
                <a:lnTo>
                  <a:pt x="35960" y="24120"/>
                </a:lnTo>
                <a:lnTo>
                  <a:pt x="35960" y="24140"/>
                </a:lnTo>
                <a:lnTo>
                  <a:pt x="35990" y="24190"/>
                </a:lnTo>
                <a:lnTo>
                  <a:pt x="36010" y="24240"/>
                </a:lnTo>
                <a:lnTo>
                  <a:pt x="36090" y="24260"/>
                </a:lnTo>
                <a:lnTo>
                  <a:pt x="36120" y="24270"/>
                </a:lnTo>
                <a:lnTo>
                  <a:pt x="36190" y="24300"/>
                </a:lnTo>
                <a:lnTo>
                  <a:pt x="36270" y="24330"/>
                </a:lnTo>
                <a:lnTo>
                  <a:pt x="36300" y="24330"/>
                </a:lnTo>
                <a:lnTo>
                  <a:pt x="36380" y="24350"/>
                </a:lnTo>
                <a:lnTo>
                  <a:pt x="36440" y="24410"/>
                </a:lnTo>
                <a:lnTo>
                  <a:pt x="36490" y="24410"/>
                </a:lnTo>
                <a:lnTo>
                  <a:pt x="36530" y="24410"/>
                </a:lnTo>
                <a:lnTo>
                  <a:pt x="36620" y="24380"/>
                </a:lnTo>
                <a:lnTo>
                  <a:pt x="36670" y="24390"/>
                </a:lnTo>
                <a:lnTo>
                  <a:pt x="36880" y="24360"/>
                </a:lnTo>
                <a:lnTo>
                  <a:pt x="37030" y="24340"/>
                </a:lnTo>
                <a:lnTo>
                  <a:pt x="37050" y="24340"/>
                </a:lnTo>
                <a:lnTo>
                  <a:pt x="37050" y="24400"/>
                </a:lnTo>
                <a:lnTo>
                  <a:pt x="37040" y="24410"/>
                </a:lnTo>
                <a:lnTo>
                  <a:pt x="36980" y="24450"/>
                </a:lnTo>
                <a:lnTo>
                  <a:pt x="36970" y="24470"/>
                </a:lnTo>
                <a:lnTo>
                  <a:pt x="36970" y="24490"/>
                </a:lnTo>
                <a:lnTo>
                  <a:pt x="36960" y="24540"/>
                </a:lnTo>
                <a:lnTo>
                  <a:pt x="36950" y="24580"/>
                </a:lnTo>
                <a:lnTo>
                  <a:pt x="36940" y="24710"/>
                </a:lnTo>
                <a:lnTo>
                  <a:pt x="36930" y="24770"/>
                </a:lnTo>
                <a:lnTo>
                  <a:pt x="36930" y="24790"/>
                </a:lnTo>
                <a:lnTo>
                  <a:pt x="36900" y="24820"/>
                </a:lnTo>
                <a:lnTo>
                  <a:pt x="36910" y="24850"/>
                </a:lnTo>
                <a:lnTo>
                  <a:pt x="36930" y="24860"/>
                </a:lnTo>
                <a:lnTo>
                  <a:pt x="36930" y="24880"/>
                </a:lnTo>
                <a:lnTo>
                  <a:pt x="37050" y="24940"/>
                </a:lnTo>
                <a:lnTo>
                  <a:pt x="37210" y="24940"/>
                </a:lnTo>
                <a:lnTo>
                  <a:pt x="37240" y="24990"/>
                </a:lnTo>
                <a:lnTo>
                  <a:pt x="37320" y="25170"/>
                </a:lnTo>
                <a:lnTo>
                  <a:pt x="37350" y="25230"/>
                </a:lnTo>
                <a:lnTo>
                  <a:pt x="37360" y="25250"/>
                </a:lnTo>
                <a:lnTo>
                  <a:pt x="37380" y="25400"/>
                </a:lnTo>
                <a:lnTo>
                  <a:pt x="37500" y="25710"/>
                </a:lnTo>
                <a:lnTo>
                  <a:pt x="37510" y="25740"/>
                </a:lnTo>
                <a:lnTo>
                  <a:pt x="37540" y="25800"/>
                </a:lnTo>
                <a:lnTo>
                  <a:pt x="37550" y="25820"/>
                </a:lnTo>
                <a:lnTo>
                  <a:pt x="37680" y="26120"/>
                </a:lnTo>
                <a:lnTo>
                  <a:pt x="37690" y="26170"/>
                </a:lnTo>
                <a:lnTo>
                  <a:pt x="37710" y="26260"/>
                </a:lnTo>
                <a:lnTo>
                  <a:pt x="37720" y="26380"/>
                </a:lnTo>
                <a:lnTo>
                  <a:pt x="37730" y="26420"/>
                </a:lnTo>
                <a:lnTo>
                  <a:pt x="37760" y="26460"/>
                </a:lnTo>
                <a:lnTo>
                  <a:pt x="37820" y="26550"/>
                </a:lnTo>
                <a:lnTo>
                  <a:pt x="37870" y="26610"/>
                </a:lnTo>
                <a:lnTo>
                  <a:pt x="37940" y="26660"/>
                </a:lnTo>
                <a:lnTo>
                  <a:pt x="38020" y="26740"/>
                </a:lnTo>
                <a:lnTo>
                  <a:pt x="38070" y="26800"/>
                </a:lnTo>
                <a:lnTo>
                  <a:pt x="38220" y="26930"/>
                </a:lnTo>
                <a:lnTo>
                  <a:pt x="38290" y="26990"/>
                </a:lnTo>
                <a:lnTo>
                  <a:pt x="38460" y="27160"/>
                </a:lnTo>
                <a:lnTo>
                  <a:pt x="38460" y="27280"/>
                </a:lnTo>
                <a:lnTo>
                  <a:pt x="38490" y="27410"/>
                </a:lnTo>
                <a:lnTo>
                  <a:pt x="38480" y="27510"/>
                </a:lnTo>
                <a:lnTo>
                  <a:pt x="38490" y="27560"/>
                </a:lnTo>
                <a:lnTo>
                  <a:pt x="38500" y="27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