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Tibet Autonomous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Tibet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14520" y="41960"/>
                </a:moveTo>
                <a:lnTo>
                  <a:pt x="14530" y="41940"/>
                </a:lnTo>
                <a:lnTo>
                  <a:pt x="14530" y="41930"/>
                </a:lnTo>
                <a:lnTo>
                  <a:pt x="14530" y="41890"/>
                </a:lnTo>
                <a:lnTo>
                  <a:pt x="14530" y="41850"/>
                </a:lnTo>
                <a:lnTo>
                  <a:pt x="14530" y="41830"/>
                </a:lnTo>
                <a:lnTo>
                  <a:pt x="14530" y="41800"/>
                </a:lnTo>
                <a:lnTo>
                  <a:pt x="14530" y="41740"/>
                </a:lnTo>
                <a:lnTo>
                  <a:pt x="14540" y="41710"/>
                </a:lnTo>
                <a:lnTo>
                  <a:pt x="14540" y="41700"/>
                </a:lnTo>
                <a:lnTo>
                  <a:pt x="14640" y="41640"/>
                </a:lnTo>
                <a:lnTo>
                  <a:pt x="14750" y="41570"/>
                </a:lnTo>
                <a:lnTo>
                  <a:pt x="14820" y="41530"/>
                </a:lnTo>
                <a:lnTo>
                  <a:pt x="14880" y="41490"/>
                </a:lnTo>
                <a:lnTo>
                  <a:pt x="14960" y="41560"/>
                </a:lnTo>
                <a:lnTo>
                  <a:pt x="15060" y="41610"/>
                </a:lnTo>
                <a:lnTo>
                  <a:pt x="15200" y="41690"/>
                </a:lnTo>
                <a:lnTo>
                  <a:pt x="15370" y="41690"/>
                </a:lnTo>
                <a:lnTo>
                  <a:pt x="15480" y="41780"/>
                </a:lnTo>
                <a:lnTo>
                  <a:pt x="15590" y="41800"/>
                </a:lnTo>
                <a:lnTo>
                  <a:pt x="15670" y="41750"/>
                </a:lnTo>
                <a:lnTo>
                  <a:pt x="15680" y="41620"/>
                </a:lnTo>
                <a:lnTo>
                  <a:pt x="15950" y="41680"/>
                </a:lnTo>
                <a:lnTo>
                  <a:pt x="15940" y="41710"/>
                </a:lnTo>
                <a:lnTo>
                  <a:pt x="16160" y="41690"/>
                </a:lnTo>
                <a:lnTo>
                  <a:pt x="16310" y="41760"/>
                </a:lnTo>
                <a:lnTo>
                  <a:pt x="16330" y="41770"/>
                </a:lnTo>
                <a:lnTo>
                  <a:pt x="16460" y="41880"/>
                </a:lnTo>
                <a:lnTo>
                  <a:pt x="16590" y="41880"/>
                </a:lnTo>
                <a:lnTo>
                  <a:pt x="16710" y="41870"/>
                </a:lnTo>
                <a:lnTo>
                  <a:pt x="16890" y="41810"/>
                </a:lnTo>
                <a:lnTo>
                  <a:pt x="17080" y="41700"/>
                </a:lnTo>
                <a:lnTo>
                  <a:pt x="17180" y="41530"/>
                </a:lnTo>
                <a:lnTo>
                  <a:pt x="17320" y="41430"/>
                </a:lnTo>
                <a:lnTo>
                  <a:pt x="17430" y="41380"/>
                </a:lnTo>
                <a:lnTo>
                  <a:pt x="17480" y="41340"/>
                </a:lnTo>
                <a:lnTo>
                  <a:pt x="17550" y="41270"/>
                </a:lnTo>
                <a:lnTo>
                  <a:pt x="17530" y="41140"/>
                </a:lnTo>
                <a:lnTo>
                  <a:pt x="17710" y="41030"/>
                </a:lnTo>
                <a:lnTo>
                  <a:pt x="17930" y="41090"/>
                </a:lnTo>
                <a:lnTo>
                  <a:pt x="17990" y="41100"/>
                </a:lnTo>
                <a:lnTo>
                  <a:pt x="18180" y="41180"/>
                </a:lnTo>
                <a:lnTo>
                  <a:pt x="18280" y="41050"/>
                </a:lnTo>
                <a:lnTo>
                  <a:pt x="18360" y="41050"/>
                </a:lnTo>
                <a:lnTo>
                  <a:pt x="18420" y="41080"/>
                </a:lnTo>
                <a:lnTo>
                  <a:pt x="18440" y="41090"/>
                </a:lnTo>
                <a:lnTo>
                  <a:pt x="18490" y="41150"/>
                </a:lnTo>
                <a:lnTo>
                  <a:pt x="18480" y="41270"/>
                </a:lnTo>
                <a:lnTo>
                  <a:pt x="18490" y="41450"/>
                </a:lnTo>
                <a:lnTo>
                  <a:pt x="18620" y="41540"/>
                </a:lnTo>
                <a:lnTo>
                  <a:pt x="18670" y="41610"/>
                </a:lnTo>
                <a:lnTo>
                  <a:pt x="18950" y="41610"/>
                </a:lnTo>
                <a:lnTo>
                  <a:pt x="19070" y="41590"/>
                </a:lnTo>
                <a:lnTo>
                  <a:pt x="19160" y="41640"/>
                </a:lnTo>
                <a:lnTo>
                  <a:pt x="19280" y="41600"/>
                </a:lnTo>
                <a:lnTo>
                  <a:pt x="19340" y="41680"/>
                </a:lnTo>
                <a:lnTo>
                  <a:pt x="19470" y="41680"/>
                </a:lnTo>
                <a:lnTo>
                  <a:pt x="19590" y="41680"/>
                </a:lnTo>
                <a:lnTo>
                  <a:pt x="19680" y="41670"/>
                </a:lnTo>
                <a:lnTo>
                  <a:pt x="19900" y="41640"/>
                </a:lnTo>
                <a:lnTo>
                  <a:pt x="19910" y="41600"/>
                </a:lnTo>
                <a:lnTo>
                  <a:pt x="20050" y="41570"/>
                </a:lnTo>
                <a:lnTo>
                  <a:pt x="20150" y="41620"/>
                </a:lnTo>
                <a:lnTo>
                  <a:pt x="20220" y="41670"/>
                </a:lnTo>
                <a:lnTo>
                  <a:pt x="20430" y="41570"/>
                </a:lnTo>
                <a:lnTo>
                  <a:pt x="20590" y="41500"/>
                </a:lnTo>
                <a:lnTo>
                  <a:pt x="20830" y="41430"/>
                </a:lnTo>
                <a:lnTo>
                  <a:pt x="20780" y="41340"/>
                </a:lnTo>
                <a:lnTo>
                  <a:pt x="20910" y="41270"/>
                </a:lnTo>
                <a:lnTo>
                  <a:pt x="21180" y="41250"/>
                </a:lnTo>
                <a:lnTo>
                  <a:pt x="21380" y="41130"/>
                </a:lnTo>
                <a:lnTo>
                  <a:pt x="21500" y="41110"/>
                </a:lnTo>
                <a:lnTo>
                  <a:pt x="21520" y="41100"/>
                </a:lnTo>
                <a:lnTo>
                  <a:pt x="21620" y="41020"/>
                </a:lnTo>
                <a:lnTo>
                  <a:pt x="21800" y="41010"/>
                </a:lnTo>
                <a:lnTo>
                  <a:pt x="21880" y="40890"/>
                </a:lnTo>
                <a:lnTo>
                  <a:pt x="22010" y="40920"/>
                </a:lnTo>
                <a:lnTo>
                  <a:pt x="22160" y="41040"/>
                </a:lnTo>
                <a:lnTo>
                  <a:pt x="22280" y="41050"/>
                </a:lnTo>
                <a:lnTo>
                  <a:pt x="22380" y="41060"/>
                </a:lnTo>
                <a:lnTo>
                  <a:pt x="22380" y="41080"/>
                </a:lnTo>
                <a:lnTo>
                  <a:pt x="22340" y="41150"/>
                </a:lnTo>
                <a:lnTo>
                  <a:pt x="22350" y="41170"/>
                </a:lnTo>
                <a:lnTo>
                  <a:pt x="22460" y="41160"/>
                </a:lnTo>
                <a:lnTo>
                  <a:pt x="22480" y="41110"/>
                </a:lnTo>
                <a:lnTo>
                  <a:pt x="22550" y="41040"/>
                </a:lnTo>
                <a:lnTo>
                  <a:pt x="22630" y="41000"/>
                </a:lnTo>
                <a:lnTo>
                  <a:pt x="23050" y="40880"/>
                </a:lnTo>
                <a:lnTo>
                  <a:pt x="23100" y="40830"/>
                </a:lnTo>
                <a:lnTo>
                  <a:pt x="23150" y="40820"/>
                </a:lnTo>
                <a:lnTo>
                  <a:pt x="23180" y="40790"/>
                </a:lnTo>
                <a:lnTo>
                  <a:pt x="23160" y="40730"/>
                </a:lnTo>
                <a:lnTo>
                  <a:pt x="23250" y="40650"/>
                </a:lnTo>
                <a:lnTo>
                  <a:pt x="23240" y="40590"/>
                </a:lnTo>
                <a:lnTo>
                  <a:pt x="23240" y="40540"/>
                </a:lnTo>
                <a:lnTo>
                  <a:pt x="23340" y="40420"/>
                </a:lnTo>
                <a:lnTo>
                  <a:pt x="23340" y="40330"/>
                </a:lnTo>
                <a:lnTo>
                  <a:pt x="23350" y="40260"/>
                </a:lnTo>
                <a:lnTo>
                  <a:pt x="23510" y="40190"/>
                </a:lnTo>
                <a:lnTo>
                  <a:pt x="23670" y="40170"/>
                </a:lnTo>
                <a:lnTo>
                  <a:pt x="23770" y="40130"/>
                </a:lnTo>
                <a:lnTo>
                  <a:pt x="23840" y="40070"/>
                </a:lnTo>
                <a:lnTo>
                  <a:pt x="24000" y="40110"/>
                </a:lnTo>
                <a:lnTo>
                  <a:pt x="24100" y="40030"/>
                </a:lnTo>
                <a:lnTo>
                  <a:pt x="24170" y="39960"/>
                </a:lnTo>
                <a:lnTo>
                  <a:pt x="24290" y="39940"/>
                </a:lnTo>
                <a:lnTo>
                  <a:pt x="24410" y="40000"/>
                </a:lnTo>
                <a:lnTo>
                  <a:pt x="24460" y="40010"/>
                </a:lnTo>
                <a:lnTo>
                  <a:pt x="24600" y="39990"/>
                </a:lnTo>
                <a:lnTo>
                  <a:pt x="24740" y="39920"/>
                </a:lnTo>
                <a:lnTo>
                  <a:pt x="24790" y="39860"/>
                </a:lnTo>
                <a:lnTo>
                  <a:pt x="24980" y="39800"/>
                </a:lnTo>
                <a:lnTo>
                  <a:pt x="25120" y="39730"/>
                </a:lnTo>
                <a:lnTo>
                  <a:pt x="25140" y="39720"/>
                </a:lnTo>
                <a:lnTo>
                  <a:pt x="25200" y="39740"/>
                </a:lnTo>
                <a:lnTo>
                  <a:pt x="25200" y="39800"/>
                </a:lnTo>
                <a:lnTo>
                  <a:pt x="25220" y="39840"/>
                </a:lnTo>
                <a:lnTo>
                  <a:pt x="25440" y="39830"/>
                </a:lnTo>
                <a:lnTo>
                  <a:pt x="25580" y="39800"/>
                </a:lnTo>
                <a:lnTo>
                  <a:pt x="25730" y="39830"/>
                </a:lnTo>
                <a:lnTo>
                  <a:pt x="25860" y="39760"/>
                </a:lnTo>
                <a:lnTo>
                  <a:pt x="25960" y="39720"/>
                </a:lnTo>
                <a:lnTo>
                  <a:pt x="26130" y="39710"/>
                </a:lnTo>
                <a:lnTo>
                  <a:pt x="26340" y="39650"/>
                </a:lnTo>
                <a:lnTo>
                  <a:pt x="26500" y="39650"/>
                </a:lnTo>
                <a:lnTo>
                  <a:pt x="26580" y="39590"/>
                </a:lnTo>
                <a:lnTo>
                  <a:pt x="26700" y="39640"/>
                </a:lnTo>
                <a:lnTo>
                  <a:pt x="26800" y="39680"/>
                </a:lnTo>
                <a:lnTo>
                  <a:pt x="26860" y="39670"/>
                </a:lnTo>
                <a:lnTo>
                  <a:pt x="26860" y="39680"/>
                </a:lnTo>
                <a:lnTo>
                  <a:pt x="26930" y="39720"/>
                </a:lnTo>
                <a:lnTo>
                  <a:pt x="26950" y="39800"/>
                </a:lnTo>
                <a:lnTo>
                  <a:pt x="27150" y="39940"/>
                </a:lnTo>
                <a:lnTo>
                  <a:pt x="27350" y="39850"/>
                </a:lnTo>
                <a:lnTo>
                  <a:pt x="27450" y="39920"/>
                </a:lnTo>
                <a:lnTo>
                  <a:pt x="27490" y="39990"/>
                </a:lnTo>
                <a:lnTo>
                  <a:pt x="27660" y="40000"/>
                </a:lnTo>
                <a:lnTo>
                  <a:pt x="27760" y="40080"/>
                </a:lnTo>
                <a:lnTo>
                  <a:pt x="27860" y="40010"/>
                </a:lnTo>
                <a:lnTo>
                  <a:pt x="27980" y="40100"/>
                </a:lnTo>
                <a:lnTo>
                  <a:pt x="28100" y="40090"/>
                </a:lnTo>
                <a:lnTo>
                  <a:pt x="28180" y="40220"/>
                </a:lnTo>
                <a:lnTo>
                  <a:pt x="28340" y="40270"/>
                </a:lnTo>
                <a:lnTo>
                  <a:pt x="28500" y="40310"/>
                </a:lnTo>
                <a:lnTo>
                  <a:pt x="28520" y="40320"/>
                </a:lnTo>
                <a:lnTo>
                  <a:pt x="28490" y="40330"/>
                </a:lnTo>
                <a:lnTo>
                  <a:pt x="28420" y="40350"/>
                </a:lnTo>
                <a:lnTo>
                  <a:pt x="28280" y="40430"/>
                </a:lnTo>
                <a:lnTo>
                  <a:pt x="28240" y="40410"/>
                </a:lnTo>
                <a:lnTo>
                  <a:pt x="28130" y="40430"/>
                </a:lnTo>
                <a:lnTo>
                  <a:pt x="28160" y="40540"/>
                </a:lnTo>
                <a:lnTo>
                  <a:pt x="28160" y="40610"/>
                </a:lnTo>
                <a:lnTo>
                  <a:pt x="28150" y="40730"/>
                </a:lnTo>
                <a:lnTo>
                  <a:pt x="28270" y="40740"/>
                </a:lnTo>
                <a:lnTo>
                  <a:pt x="28340" y="40780"/>
                </a:lnTo>
                <a:lnTo>
                  <a:pt x="28460" y="40810"/>
                </a:lnTo>
                <a:lnTo>
                  <a:pt x="28590" y="40770"/>
                </a:lnTo>
                <a:lnTo>
                  <a:pt x="28700" y="40900"/>
                </a:lnTo>
                <a:lnTo>
                  <a:pt x="28660" y="41030"/>
                </a:lnTo>
                <a:lnTo>
                  <a:pt x="28650" y="41050"/>
                </a:lnTo>
                <a:lnTo>
                  <a:pt x="28630" y="41220"/>
                </a:lnTo>
                <a:lnTo>
                  <a:pt x="28650" y="41260"/>
                </a:lnTo>
                <a:lnTo>
                  <a:pt x="28610" y="41320"/>
                </a:lnTo>
                <a:lnTo>
                  <a:pt x="28580" y="41340"/>
                </a:lnTo>
                <a:lnTo>
                  <a:pt x="28560" y="41410"/>
                </a:lnTo>
                <a:lnTo>
                  <a:pt x="28600" y="41520"/>
                </a:lnTo>
                <a:lnTo>
                  <a:pt x="28570" y="41590"/>
                </a:lnTo>
                <a:lnTo>
                  <a:pt x="28450" y="41580"/>
                </a:lnTo>
                <a:lnTo>
                  <a:pt x="28380" y="41640"/>
                </a:lnTo>
                <a:lnTo>
                  <a:pt x="28300" y="41680"/>
                </a:lnTo>
                <a:lnTo>
                  <a:pt x="28270" y="41720"/>
                </a:lnTo>
                <a:lnTo>
                  <a:pt x="28270" y="41790"/>
                </a:lnTo>
                <a:lnTo>
                  <a:pt x="28300" y="41810"/>
                </a:lnTo>
                <a:lnTo>
                  <a:pt x="28270" y="41860"/>
                </a:lnTo>
                <a:lnTo>
                  <a:pt x="28210" y="41880"/>
                </a:lnTo>
                <a:lnTo>
                  <a:pt x="28220" y="41990"/>
                </a:lnTo>
                <a:lnTo>
                  <a:pt x="28250" y="42070"/>
                </a:lnTo>
                <a:lnTo>
                  <a:pt x="28340" y="42090"/>
                </a:lnTo>
                <a:lnTo>
                  <a:pt x="28390" y="42140"/>
                </a:lnTo>
                <a:lnTo>
                  <a:pt x="28390" y="42170"/>
                </a:lnTo>
                <a:lnTo>
                  <a:pt x="28390" y="42240"/>
                </a:lnTo>
                <a:lnTo>
                  <a:pt x="28380" y="42280"/>
                </a:lnTo>
                <a:lnTo>
                  <a:pt x="28350" y="42350"/>
                </a:lnTo>
                <a:lnTo>
                  <a:pt x="28310" y="42510"/>
                </a:lnTo>
                <a:lnTo>
                  <a:pt x="28480" y="42550"/>
                </a:lnTo>
                <a:lnTo>
                  <a:pt x="28590" y="42490"/>
                </a:lnTo>
                <a:lnTo>
                  <a:pt x="28660" y="42520"/>
                </a:lnTo>
                <a:lnTo>
                  <a:pt x="28720" y="42550"/>
                </a:lnTo>
                <a:lnTo>
                  <a:pt x="28730" y="42590"/>
                </a:lnTo>
                <a:lnTo>
                  <a:pt x="28770" y="42660"/>
                </a:lnTo>
                <a:lnTo>
                  <a:pt x="28790" y="42680"/>
                </a:lnTo>
                <a:lnTo>
                  <a:pt x="28700" y="42770"/>
                </a:lnTo>
                <a:lnTo>
                  <a:pt x="28660" y="42800"/>
                </a:lnTo>
                <a:lnTo>
                  <a:pt x="28600" y="42820"/>
                </a:lnTo>
                <a:lnTo>
                  <a:pt x="28560" y="42940"/>
                </a:lnTo>
                <a:lnTo>
                  <a:pt x="28610" y="42920"/>
                </a:lnTo>
                <a:lnTo>
                  <a:pt x="28710" y="43010"/>
                </a:lnTo>
                <a:lnTo>
                  <a:pt x="28680" y="43110"/>
                </a:lnTo>
                <a:lnTo>
                  <a:pt x="28710" y="43130"/>
                </a:lnTo>
                <a:lnTo>
                  <a:pt x="28720" y="43230"/>
                </a:lnTo>
                <a:lnTo>
                  <a:pt x="28740" y="43300"/>
                </a:lnTo>
                <a:lnTo>
                  <a:pt x="28740" y="43380"/>
                </a:lnTo>
                <a:lnTo>
                  <a:pt x="28750" y="43400"/>
                </a:lnTo>
                <a:lnTo>
                  <a:pt x="28770" y="43480"/>
                </a:lnTo>
                <a:lnTo>
                  <a:pt x="28820" y="43540"/>
                </a:lnTo>
                <a:lnTo>
                  <a:pt x="28810" y="43610"/>
                </a:lnTo>
                <a:lnTo>
                  <a:pt x="28750" y="43690"/>
                </a:lnTo>
                <a:lnTo>
                  <a:pt x="28740" y="43800"/>
                </a:lnTo>
                <a:lnTo>
                  <a:pt x="28710" y="43840"/>
                </a:lnTo>
                <a:lnTo>
                  <a:pt x="28670" y="43890"/>
                </a:lnTo>
                <a:lnTo>
                  <a:pt x="28560" y="43870"/>
                </a:lnTo>
                <a:lnTo>
                  <a:pt x="28480" y="44000"/>
                </a:lnTo>
                <a:lnTo>
                  <a:pt x="28520" y="44020"/>
                </a:lnTo>
                <a:lnTo>
                  <a:pt x="28540" y="44150"/>
                </a:lnTo>
                <a:lnTo>
                  <a:pt x="28610" y="44220"/>
                </a:lnTo>
                <a:lnTo>
                  <a:pt x="28660" y="44300"/>
                </a:lnTo>
                <a:lnTo>
                  <a:pt x="28730" y="44380"/>
                </a:lnTo>
                <a:lnTo>
                  <a:pt x="28780" y="44400"/>
                </a:lnTo>
                <a:lnTo>
                  <a:pt x="28840" y="44420"/>
                </a:lnTo>
                <a:lnTo>
                  <a:pt x="28910" y="44450"/>
                </a:lnTo>
                <a:lnTo>
                  <a:pt x="28920" y="44500"/>
                </a:lnTo>
                <a:lnTo>
                  <a:pt x="28880" y="44580"/>
                </a:lnTo>
                <a:lnTo>
                  <a:pt x="28970" y="44630"/>
                </a:lnTo>
                <a:lnTo>
                  <a:pt x="29000" y="44710"/>
                </a:lnTo>
                <a:lnTo>
                  <a:pt x="28970" y="44800"/>
                </a:lnTo>
                <a:lnTo>
                  <a:pt x="29000" y="44820"/>
                </a:lnTo>
                <a:lnTo>
                  <a:pt x="29280" y="44960"/>
                </a:lnTo>
                <a:lnTo>
                  <a:pt x="29350" y="45060"/>
                </a:lnTo>
                <a:lnTo>
                  <a:pt x="29400" y="45130"/>
                </a:lnTo>
                <a:lnTo>
                  <a:pt x="29410" y="45220"/>
                </a:lnTo>
                <a:lnTo>
                  <a:pt x="29460" y="45280"/>
                </a:lnTo>
                <a:lnTo>
                  <a:pt x="29560" y="45370"/>
                </a:lnTo>
                <a:lnTo>
                  <a:pt x="29610" y="45440"/>
                </a:lnTo>
                <a:lnTo>
                  <a:pt x="29700" y="45450"/>
                </a:lnTo>
                <a:lnTo>
                  <a:pt x="29730" y="45470"/>
                </a:lnTo>
                <a:lnTo>
                  <a:pt x="29850" y="45520"/>
                </a:lnTo>
                <a:lnTo>
                  <a:pt x="30010" y="45630"/>
                </a:lnTo>
                <a:lnTo>
                  <a:pt x="30130" y="45720"/>
                </a:lnTo>
                <a:lnTo>
                  <a:pt x="30300" y="45690"/>
                </a:lnTo>
                <a:lnTo>
                  <a:pt x="30430" y="45570"/>
                </a:lnTo>
                <a:lnTo>
                  <a:pt x="30470" y="45480"/>
                </a:lnTo>
                <a:lnTo>
                  <a:pt x="30530" y="45510"/>
                </a:lnTo>
                <a:lnTo>
                  <a:pt x="30670" y="45550"/>
                </a:lnTo>
                <a:lnTo>
                  <a:pt x="30790" y="45430"/>
                </a:lnTo>
                <a:lnTo>
                  <a:pt x="30820" y="45370"/>
                </a:lnTo>
                <a:lnTo>
                  <a:pt x="30940" y="45340"/>
                </a:lnTo>
                <a:lnTo>
                  <a:pt x="31100" y="45420"/>
                </a:lnTo>
                <a:lnTo>
                  <a:pt x="31040" y="45480"/>
                </a:lnTo>
                <a:lnTo>
                  <a:pt x="31050" y="45540"/>
                </a:lnTo>
                <a:lnTo>
                  <a:pt x="31120" y="45560"/>
                </a:lnTo>
                <a:lnTo>
                  <a:pt x="31170" y="45600"/>
                </a:lnTo>
                <a:lnTo>
                  <a:pt x="31390" y="45870"/>
                </a:lnTo>
                <a:lnTo>
                  <a:pt x="31510" y="45960"/>
                </a:lnTo>
                <a:lnTo>
                  <a:pt x="31600" y="46000"/>
                </a:lnTo>
                <a:lnTo>
                  <a:pt x="31750" y="45960"/>
                </a:lnTo>
                <a:lnTo>
                  <a:pt x="31840" y="46040"/>
                </a:lnTo>
                <a:lnTo>
                  <a:pt x="31910" y="46160"/>
                </a:lnTo>
                <a:lnTo>
                  <a:pt x="31970" y="46220"/>
                </a:lnTo>
                <a:lnTo>
                  <a:pt x="32190" y="46160"/>
                </a:lnTo>
                <a:lnTo>
                  <a:pt x="32340" y="46200"/>
                </a:lnTo>
                <a:lnTo>
                  <a:pt x="32340" y="46270"/>
                </a:lnTo>
                <a:lnTo>
                  <a:pt x="32380" y="46420"/>
                </a:lnTo>
                <a:lnTo>
                  <a:pt x="32450" y="46330"/>
                </a:lnTo>
                <a:lnTo>
                  <a:pt x="32500" y="46360"/>
                </a:lnTo>
                <a:lnTo>
                  <a:pt x="32550" y="46300"/>
                </a:lnTo>
                <a:lnTo>
                  <a:pt x="32740" y="46430"/>
                </a:lnTo>
                <a:lnTo>
                  <a:pt x="32850" y="46390"/>
                </a:lnTo>
                <a:lnTo>
                  <a:pt x="32870" y="46400"/>
                </a:lnTo>
                <a:lnTo>
                  <a:pt x="32920" y="46410"/>
                </a:lnTo>
                <a:lnTo>
                  <a:pt x="33030" y="46330"/>
                </a:lnTo>
                <a:lnTo>
                  <a:pt x="33070" y="46340"/>
                </a:lnTo>
                <a:lnTo>
                  <a:pt x="33190" y="46450"/>
                </a:lnTo>
                <a:lnTo>
                  <a:pt x="33370" y="46400"/>
                </a:lnTo>
                <a:lnTo>
                  <a:pt x="33440" y="46370"/>
                </a:lnTo>
                <a:lnTo>
                  <a:pt x="33550" y="46480"/>
                </a:lnTo>
                <a:lnTo>
                  <a:pt x="33560" y="46550"/>
                </a:lnTo>
                <a:lnTo>
                  <a:pt x="33710" y="46510"/>
                </a:lnTo>
                <a:lnTo>
                  <a:pt x="33840" y="46520"/>
                </a:lnTo>
                <a:lnTo>
                  <a:pt x="33940" y="46660"/>
                </a:lnTo>
                <a:lnTo>
                  <a:pt x="33960" y="46670"/>
                </a:lnTo>
                <a:lnTo>
                  <a:pt x="34030" y="46690"/>
                </a:lnTo>
                <a:lnTo>
                  <a:pt x="34040" y="46760"/>
                </a:lnTo>
                <a:lnTo>
                  <a:pt x="34140" y="46710"/>
                </a:lnTo>
                <a:lnTo>
                  <a:pt x="34190" y="46680"/>
                </a:lnTo>
                <a:lnTo>
                  <a:pt x="34190" y="46750"/>
                </a:lnTo>
                <a:lnTo>
                  <a:pt x="34190" y="46760"/>
                </a:lnTo>
                <a:lnTo>
                  <a:pt x="34190" y="46830"/>
                </a:lnTo>
                <a:lnTo>
                  <a:pt x="34320" y="46840"/>
                </a:lnTo>
                <a:lnTo>
                  <a:pt x="34430" y="46680"/>
                </a:lnTo>
                <a:lnTo>
                  <a:pt x="34490" y="46640"/>
                </a:lnTo>
                <a:lnTo>
                  <a:pt x="34730" y="46680"/>
                </a:lnTo>
                <a:lnTo>
                  <a:pt x="34790" y="46840"/>
                </a:lnTo>
                <a:lnTo>
                  <a:pt x="34840" y="46890"/>
                </a:lnTo>
                <a:lnTo>
                  <a:pt x="34900" y="46790"/>
                </a:lnTo>
                <a:lnTo>
                  <a:pt x="34920" y="46800"/>
                </a:lnTo>
                <a:lnTo>
                  <a:pt x="35080" y="46870"/>
                </a:lnTo>
                <a:lnTo>
                  <a:pt x="35130" y="46900"/>
                </a:lnTo>
                <a:lnTo>
                  <a:pt x="35190" y="46800"/>
                </a:lnTo>
                <a:lnTo>
                  <a:pt x="35290" y="46740"/>
                </a:lnTo>
                <a:lnTo>
                  <a:pt x="35370" y="46740"/>
                </a:lnTo>
                <a:lnTo>
                  <a:pt x="35500" y="46700"/>
                </a:lnTo>
                <a:lnTo>
                  <a:pt x="35540" y="46640"/>
                </a:lnTo>
                <a:lnTo>
                  <a:pt x="35570" y="46640"/>
                </a:lnTo>
                <a:lnTo>
                  <a:pt x="35610" y="46680"/>
                </a:lnTo>
                <a:lnTo>
                  <a:pt x="35790" y="46560"/>
                </a:lnTo>
                <a:lnTo>
                  <a:pt x="35900" y="46500"/>
                </a:lnTo>
                <a:lnTo>
                  <a:pt x="35950" y="46570"/>
                </a:lnTo>
                <a:lnTo>
                  <a:pt x="36050" y="46620"/>
                </a:lnTo>
                <a:lnTo>
                  <a:pt x="36120" y="46690"/>
                </a:lnTo>
                <a:lnTo>
                  <a:pt x="36160" y="46700"/>
                </a:lnTo>
                <a:lnTo>
                  <a:pt x="36250" y="46830"/>
                </a:lnTo>
                <a:lnTo>
                  <a:pt x="36320" y="46900"/>
                </a:lnTo>
                <a:lnTo>
                  <a:pt x="36350" y="46980"/>
                </a:lnTo>
                <a:lnTo>
                  <a:pt x="36320" y="47010"/>
                </a:lnTo>
                <a:lnTo>
                  <a:pt x="36330" y="47030"/>
                </a:lnTo>
                <a:lnTo>
                  <a:pt x="36330" y="47040"/>
                </a:lnTo>
                <a:lnTo>
                  <a:pt x="36480" y="47070"/>
                </a:lnTo>
                <a:lnTo>
                  <a:pt x="36570" y="47130"/>
                </a:lnTo>
                <a:lnTo>
                  <a:pt x="36600" y="47200"/>
                </a:lnTo>
                <a:lnTo>
                  <a:pt x="36660" y="47220"/>
                </a:lnTo>
                <a:lnTo>
                  <a:pt x="36750" y="47220"/>
                </a:lnTo>
                <a:lnTo>
                  <a:pt x="36910" y="47210"/>
                </a:lnTo>
                <a:lnTo>
                  <a:pt x="36930" y="47270"/>
                </a:lnTo>
                <a:lnTo>
                  <a:pt x="36920" y="47270"/>
                </a:lnTo>
                <a:lnTo>
                  <a:pt x="36950" y="47320"/>
                </a:lnTo>
                <a:lnTo>
                  <a:pt x="37090" y="47460"/>
                </a:lnTo>
                <a:lnTo>
                  <a:pt x="37090" y="47560"/>
                </a:lnTo>
                <a:lnTo>
                  <a:pt x="37090" y="47600"/>
                </a:lnTo>
                <a:lnTo>
                  <a:pt x="37050" y="47660"/>
                </a:lnTo>
                <a:lnTo>
                  <a:pt x="37010" y="47710"/>
                </a:lnTo>
                <a:lnTo>
                  <a:pt x="37160" y="48030"/>
                </a:lnTo>
                <a:lnTo>
                  <a:pt x="37320" y="48120"/>
                </a:lnTo>
                <a:lnTo>
                  <a:pt x="37380" y="48040"/>
                </a:lnTo>
                <a:lnTo>
                  <a:pt x="37430" y="48040"/>
                </a:lnTo>
                <a:lnTo>
                  <a:pt x="37540" y="48090"/>
                </a:lnTo>
                <a:lnTo>
                  <a:pt x="37630" y="48220"/>
                </a:lnTo>
                <a:lnTo>
                  <a:pt x="37640" y="48220"/>
                </a:lnTo>
                <a:lnTo>
                  <a:pt x="37730" y="48140"/>
                </a:lnTo>
                <a:lnTo>
                  <a:pt x="37780" y="48140"/>
                </a:lnTo>
                <a:lnTo>
                  <a:pt x="37930" y="48170"/>
                </a:lnTo>
                <a:lnTo>
                  <a:pt x="38150" y="48260"/>
                </a:lnTo>
                <a:lnTo>
                  <a:pt x="38160" y="48380"/>
                </a:lnTo>
                <a:lnTo>
                  <a:pt x="38210" y="48420"/>
                </a:lnTo>
                <a:lnTo>
                  <a:pt x="38240" y="48440"/>
                </a:lnTo>
                <a:lnTo>
                  <a:pt x="38290" y="48450"/>
                </a:lnTo>
                <a:lnTo>
                  <a:pt x="38350" y="48450"/>
                </a:lnTo>
                <a:lnTo>
                  <a:pt x="38360" y="48430"/>
                </a:lnTo>
                <a:lnTo>
                  <a:pt x="38350" y="48340"/>
                </a:lnTo>
                <a:lnTo>
                  <a:pt x="38320" y="48260"/>
                </a:lnTo>
                <a:lnTo>
                  <a:pt x="38270" y="48180"/>
                </a:lnTo>
                <a:lnTo>
                  <a:pt x="38250" y="48080"/>
                </a:lnTo>
                <a:lnTo>
                  <a:pt x="38170" y="48020"/>
                </a:lnTo>
                <a:lnTo>
                  <a:pt x="38180" y="47940"/>
                </a:lnTo>
                <a:lnTo>
                  <a:pt x="38260" y="47900"/>
                </a:lnTo>
                <a:lnTo>
                  <a:pt x="38260" y="47800"/>
                </a:lnTo>
                <a:lnTo>
                  <a:pt x="38370" y="47790"/>
                </a:lnTo>
                <a:lnTo>
                  <a:pt x="38450" y="47870"/>
                </a:lnTo>
                <a:lnTo>
                  <a:pt x="38460" y="47910"/>
                </a:lnTo>
                <a:lnTo>
                  <a:pt x="38550" y="47950"/>
                </a:lnTo>
                <a:lnTo>
                  <a:pt x="38590" y="48040"/>
                </a:lnTo>
                <a:lnTo>
                  <a:pt x="38650" y="48070"/>
                </a:lnTo>
                <a:lnTo>
                  <a:pt x="38760" y="48100"/>
                </a:lnTo>
                <a:lnTo>
                  <a:pt x="38780" y="48090"/>
                </a:lnTo>
                <a:lnTo>
                  <a:pt x="38880" y="48140"/>
                </a:lnTo>
                <a:lnTo>
                  <a:pt x="38940" y="48180"/>
                </a:lnTo>
                <a:lnTo>
                  <a:pt x="39020" y="48220"/>
                </a:lnTo>
                <a:lnTo>
                  <a:pt x="39080" y="48250"/>
                </a:lnTo>
                <a:lnTo>
                  <a:pt x="39170" y="48160"/>
                </a:lnTo>
                <a:lnTo>
                  <a:pt x="39130" y="48100"/>
                </a:lnTo>
                <a:lnTo>
                  <a:pt x="39060" y="48050"/>
                </a:lnTo>
                <a:lnTo>
                  <a:pt x="39040" y="47940"/>
                </a:lnTo>
                <a:lnTo>
                  <a:pt x="39100" y="47830"/>
                </a:lnTo>
                <a:lnTo>
                  <a:pt x="39000" y="47770"/>
                </a:lnTo>
                <a:lnTo>
                  <a:pt x="39010" y="47670"/>
                </a:lnTo>
                <a:lnTo>
                  <a:pt x="39020" y="47620"/>
                </a:lnTo>
                <a:lnTo>
                  <a:pt x="39060" y="47610"/>
                </a:lnTo>
                <a:lnTo>
                  <a:pt x="39180" y="47650"/>
                </a:lnTo>
                <a:lnTo>
                  <a:pt x="39260" y="47670"/>
                </a:lnTo>
                <a:lnTo>
                  <a:pt x="39320" y="47640"/>
                </a:lnTo>
                <a:lnTo>
                  <a:pt x="39330" y="47590"/>
                </a:lnTo>
                <a:lnTo>
                  <a:pt x="39340" y="47560"/>
                </a:lnTo>
                <a:lnTo>
                  <a:pt x="39360" y="47540"/>
                </a:lnTo>
                <a:lnTo>
                  <a:pt x="39400" y="47520"/>
                </a:lnTo>
                <a:lnTo>
                  <a:pt x="39480" y="47550"/>
                </a:lnTo>
                <a:lnTo>
                  <a:pt x="39560" y="47600"/>
                </a:lnTo>
                <a:lnTo>
                  <a:pt x="39640" y="47630"/>
                </a:lnTo>
                <a:lnTo>
                  <a:pt x="39680" y="47610"/>
                </a:lnTo>
                <a:lnTo>
                  <a:pt x="39700" y="47560"/>
                </a:lnTo>
                <a:lnTo>
                  <a:pt x="39680" y="47500"/>
                </a:lnTo>
                <a:lnTo>
                  <a:pt x="39730" y="47470"/>
                </a:lnTo>
                <a:lnTo>
                  <a:pt x="39790" y="47510"/>
                </a:lnTo>
                <a:lnTo>
                  <a:pt x="39860" y="47410"/>
                </a:lnTo>
                <a:lnTo>
                  <a:pt x="39800" y="47360"/>
                </a:lnTo>
                <a:lnTo>
                  <a:pt x="39860" y="47200"/>
                </a:lnTo>
                <a:lnTo>
                  <a:pt x="39930" y="47150"/>
                </a:lnTo>
                <a:lnTo>
                  <a:pt x="39950" y="47210"/>
                </a:lnTo>
                <a:lnTo>
                  <a:pt x="40010" y="47120"/>
                </a:lnTo>
                <a:lnTo>
                  <a:pt x="39960" y="47100"/>
                </a:lnTo>
                <a:lnTo>
                  <a:pt x="39960" y="47050"/>
                </a:lnTo>
                <a:lnTo>
                  <a:pt x="40040" y="46990"/>
                </a:lnTo>
                <a:lnTo>
                  <a:pt x="39980" y="46920"/>
                </a:lnTo>
                <a:lnTo>
                  <a:pt x="39900" y="46880"/>
                </a:lnTo>
                <a:lnTo>
                  <a:pt x="39930" y="46780"/>
                </a:lnTo>
                <a:lnTo>
                  <a:pt x="39980" y="46720"/>
                </a:lnTo>
                <a:lnTo>
                  <a:pt x="40030" y="46720"/>
                </a:lnTo>
                <a:lnTo>
                  <a:pt x="40230" y="46770"/>
                </a:lnTo>
                <a:lnTo>
                  <a:pt x="40300" y="46810"/>
                </a:lnTo>
                <a:lnTo>
                  <a:pt x="40400" y="46820"/>
                </a:lnTo>
                <a:lnTo>
                  <a:pt x="40500" y="46780"/>
                </a:lnTo>
                <a:lnTo>
                  <a:pt x="40540" y="46720"/>
                </a:lnTo>
                <a:lnTo>
                  <a:pt x="40660" y="46760"/>
                </a:lnTo>
                <a:lnTo>
                  <a:pt x="40690" y="46810"/>
                </a:lnTo>
                <a:lnTo>
                  <a:pt x="40780" y="46870"/>
                </a:lnTo>
                <a:lnTo>
                  <a:pt x="40810" y="46880"/>
                </a:lnTo>
                <a:lnTo>
                  <a:pt x="40880" y="46900"/>
                </a:lnTo>
                <a:lnTo>
                  <a:pt x="40910" y="46890"/>
                </a:lnTo>
                <a:lnTo>
                  <a:pt x="40950" y="46890"/>
                </a:lnTo>
                <a:lnTo>
                  <a:pt x="40980" y="46930"/>
                </a:lnTo>
                <a:lnTo>
                  <a:pt x="41020" y="46950"/>
                </a:lnTo>
                <a:lnTo>
                  <a:pt x="41070" y="46990"/>
                </a:lnTo>
                <a:lnTo>
                  <a:pt x="41110" y="46990"/>
                </a:lnTo>
                <a:lnTo>
                  <a:pt x="41140" y="47000"/>
                </a:lnTo>
                <a:lnTo>
                  <a:pt x="41160" y="47010"/>
                </a:lnTo>
                <a:lnTo>
                  <a:pt x="41190" y="47030"/>
                </a:lnTo>
                <a:lnTo>
                  <a:pt x="41220" y="47060"/>
                </a:lnTo>
                <a:lnTo>
                  <a:pt x="41220" y="47260"/>
                </a:lnTo>
                <a:lnTo>
                  <a:pt x="41340" y="47390"/>
                </a:lnTo>
                <a:lnTo>
                  <a:pt x="41380" y="47500"/>
                </a:lnTo>
                <a:lnTo>
                  <a:pt x="41530" y="47650"/>
                </a:lnTo>
                <a:lnTo>
                  <a:pt x="41540" y="47690"/>
                </a:lnTo>
                <a:lnTo>
                  <a:pt x="41540" y="47800"/>
                </a:lnTo>
                <a:lnTo>
                  <a:pt x="41470" y="47850"/>
                </a:lnTo>
                <a:lnTo>
                  <a:pt x="41480" y="47890"/>
                </a:lnTo>
                <a:lnTo>
                  <a:pt x="41540" y="47950"/>
                </a:lnTo>
                <a:lnTo>
                  <a:pt x="41550" y="48040"/>
                </a:lnTo>
                <a:lnTo>
                  <a:pt x="41590" y="48040"/>
                </a:lnTo>
                <a:lnTo>
                  <a:pt x="41690" y="48120"/>
                </a:lnTo>
                <a:lnTo>
                  <a:pt x="41730" y="48180"/>
                </a:lnTo>
                <a:lnTo>
                  <a:pt x="41760" y="48260"/>
                </a:lnTo>
                <a:lnTo>
                  <a:pt x="41800" y="48340"/>
                </a:lnTo>
                <a:lnTo>
                  <a:pt x="41910" y="48430"/>
                </a:lnTo>
                <a:lnTo>
                  <a:pt x="41930" y="48470"/>
                </a:lnTo>
                <a:lnTo>
                  <a:pt x="42050" y="48540"/>
                </a:lnTo>
                <a:lnTo>
                  <a:pt x="42130" y="48630"/>
                </a:lnTo>
                <a:lnTo>
                  <a:pt x="42190" y="48690"/>
                </a:lnTo>
                <a:lnTo>
                  <a:pt x="42200" y="48700"/>
                </a:lnTo>
                <a:lnTo>
                  <a:pt x="42220" y="48760"/>
                </a:lnTo>
                <a:lnTo>
                  <a:pt x="42220" y="48780"/>
                </a:lnTo>
                <a:lnTo>
                  <a:pt x="42160" y="48840"/>
                </a:lnTo>
                <a:lnTo>
                  <a:pt x="42130" y="48910"/>
                </a:lnTo>
                <a:lnTo>
                  <a:pt x="42100" y="48930"/>
                </a:lnTo>
                <a:lnTo>
                  <a:pt x="42070" y="48930"/>
                </a:lnTo>
                <a:lnTo>
                  <a:pt x="42000" y="48880"/>
                </a:lnTo>
                <a:lnTo>
                  <a:pt x="41980" y="48850"/>
                </a:lnTo>
                <a:lnTo>
                  <a:pt x="41960" y="48830"/>
                </a:lnTo>
                <a:lnTo>
                  <a:pt x="41900" y="48830"/>
                </a:lnTo>
                <a:lnTo>
                  <a:pt x="41870" y="48840"/>
                </a:lnTo>
                <a:lnTo>
                  <a:pt x="41860" y="48870"/>
                </a:lnTo>
                <a:lnTo>
                  <a:pt x="41860" y="48940"/>
                </a:lnTo>
                <a:lnTo>
                  <a:pt x="41850" y="48960"/>
                </a:lnTo>
                <a:lnTo>
                  <a:pt x="41850" y="49000"/>
                </a:lnTo>
                <a:lnTo>
                  <a:pt x="41840" y="49050"/>
                </a:lnTo>
                <a:lnTo>
                  <a:pt x="41850" y="49100"/>
                </a:lnTo>
                <a:lnTo>
                  <a:pt x="41980" y="49170"/>
                </a:lnTo>
                <a:lnTo>
                  <a:pt x="41990" y="49250"/>
                </a:lnTo>
                <a:lnTo>
                  <a:pt x="41990" y="49290"/>
                </a:lnTo>
                <a:lnTo>
                  <a:pt x="42030" y="49340"/>
                </a:lnTo>
                <a:lnTo>
                  <a:pt x="42090" y="49370"/>
                </a:lnTo>
                <a:lnTo>
                  <a:pt x="42120" y="49410"/>
                </a:lnTo>
                <a:lnTo>
                  <a:pt x="42120" y="49470"/>
                </a:lnTo>
                <a:lnTo>
                  <a:pt x="42110" y="49580"/>
                </a:lnTo>
                <a:lnTo>
                  <a:pt x="42130" y="49600"/>
                </a:lnTo>
                <a:lnTo>
                  <a:pt x="42220" y="49660"/>
                </a:lnTo>
                <a:lnTo>
                  <a:pt x="42260" y="49710"/>
                </a:lnTo>
                <a:lnTo>
                  <a:pt x="42290" y="49750"/>
                </a:lnTo>
                <a:lnTo>
                  <a:pt x="42330" y="49770"/>
                </a:lnTo>
                <a:lnTo>
                  <a:pt x="42360" y="49830"/>
                </a:lnTo>
                <a:lnTo>
                  <a:pt x="42370" y="49870"/>
                </a:lnTo>
                <a:lnTo>
                  <a:pt x="42350" y="49900"/>
                </a:lnTo>
                <a:lnTo>
                  <a:pt x="42290" y="49930"/>
                </a:lnTo>
                <a:lnTo>
                  <a:pt x="42270" y="49960"/>
                </a:lnTo>
                <a:lnTo>
                  <a:pt x="42260" y="50030"/>
                </a:lnTo>
                <a:lnTo>
                  <a:pt x="42320" y="50090"/>
                </a:lnTo>
                <a:lnTo>
                  <a:pt x="42330" y="50140"/>
                </a:lnTo>
                <a:lnTo>
                  <a:pt x="42320" y="50280"/>
                </a:lnTo>
                <a:lnTo>
                  <a:pt x="42370" y="50350"/>
                </a:lnTo>
                <a:lnTo>
                  <a:pt x="42390" y="50440"/>
                </a:lnTo>
                <a:lnTo>
                  <a:pt x="42380" y="50470"/>
                </a:lnTo>
                <a:lnTo>
                  <a:pt x="42380" y="50510"/>
                </a:lnTo>
                <a:lnTo>
                  <a:pt x="42400" y="50600"/>
                </a:lnTo>
                <a:lnTo>
                  <a:pt x="42400" y="50610"/>
                </a:lnTo>
                <a:lnTo>
                  <a:pt x="42390" y="50640"/>
                </a:lnTo>
                <a:lnTo>
                  <a:pt x="42370" y="50680"/>
                </a:lnTo>
                <a:lnTo>
                  <a:pt x="42380" y="50720"/>
                </a:lnTo>
                <a:lnTo>
                  <a:pt x="42410" y="50760"/>
                </a:lnTo>
                <a:lnTo>
                  <a:pt x="42420" y="50910"/>
                </a:lnTo>
                <a:lnTo>
                  <a:pt x="42460" y="50970"/>
                </a:lnTo>
                <a:lnTo>
                  <a:pt x="42520" y="51250"/>
                </a:lnTo>
                <a:lnTo>
                  <a:pt x="42520" y="51300"/>
                </a:lnTo>
                <a:lnTo>
                  <a:pt x="42440" y="51500"/>
                </a:lnTo>
                <a:lnTo>
                  <a:pt x="42440" y="51540"/>
                </a:lnTo>
                <a:lnTo>
                  <a:pt x="42400" y="51590"/>
                </a:lnTo>
                <a:lnTo>
                  <a:pt x="42390" y="51630"/>
                </a:lnTo>
                <a:lnTo>
                  <a:pt x="42390" y="51760"/>
                </a:lnTo>
                <a:lnTo>
                  <a:pt x="42420" y="51820"/>
                </a:lnTo>
                <a:lnTo>
                  <a:pt x="42450" y="51850"/>
                </a:lnTo>
                <a:lnTo>
                  <a:pt x="42490" y="51940"/>
                </a:lnTo>
                <a:lnTo>
                  <a:pt x="42470" y="51970"/>
                </a:lnTo>
                <a:lnTo>
                  <a:pt x="42490" y="52030"/>
                </a:lnTo>
                <a:lnTo>
                  <a:pt x="42510" y="52060"/>
                </a:lnTo>
                <a:lnTo>
                  <a:pt x="42520" y="52100"/>
                </a:lnTo>
                <a:lnTo>
                  <a:pt x="42510" y="52170"/>
                </a:lnTo>
                <a:lnTo>
                  <a:pt x="42540" y="52240"/>
                </a:lnTo>
                <a:lnTo>
                  <a:pt x="42540" y="52270"/>
                </a:lnTo>
                <a:lnTo>
                  <a:pt x="42520" y="52340"/>
                </a:lnTo>
                <a:lnTo>
                  <a:pt x="42530" y="52360"/>
                </a:lnTo>
                <a:lnTo>
                  <a:pt x="42580" y="52430"/>
                </a:lnTo>
                <a:lnTo>
                  <a:pt x="42600" y="52480"/>
                </a:lnTo>
                <a:lnTo>
                  <a:pt x="42480" y="52510"/>
                </a:lnTo>
                <a:lnTo>
                  <a:pt x="42440" y="52510"/>
                </a:lnTo>
                <a:lnTo>
                  <a:pt x="42390" y="52510"/>
                </a:lnTo>
                <a:lnTo>
                  <a:pt x="42350" y="52540"/>
                </a:lnTo>
                <a:lnTo>
                  <a:pt x="42360" y="52630"/>
                </a:lnTo>
                <a:lnTo>
                  <a:pt x="42390" y="52680"/>
                </a:lnTo>
                <a:lnTo>
                  <a:pt x="42420" y="52710"/>
                </a:lnTo>
                <a:lnTo>
                  <a:pt x="42420" y="52770"/>
                </a:lnTo>
                <a:lnTo>
                  <a:pt x="42400" y="52810"/>
                </a:lnTo>
                <a:lnTo>
                  <a:pt x="42320" y="52880"/>
                </a:lnTo>
                <a:lnTo>
                  <a:pt x="42280" y="52960"/>
                </a:lnTo>
                <a:lnTo>
                  <a:pt x="42290" y="53040"/>
                </a:lnTo>
                <a:lnTo>
                  <a:pt x="42330" y="53070"/>
                </a:lnTo>
                <a:lnTo>
                  <a:pt x="42340" y="53100"/>
                </a:lnTo>
                <a:lnTo>
                  <a:pt x="42320" y="53120"/>
                </a:lnTo>
                <a:lnTo>
                  <a:pt x="42210" y="53170"/>
                </a:lnTo>
                <a:lnTo>
                  <a:pt x="42150" y="53160"/>
                </a:lnTo>
                <a:lnTo>
                  <a:pt x="42140" y="53140"/>
                </a:lnTo>
                <a:lnTo>
                  <a:pt x="42130" y="53040"/>
                </a:lnTo>
                <a:lnTo>
                  <a:pt x="42100" y="52920"/>
                </a:lnTo>
                <a:lnTo>
                  <a:pt x="42080" y="52840"/>
                </a:lnTo>
                <a:lnTo>
                  <a:pt x="42030" y="52820"/>
                </a:lnTo>
                <a:lnTo>
                  <a:pt x="41970" y="52870"/>
                </a:lnTo>
                <a:lnTo>
                  <a:pt x="41900" y="52910"/>
                </a:lnTo>
                <a:lnTo>
                  <a:pt x="41880" y="52930"/>
                </a:lnTo>
                <a:lnTo>
                  <a:pt x="41910" y="52980"/>
                </a:lnTo>
                <a:lnTo>
                  <a:pt x="41910" y="53080"/>
                </a:lnTo>
                <a:lnTo>
                  <a:pt x="41920" y="53130"/>
                </a:lnTo>
                <a:lnTo>
                  <a:pt x="41910" y="53160"/>
                </a:lnTo>
                <a:lnTo>
                  <a:pt x="41880" y="53190"/>
                </a:lnTo>
                <a:lnTo>
                  <a:pt x="41930" y="53250"/>
                </a:lnTo>
                <a:lnTo>
                  <a:pt x="41940" y="53290"/>
                </a:lnTo>
                <a:lnTo>
                  <a:pt x="41930" y="53330"/>
                </a:lnTo>
                <a:lnTo>
                  <a:pt x="41920" y="53370"/>
                </a:lnTo>
                <a:lnTo>
                  <a:pt x="41890" y="53400"/>
                </a:lnTo>
                <a:lnTo>
                  <a:pt x="41830" y="53420"/>
                </a:lnTo>
                <a:lnTo>
                  <a:pt x="41870" y="53640"/>
                </a:lnTo>
                <a:lnTo>
                  <a:pt x="41940" y="53780"/>
                </a:lnTo>
                <a:lnTo>
                  <a:pt x="41970" y="53820"/>
                </a:lnTo>
                <a:lnTo>
                  <a:pt x="42000" y="53880"/>
                </a:lnTo>
                <a:lnTo>
                  <a:pt x="42020" y="54010"/>
                </a:lnTo>
                <a:lnTo>
                  <a:pt x="41960" y="54160"/>
                </a:lnTo>
                <a:lnTo>
                  <a:pt x="41900" y="54270"/>
                </a:lnTo>
                <a:lnTo>
                  <a:pt x="41900" y="54280"/>
                </a:lnTo>
                <a:lnTo>
                  <a:pt x="41820" y="54240"/>
                </a:lnTo>
                <a:lnTo>
                  <a:pt x="41740" y="54210"/>
                </a:lnTo>
                <a:lnTo>
                  <a:pt x="41660" y="54270"/>
                </a:lnTo>
                <a:lnTo>
                  <a:pt x="41580" y="54340"/>
                </a:lnTo>
                <a:lnTo>
                  <a:pt x="41500" y="54340"/>
                </a:lnTo>
                <a:lnTo>
                  <a:pt x="41490" y="54180"/>
                </a:lnTo>
                <a:lnTo>
                  <a:pt x="41490" y="54100"/>
                </a:lnTo>
                <a:lnTo>
                  <a:pt x="41450" y="54010"/>
                </a:lnTo>
                <a:lnTo>
                  <a:pt x="41410" y="53890"/>
                </a:lnTo>
                <a:lnTo>
                  <a:pt x="41380" y="53850"/>
                </a:lnTo>
                <a:lnTo>
                  <a:pt x="41340" y="53850"/>
                </a:lnTo>
                <a:lnTo>
                  <a:pt x="41290" y="53890"/>
                </a:lnTo>
                <a:lnTo>
                  <a:pt x="41230" y="53900"/>
                </a:lnTo>
                <a:lnTo>
                  <a:pt x="41240" y="53950"/>
                </a:lnTo>
                <a:lnTo>
                  <a:pt x="41260" y="54030"/>
                </a:lnTo>
                <a:lnTo>
                  <a:pt x="41290" y="54090"/>
                </a:lnTo>
                <a:lnTo>
                  <a:pt x="41310" y="54130"/>
                </a:lnTo>
                <a:lnTo>
                  <a:pt x="41260" y="54190"/>
                </a:lnTo>
                <a:lnTo>
                  <a:pt x="41220" y="54200"/>
                </a:lnTo>
                <a:lnTo>
                  <a:pt x="41200" y="54210"/>
                </a:lnTo>
                <a:lnTo>
                  <a:pt x="41180" y="54220"/>
                </a:lnTo>
                <a:lnTo>
                  <a:pt x="41160" y="54270"/>
                </a:lnTo>
                <a:lnTo>
                  <a:pt x="41150" y="54300"/>
                </a:lnTo>
                <a:lnTo>
                  <a:pt x="41100" y="54260"/>
                </a:lnTo>
                <a:lnTo>
                  <a:pt x="41040" y="54250"/>
                </a:lnTo>
                <a:lnTo>
                  <a:pt x="41020" y="54240"/>
                </a:lnTo>
                <a:lnTo>
                  <a:pt x="41020" y="54230"/>
                </a:lnTo>
                <a:lnTo>
                  <a:pt x="41020" y="54220"/>
                </a:lnTo>
                <a:lnTo>
                  <a:pt x="41020" y="54210"/>
                </a:lnTo>
                <a:lnTo>
                  <a:pt x="41000" y="54200"/>
                </a:lnTo>
                <a:lnTo>
                  <a:pt x="41000" y="54190"/>
                </a:lnTo>
                <a:lnTo>
                  <a:pt x="40980" y="54200"/>
                </a:lnTo>
                <a:lnTo>
                  <a:pt x="40960" y="54200"/>
                </a:lnTo>
                <a:lnTo>
                  <a:pt x="40960" y="54210"/>
                </a:lnTo>
                <a:lnTo>
                  <a:pt x="40960" y="54220"/>
                </a:lnTo>
                <a:lnTo>
                  <a:pt x="40950" y="54220"/>
                </a:lnTo>
                <a:lnTo>
                  <a:pt x="40930" y="54220"/>
                </a:lnTo>
                <a:lnTo>
                  <a:pt x="40920" y="54190"/>
                </a:lnTo>
                <a:lnTo>
                  <a:pt x="40900" y="54150"/>
                </a:lnTo>
                <a:lnTo>
                  <a:pt x="40910" y="54130"/>
                </a:lnTo>
                <a:lnTo>
                  <a:pt x="40920" y="54130"/>
                </a:lnTo>
                <a:lnTo>
                  <a:pt x="40920" y="54120"/>
                </a:lnTo>
                <a:lnTo>
                  <a:pt x="40910" y="54110"/>
                </a:lnTo>
                <a:lnTo>
                  <a:pt x="40900" y="54090"/>
                </a:lnTo>
                <a:lnTo>
                  <a:pt x="40900" y="54080"/>
                </a:lnTo>
                <a:lnTo>
                  <a:pt x="40890" y="54080"/>
                </a:lnTo>
                <a:lnTo>
                  <a:pt x="40880" y="54070"/>
                </a:lnTo>
                <a:lnTo>
                  <a:pt x="40870" y="54060"/>
                </a:lnTo>
                <a:lnTo>
                  <a:pt x="40870" y="54050"/>
                </a:lnTo>
                <a:lnTo>
                  <a:pt x="40840" y="54040"/>
                </a:lnTo>
                <a:lnTo>
                  <a:pt x="40830" y="54050"/>
                </a:lnTo>
                <a:lnTo>
                  <a:pt x="40820" y="54040"/>
                </a:lnTo>
                <a:lnTo>
                  <a:pt x="40810" y="54030"/>
                </a:lnTo>
                <a:lnTo>
                  <a:pt x="40820" y="54020"/>
                </a:lnTo>
                <a:lnTo>
                  <a:pt x="40820" y="54000"/>
                </a:lnTo>
                <a:lnTo>
                  <a:pt x="40820" y="53990"/>
                </a:lnTo>
                <a:lnTo>
                  <a:pt x="40800" y="53990"/>
                </a:lnTo>
                <a:lnTo>
                  <a:pt x="40790" y="53980"/>
                </a:lnTo>
                <a:lnTo>
                  <a:pt x="40790" y="53970"/>
                </a:lnTo>
                <a:lnTo>
                  <a:pt x="40770" y="53960"/>
                </a:lnTo>
                <a:lnTo>
                  <a:pt x="40750" y="53940"/>
                </a:lnTo>
                <a:lnTo>
                  <a:pt x="40750" y="53930"/>
                </a:lnTo>
                <a:lnTo>
                  <a:pt x="40750" y="53920"/>
                </a:lnTo>
                <a:lnTo>
                  <a:pt x="40740" y="53920"/>
                </a:lnTo>
                <a:lnTo>
                  <a:pt x="40710" y="53930"/>
                </a:lnTo>
                <a:lnTo>
                  <a:pt x="40700" y="53930"/>
                </a:lnTo>
                <a:lnTo>
                  <a:pt x="40700" y="53920"/>
                </a:lnTo>
                <a:lnTo>
                  <a:pt x="40690" y="53920"/>
                </a:lnTo>
                <a:lnTo>
                  <a:pt x="40680" y="53930"/>
                </a:lnTo>
                <a:lnTo>
                  <a:pt x="40670" y="53930"/>
                </a:lnTo>
                <a:lnTo>
                  <a:pt x="40670" y="53940"/>
                </a:lnTo>
                <a:lnTo>
                  <a:pt x="40650" y="53950"/>
                </a:lnTo>
                <a:lnTo>
                  <a:pt x="40650" y="53960"/>
                </a:lnTo>
                <a:lnTo>
                  <a:pt x="40660" y="53980"/>
                </a:lnTo>
                <a:lnTo>
                  <a:pt x="40650" y="53990"/>
                </a:lnTo>
                <a:lnTo>
                  <a:pt x="40640" y="53990"/>
                </a:lnTo>
                <a:lnTo>
                  <a:pt x="40620" y="53990"/>
                </a:lnTo>
                <a:lnTo>
                  <a:pt x="40620" y="53980"/>
                </a:lnTo>
                <a:lnTo>
                  <a:pt x="40610" y="53980"/>
                </a:lnTo>
                <a:lnTo>
                  <a:pt x="40600" y="53980"/>
                </a:lnTo>
                <a:lnTo>
                  <a:pt x="40580" y="53960"/>
                </a:lnTo>
                <a:lnTo>
                  <a:pt x="40510" y="53840"/>
                </a:lnTo>
                <a:lnTo>
                  <a:pt x="40500" y="53780"/>
                </a:lnTo>
                <a:lnTo>
                  <a:pt x="40510" y="53730"/>
                </a:lnTo>
                <a:lnTo>
                  <a:pt x="40470" y="53710"/>
                </a:lnTo>
                <a:lnTo>
                  <a:pt x="40450" y="53700"/>
                </a:lnTo>
                <a:lnTo>
                  <a:pt x="40440" y="53690"/>
                </a:lnTo>
                <a:lnTo>
                  <a:pt x="40430" y="53690"/>
                </a:lnTo>
                <a:lnTo>
                  <a:pt x="40420" y="53690"/>
                </a:lnTo>
                <a:lnTo>
                  <a:pt x="40420" y="53670"/>
                </a:lnTo>
                <a:lnTo>
                  <a:pt x="40420" y="53660"/>
                </a:lnTo>
                <a:lnTo>
                  <a:pt x="40410" y="53660"/>
                </a:lnTo>
                <a:lnTo>
                  <a:pt x="40390" y="53660"/>
                </a:lnTo>
                <a:lnTo>
                  <a:pt x="40380" y="53630"/>
                </a:lnTo>
                <a:lnTo>
                  <a:pt x="40360" y="53630"/>
                </a:lnTo>
                <a:lnTo>
                  <a:pt x="40350" y="53640"/>
                </a:lnTo>
                <a:lnTo>
                  <a:pt x="40340" y="53640"/>
                </a:lnTo>
                <a:lnTo>
                  <a:pt x="40330" y="53650"/>
                </a:lnTo>
                <a:lnTo>
                  <a:pt x="40320" y="53650"/>
                </a:lnTo>
                <a:lnTo>
                  <a:pt x="40320" y="53660"/>
                </a:lnTo>
                <a:lnTo>
                  <a:pt x="40310" y="53650"/>
                </a:lnTo>
                <a:lnTo>
                  <a:pt x="40280" y="53660"/>
                </a:lnTo>
                <a:lnTo>
                  <a:pt x="40280" y="53650"/>
                </a:lnTo>
                <a:lnTo>
                  <a:pt x="40270" y="53630"/>
                </a:lnTo>
                <a:lnTo>
                  <a:pt x="40260" y="53630"/>
                </a:lnTo>
                <a:lnTo>
                  <a:pt x="40260" y="53620"/>
                </a:lnTo>
                <a:lnTo>
                  <a:pt x="40240" y="53620"/>
                </a:lnTo>
                <a:lnTo>
                  <a:pt x="40220" y="53640"/>
                </a:lnTo>
                <a:lnTo>
                  <a:pt x="40220" y="53650"/>
                </a:lnTo>
                <a:lnTo>
                  <a:pt x="40210" y="53650"/>
                </a:lnTo>
                <a:lnTo>
                  <a:pt x="40200" y="53660"/>
                </a:lnTo>
                <a:lnTo>
                  <a:pt x="40190" y="53660"/>
                </a:lnTo>
                <a:lnTo>
                  <a:pt x="40200" y="53680"/>
                </a:lnTo>
                <a:lnTo>
                  <a:pt x="40190" y="53690"/>
                </a:lnTo>
                <a:lnTo>
                  <a:pt x="40170" y="53690"/>
                </a:lnTo>
                <a:lnTo>
                  <a:pt x="40170" y="53700"/>
                </a:lnTo>
                <a:lnTo>
                  <a:pt x="40170" y="53710"/>
                </a:lnTo>
                <a:lnTo>
                  <a:pt x="40160" y="53710"/>
                </a:lnTo>
                <a:lnTo>
                  <a:pt x="40150" y="53700"/>
                </a:lnTo>
                <a:lnTo>
                  <a:pt x="40140" y="53710"/>
                </a:lnTo>
                <a:lnTo>
                  <a:pt x="40140" y="53720"/>
                </a:lnTo>
                <a:lnTo>
                  <a:pt x="40150" y="53730"/>
                </a:lnTo>
                <a:lnTo>
                  <a:pt x="40150" y="53740"/>
                </a:lnTo>
                <a:lnTo>
                  <a:pt x="40140" y="53750"/>
                </a:lnTo>
                <a:lnTo>
                  <a:pt x="40140" y="53760"/>
                </a:lnTo>
                <a:lnTo>
                  <a:pt x="40150" y="53770"/>
                </a:lnTo>
                <a:lnTo>
                  <a:pt x="40150" y="53780"/>
                </a:lnTo>
                <a:lnTo>
                  <a:pt x="40160" y="53790"/>
                </a:lnTo>
                <a:lnTo>
                  <a:pt x="40170" y="53810"/>
                </a:lnTo>
                <a:lnTo>
                  <a:pt x="40160" y="53820"/>
                </a:lnTo>
                <a:lnTo>
                  <a:pt x="40160" y="53840"/>
                </a:lnTo>
                <a:lnTo>
                  <a:pt x="40150" y="53850"/>
                </a:lnTo>
                <a:lnTo>
                  <a:pt x="40150" y="53860"/>
                </a:lnTo>
                <a:lnTo>
                  <a:pt x="40160" y="53860"/>
                </a:lnTo>
                <a:lnTo>
                  <a:pt x="40170" y="53870"/>
                </a:lnTo>
                <a:lnTo>
                  <a:pt x="40160" y="53880"/>
                </a:lnTo>
                <a:lnTo>
                  <a:pt x="40160" y="53900"/>
                </a:lnTo>
                <a:lnTo>
                  <a:pt x="40140" y="53910"/>
                </a:lnTo>
                <a:lnTo>
                  <a:pt x="40130" y="53910"/>
                </a:lnTo>
                <a:lnTo>
                  <a:pt x="40130" y="53930"/>
                </a:lnTo>
                <a:lnTo>
                  <a:pt x="40140" y="53940"/>
                </a:lnTo>
                <a:lnTo>
                  <a:pt x="40140" y="53960"/>
                </a:lnTo>
                <a:lnTo>
                  <a:pt x="40150" y="53970"/>
                </a:lnTo>
                <a:lnTo>
                  <a:pt x="40150" y="53980"/>
                </a:lnTo>
                <a:lnTo>
                  <a:pt x="40140" y="53990"/>
                </a:lnTo>
                <a:lnTo>
                  <a:pt x="40140" y="54010"/>
                </a:lnTo>
                <a:lnTo>
                  <a:pt x="40150" y="54010"/>
                </a:lnTo>
                <a:lnTo>
                  <a:pt x="40150" y="54020"/>
                </a:lnTo>
                <a:lnTo>
                  <a:pt x="40140" y="54020"/>
                </a:lnTo>
                <a:lnTo>
                  <a:pt x="40130" y="54040"/>
                </a:lnTo>
                <a:lnTo>
                  <a:pt x="40120" y="54040"/>
                </a:lnTo>
                <a:lnTo>
                  <a:pt x="40110" y="54030"/>
                </a:lnTo>
                <a:lnTo>
                  <a:pt x="40090" y="54040"/>
                </a:lnTo>
                <a:lnTo>
                  <a:pt x="40100" y="54050"/>
                </a:lnTo>
                <a:lnTo>
                  <a:pt x="40110" y="54060"/>
                </a:lnTo>
                <a:lnTo>
                  <a:pt x="40100" y="54070"/>
                </a:lnTo>
                <a:lnTo>
                  <a:pt x="40060" y="54060"/>
                </a:lnTo>
                <a:lnTo>
                  <a:pt x="40050" y="54070"/>
                </a:lnTo>
                <a:lnTo>
                  <a:pt x="40040" y="54060"/>
                </a:lnTo>
                <a:lnTo>
                  <a:pt x="40040" y="54050"/>
                </a:lnTo>
                <a:lnTo>
                  <a:pt x="40030" y="54040"/>
                </a:lnTo>
                <a:lnTo>
                  <a:pt x="40010" y="54040"/>
                </a:lnTo>
                <a:lnTo>
                  <a:pt x="40010" y="54050"/>
                </a:lnTo>
                <a:lnTo>
                  <a:pt x="40000" y="54060"/>
                </a:lnTo>
                <a:lnTo>
                  <a:pt x="39990" y="54070"/>
                </a:lnTo>
                <a:lnTo>
                  <a:pt x="39990" y="54080"/>
                </a:lnTo>
                <a:lnTo>
                  <a:pt x="40010" y="54100"/>
                </a:lnTo>
                <a:lnTo>
                  <a:pt x="40010" y="54110"/>
                </a:lnTo>
                <a:lnTo>
                  <a:pt x="40010" y="54120"/>
                </a:lnTo>
                <a:lnTo>
                  <a:pt x="40000" y="54120"/>
                </a:lnTo>
                <a:lnTo>
                  <a:pt x="39980" y="54140"/>
                </a:lnTo>
                <a:lnTo>
                  <a:pt x="39960" y="54140"/>
                </a:lnTo>
                <a:lnTo>
                  <a:pt x="39950" y="54140"/>
                </a:lnTo>
                <a:lnTo>
                  <a:pt x="39950" y="54130"/>
                </a:lnTo>
                <a:lnTo>
                  <a:pt x="39940" y="54130"/>
                </a:lnTo>
                <a:lnTo>
                  <a:pt x="39920" y="54130"/>
                </a:lnTo>
                <a:lnTo>
                  <a:pt x="39920" y="54140"/>
                </a:lnTo>
                <a:lnTo>
                  <a:pt x="39910" y="54160"/>
                </a:lnTo>
                <a:lnTo>
                  <a:pt x="39910" y="54180"/>
                </a:lnTo>
                <a:lnTo>
                  <a:pt x="39910" y="54190"/>
                </a:lnTo>
                <a:lnTo>
                  <a:pt x="39890" y="54180"/>
                </a:lnTo>
                <a:lnTo>
                  <a:pt x="39880" y="54170"/>
                </a:lnTo>
                <a:lnTo>
                  <a:pt x="39860" y="54160"/>
                </a:lnTo>
                <a:lnTo>
                  <a:pt x="39850" y="54150"/>
                </a:lnTo>
                <a:lnTo>
                  <a:pt x="39830" y="54140"/>
                </a:lnTo>
                <a:lnTo>
                  <a:pt x="39780" y="54100"/>
                </a:lnTo>
                <a:lnTo>
                  <a:pt x="39760" y="54080"/>
                </a:lnTo>
                <a:lnTo>
                  <a:pt x="39750" y="54060"/>
                </a:lnTo>
                <a:lnTo>
                  <a:pt x="39740" y="54030"/>
                </a:lnTo>
                <a:lnTo>
                  <a:pt x="39740" y="54020"/>
                </a:lnTo>
                <a:lnTo>
                  <a:pt x="39730" y="54020"/>
                </a:lnTo>
                <a:lnTo>
                  <a:pt x="39700" y="54020"/>
                </a:lnTo>
                <a:lnTo>
                  <a:pt x="39690" y="54020"/>
                </a:lnTo>
                <a:lnTo>
                  <a:pt x="39680" y="54010"/>
                </a:lnTo>
                <a:lnTo>
                  <a:pt x="39680" y="53990"/>
                </a:lnTo>
                <a:lnTo>
                  <a:pt x="39670" y="53980"/>
                </a:lnTo>
                <a:lnTo>
                  <a:pt x="39660" y="53980"/>
                </a:lnTo>
                <a:lnTo>
                  <a:pt x="39630" y="53980"/>
                </a:lnTo>
                <a:lnTo>
                  <a:pt x="39630" y="53970"/>
                </a:lnTo>
                <a:lnTo>
                  <a:pt x="39620" y="53950"/>
                </a:lnTo>
                <a:lnTo>
                  <a:pt x="39610" y="53930"/>
                </a:lnTo>
                <a:lnTo>
                  <a:pt x="39600" y="53920"/>
                </a:lnTo>
                <a:lnTo>
                  <a:pt x="39570" y="53920"/>
                </a:lnTo>
                <a:lnTo>
                  <a:pt x="39550" y="53920"/>
                </a:lnTo>
                <a:lnTo>
                  <a:pt x="39530" y="53920"/>
                </a:lnTo>
                <a:lnTo>
                  <a:pt x="39510" y="53930"/>
                </a:lnTo>
                <a:lnTo>
                  <a:pt x="39490" y="53960"/>
                </a:lnTo>
                <a:lnTo>
                  <a:pt x="39430" y="54000"/>
                </a:lnTo>
                <a:lnTo>
                  <a:pt x="39420" y="54010"/>
                </a:lnTo>
                <a:lnTo>
                  <a:pt x="39410" y="54010"/>
                </a:lnTo>
                <a:lnTo>
                  <a:pt x="39400" y="54010"/>
                </a:lnTo>
                <a:lnTo>
                  <a:pt x="39370" y="53990"/>
                </a:lnTo>
                <a:lnTo>
                  <a:pt x="39350" y="53990"/>
                </a:lnTo>
                <a:lnTo>
                  <a:pt x="39290" y="53970"/>
                </a:lnTo>
                <a:lnTo>
                  <a:pt x="39270" y="53950"/>
                </a:lnTo>
                <a:lnTo>
                  <a:pt x="39270" y="53930"/>
                </a:lnTo>
                <a:lnTo>
                  <a:pt x="39260" y="53920"/>
                </a:lnTo>
                <a:lnTo>
                  <a:pt x="39240" y="53910"/>
                </a:lnTo>
                <a:lnTo>
                  <a:pt x="39220" y="53910"/>
                </a:lnTo>
                <a:lnTo>
                  <a:pt x="39200" y="53920"/>
                </a:lnTo>
                <a:lnTo>
                  <a:pt x="39190" y="53920"/>
                </a:lnTo>
                <a:lnTo>
                  <a:pt x="39170" y="53940"/>
                </a:lnTo>
                <a:lnTo>
                  <a:pt x="39160" y="53940"/>
                </a:lnTo>
                <a:lnTo>
                  <a:pt x="39150" y="53940"/>
                </a:lnTo>
                <a:lnTo>
                  <a:pt x="39140" y="53940"/>
                </a:lnTo>
                <a:lnTo>
                  <a:pt x="39130" y="53930"/>
                </a:lnTo>
                <a:lnTo>
                  <a:pt x="39110" y="53940"/>
                </a:lnTo>
                <a:lnTo>
                  <a:pt x="39100" y="53930"/>
                </a:lnTo>
                <a:lnTo>
                  <a:pt x="39070" y="53930"/>
                </a:lnTo>
                <a:lnTo>
                  <a:pt x="39050" y="53930"/>
                </a:lnTo>
                <a:lnTo>
                  <a:pt x="39050" y="53920"/>
                </a:lnTo>
                <a:lnTo>
                  <a:pt x="39040" y="53910"/>
                </a:lnTo>
                <a:lnTo>
                  <a:pt x="39040" y="53890"/>
                </a:lnTo>
                <a:lnTo>
                  <a:pt x="39030" y="53860"/>
                </a:lnTo>
                <a:lnTo>
                  <a:pt x="39010" y="53840"/>
                </a:lnTo>
                <a:lnTo>
                  <a:pt x="38960" y="53820"/>
                </a:lnTo>
                <a:lnTo>
                  <a:pt x="38950" y="53810"/>
                </a:lnTo>
                <a:lnTo>
                  <a:pt x="38940" y="53800"/>
                </a:lnTo>
                <a:lnTo>
                  <a:pt x="38920" y="53790"/>
                </a:lnTo>
                <a:lnTo>
                  <a:pt x="38910" y="53780"/>
                </a:lnTo>
                <a:lnTo>
                  <a:pt x="38880" y="53770"/>
                </a:lnTo>
                <a:lnTo>
                  <a:pt x="38850" y="53780"/>
                </a:lnTo>
                <a:lnTo>
                  <a:pt x="38840" y="53770"/>
                </a:lnTo>
                <a:lnTo>
                  <a:pt x="38820" y="53780"/>
                </a:lnTo>
                <a:lnTo>
                  <a:pt x="38810" y="53780"/>
                </a:lnTo>
                <a:lnTo>
                  <a:pt x="38800" y="53770"/>
                </a:lnTo>
                <a:lnTo>
                  <a:pt x="38790" y="53770"/>
                </a:lnTo>
                <a:lnTo>
                  <a:pt x="38770" y="53770"/>
                </a:lnTo>
                <a:lnTo>
                  <a:pt x="38750" y="53790"/>
                </a:lnTo>
                <a:lnTo>
                  <a:pt x="38720" y="53820"/>
                </a:lnTo>
                <a:lnTo>
                  <a:pt x="38700" y="53830"/>
                </a:lnTo>
                <a:lnTo>
                  <a:pt x="38680" y="53840"/>
                </a:lnTo>
                <a:lnTo>
                  <a:pt x="38660" y="53840"/>
                </a:lnTo>
                <a:lnTo>
                  <a:pt x="38630" y="53840"/>
                </a:lnTo>
                <a:lnTo>
                  <a:pt x="38620" y="53830"/>
                </a:lnTo>
                <a:lnTo>
                  <a:pt x="38600" y="53840"/>
                </a:lnTo>
                <a:lnTo>
                  <a:pt x="38570" y="53870"/>
                </a:lnTo>
                <a:lnTo>
                  <a:pt x="38570" y="53880"/>
                </a:lnTo>
                <a:lnTo>
                  <a:pt x="38560" y="53880"/>
                </a:lnTo>
                <a:lnTo>
                  <a:pt x="38560" y="53910"/>
                </a:lnTo>
                <a:lnTo>
                  <a:pt x="38550" y="53940"/>
                </a:lnTo>
                <a:lnTo>
                  <a:pt x="38540" y="53960"/>
                </a:lnTo>
                <a:lnTo>
                  <a:pt x="38520" y="53960"/>
                </a:lnTo>
                <a:lnTo>
                  <a:pt x="38500" y="53970"/>
                </a:lnTo>
                <a:lnTo>
                  <a:pt x="38490" y="53960"/>
                </a:lnTo>
                <a:lnTo>
                  <a:pt x="38490" y="53940"/>
                </a:lnTo>
                <a:lnTo>
                  <a:pt x="38480" y="53930"/>
                </a:lnTo>
                <a:lnTo>
                  <a:pt x="38470" y="53930"/>
                </a:lnTo>
                <a:lnTo>
                  <a:pt x="38470" y="53920"/>
                </a:lnTo>
                <a:lnTo>
                  <a:pt x="38470" y="53900"/>
                </a:lnTo>
                <a:lnTo>
                  <a:pt x="38460" y="53890"/>
                </a:lnTo>
                <a:lnTo>
                  <a:pt x="38440" y="53890"/>
                </a:lnTo>
                <a:lnTo>
                  <a:pt x="38400" y="53900"/>
                </a:lnTo>
                <a:lnTo>
                  <a:pt x="38390" y="53900"/>
                </a:lnTo>
                <a:lnTo>
                  <a:pt x="38370" y="53870"/>
                </a:lnTo>
                <a:lnTo>
                  <a:pt x="38360" y="53860"/>
                </a:lnTo>
                <a:lnTo>
                  <a:pt x="38330" y="53860"/>
                </a:lnTo>
                <a:lnTo>
                  <a:pt x="38320" y="53860"/>
                </a:lnTo>
                <a:lnTo>
                  <a:pt x="38310" y="53860"/>
                </a:lnTo>
                <a:lnTo>
                  <a:pt x="38320" y="53840"/>
                </a:lnTo>
                <a:lnTo>
                  <a:pt x="38350" y="53820"/>
                </a:lnTo>
                <a:lnTo>
                  <a:pt x="38360" y="53820"/>
                </a:lnTo>
                <a:lnTo>
                  <a:pt x="38370" y="53800"/>
                </a:lnTo>
                <a:lnTo>
                  <a:pt x="38410" y="53770"/>
                </a:lnTo>
                <a:lnTo>
                  <a:pt x="38450" y="53740"/>
                </a:lnTo>
                <a:lnTo>
                  <a:pt x="38460" y="53730"/>
                </a:lnTo>
                <a:lnTo>
                  <a:pt x="38440" y="53700"/>
                </a:lnTo>
                <a:lnTo>
                  <a:pt x="38440" y="53690"/>
                </a:lnTo>
                <a:lnTo>
                  <a:pt x="38410" y="53670"/>
                </a:lnTo>
                <a:lnTo>
                  <a:pt x="38400" y="53660"/>
                </a:lnTo>
                <a:lnTo>
                  <a:pt x="38400" y="53650"/>
                </a:lnTo>
                <a:lnTo>
                  <a:pt x="38420" y="53640"/>
                </a:lnTo>
                <a:lnTo>
                  <a:pt x="38430" y="53620"/>
                </a:lnTo>
                <a:lnTo>
                  <a:pt x="38440" y="53620"/>
                </a:lnTo>
                <a:lnTo>
                  <a:pt x="38460" y="53620"/>
                </a:lnTo>
                <a:lnTo>
                  <a:pt x="38470" y="53610"/>
                </a:lnTo>
                <a:lnTo>
                  <a:pt x="38500" y="53600"/>
                </a:lnTo>
                <a:lnTo>
                  <a:pt x="38510" y="53600"/>
                </a:lnTo>
                <a:lnTo>
                  <a:pt x="38530" y="53590"/>
                </a:lnTo>
                <a:lnTo>
                  <a:pt x="38530" y="53580"/>
                </a:lnTo>
                <a:lnTo>
                  <a:pt x="38520" y="53560"/>
                </a:lnTo>
                <a:lnTo>
                  <a:pt x="38530" y="53550"/>
                </a:lnTo>
                <a:lnTo>
                  <a:pt x="38540" y="53570"/>
                </a:lnTo>
                <a:lnTo>
                  <a:pt x="38550" y="53560"/>
                </a:lnTo>
                <a:lnTo>
                  <a:pt x="38580" y="53530"/>
                </a:lnTo>
                <a:lnTo>
                  <a:pt x="38610" y="53500"/>
                </a:lnTo>
                <a:lnTo>
                  <a:pt x="38640" y="53470"/>
                </a:lnTo>
                <a:lnTo>
                  <a:pt x="38640" y="53460"/>
                </a:lnTo>
                <a:lnTo>
                  <a:pt x="38640" y="53440"/>
                </a:lnTo>
                <a:lnTo>
                  <a:pt x="38610" y="53410"/>
                </a:lnTo>
                <a:lnTo>
                  <a:pt x="38610" y="53400"/>
                </a:lnTo>
                <a:lnTo>
                  <a:pt x="38620" y="53390"/>
                </a:lnTo>
                <a:lnTo>
                  <a:pt x="38650" y="53390"/>
                </a:lnTo>
                <a:lnTo>
                  <a:pt x="38660" y="53380"/>
                </a:lnTo>
                <a:lnTo>
                  <a:pt x="38680" y="53350"/>
                </a:lnTo>
                <a:lnTo>
                  <a:pt x="38700" y="53340"/>
                </a:lnTo>
                <a:lnTo>
                  <a:pt x="38710" y="53330"/>
                </a:lnTo>
                <a:lnTo>
                  <a:pt x="38720" y="53340"/>
                </a:lnTo>
                <a:lnTo>
                  <a:pt x="38730" y="53350"/>
                </a:lnTo>
                <a:lnTo>
                  <a:pt x="38750" y="53350"/>
                </a:lnTo>
                <a:lnTo>
                  <a:pt x="38780" y="53330"/>
                </a:lnTo>
                <a:lnTo>
                  <a:pt x="38800" y="53320"/>
                </a:lnTo>
                <a:lnTo>
                  <a:pt x="38810" y="53300"/>
                </a:lnTo>
                <a:lnTo>
                  <a:pt x="38830" y="53280"/>
                </a:lnTo>
                <a:lnTo>
                  <a:pt x="38830" y="53240"/>
                </a:lnTo>
                <a:lnTo>
                  <a:pt x="38830" y="53220"/>
                </a:lnTo>
                <a:lnTo>
                  <a:pt x="38830" y="53210"/>
                </a:lnTo>
                <a:lnTo>
                  <a:pt x="38810" y="53190"/>
                </a:lnTo>
                <a:lnTo>
                  <a:pt x="38790" y="53170"/>
                </a:lnTo>
                <a:lnTo>
                  <a:pt x="38770" y="53150"/>
                </a:lnTo>
                <a:lnTo>
                  <a:pt x="38770" y="53140"/>
                </a:lnTo>
                <a:lnTo>
                  <a:pt x="38760" y="53130"/>
                </a:lnTo>
                <a:lnTo>
                  <a:pt x="38710" y="53060"/>
                </a:lnTo>
                <a:lnTo>
                  <a:pt x="38710" y="53030"/>
                </a:lnTo>
                <a:lnTo>
                  <a:pt x="38710" y="53010"/>
                </a:lnTo>
                <a:lnTo>
                  <a:pt x="38710" y="52990"/>
                </a:lnTo>
                <a:lnTo>
                  <a:pt x="38700" y="52970"/>
                </a:lnTo>
                <a:lnTo>
                  <a:pt x="38690" y="52950"/>
                </a:lnTo>
                <a:lnTo>
                  <a:pt x="38680" y="52950"/>
                </a:lnTo>
                <a:lnTo>
                  <a:pt x="38680" y="52930"/>
                </a:lnTo>
                <a:lnTo>
                  <a:pt x="38680" y="52920"/>
                </a:lnTo>
                <a:lnTo>
                  <a:pt x="38680" y="52910"/>
                </a:lnTo>
                <a:lnTo>
                  <a:pt x="38660" y="52920"/>
                </a:lnTo>
                <a:lnTo>
                  <a:pt x="38650" y="52920"/>
                </a:lnTo>
                <a:lnTo>
                  <a:pt x="38640" y="52920"/>
                </a:lnTo>
                <a:lnTo>
                  <a:pt x="38620" y="52880"/>
                </a:lnTo>
                <a:lnTo>
                  <a:pt x="38630" y="52860"/>
                </a:lnTo>
                <a:lnTo>
                  <a:pt x="38650" y="52810"/>
                </a:lnTo>
                <a:lnTo>
                  <a:pt x="38650" y="52800"/>
                </a:lnTo>
                <a:lnTo>
                  <a:pt x="38680" y="52750"/>
                </a:lnTo>
                <a:lnTo>
                  <a:pt x="38680" y="52730"/>
                </a:lnTo>
                <a:lnTo>
                  <a:pt x="38670" y="52720"/>
                </a:lnTo>
                <a:lnTo>
                  <a:pt x="38660" y="52720"/>
                </a:lnTo>
                <a:lnTo>
                  <a:pt x="38610" y="52750"/>
                </a:lnTo>
                <a:lnTo>
                  <a:pt x="38590" y="52770"/>
                </a:lnTo>
                <a:lnTo>
                  <a:pt x="38570" y="52780"/>
                </a:lnTo>
                <a:lnTo>
                  <a:pt x="38560" y="52790"/>
                </a:lnTo>
                <a:lnTo>
                  <a:pt x="38550" y="52790"/>
                </a:lnTo>
                <a:lnTo>
                  <a:pt x="38530" y="52780"/>
                </a:lnTo>
                <a:lnTo>
                  <a:pt x="38490" y="52780"/>
                </a:lnTo>
                <a:lnTo>
                  <a:pt x="38430" y="52790"/>
                </a:lnTo>
                <a:lnTo>
                  <a:pt x="38420" y="52800"/>
                </a:lnTo>
                <a:lnTo>
                  <a:pt x="38410" y="52820"/>
                </a:lnTo>
                <a:lnTo>
                  <a:pt x="38390" y="52820"/>
                </a:lnTo>
                <a:lnTo>
                  <a:pt x="38370" y="52840"/>
                </a:lnTo>
                <a:lnTo>
                  <a:pt x="38360" y="52850"/>
                </a:lnTo>
                <a:lnTo>
                  <a:pt x="38360" y="52860"/>
                </a:lnTo>
                <a:lnTo>
                  <a:pt x="38250" y="52980"/>
                </a:lnTo>
                <a:lnTo>
                  <a:pt x="38220" y="52990"/>
                </a:lnTo>
                <a:lnTo>
                  <a:pt x="38210" y="53000"/>
                </a:lnTo>
                <a:lnTo>
                  <a:pt x="38190" y="53020"/>
                </a:lnTo>
                <a:lnTo>
                  <a:pt x="38170" y="53020"/>
                </a:lnTo>
                <a:lnTo>
                  <a:pt x="38160" y="53000"/>
                </a:lnTo>
                <a:lnTo>
                  <a:pt x="38140" y="52980"/>
                </a:lnTo>
                <a:lnTo>
                  <a:pt x="38140" y="52970"/>
                </a:lnTo>
                <a:lnTo>
                  <a:pt x="38140" y="52950"/>
                </a:lnTo>
                <a:lnTo>
                  <a:pt x="38140" y="52930"/>
                </a:lnTo>
                <a:lnTo>
                  <a:pt x="38150" y="52920"/>
                </a:lnTo>
                <a:lnTo>
                  <a:pt x="38180" y="52910"/>
                </a:lnTo>
                <a:lnTo>
                  <a:pt x="38180" y="52900"/>
                </a:lnTo>
                <a:lnTo>
                  <a:pt x="38190" y="52900"/>
                </a:lnTo>
                <a:lnTo>
                  <a:pt x="38190" y="52890"/>
                </a:lnTo>
                <a:lnTo>
                  <a:pt x="38190" y="52870"/>
                </a:lnTo>
                <a:lnTo>
                  <a:pt x="38180" y="52830"/>
                </a:lnTo>
                <a:lnTo>
                  <a:pt x="38170" y="52830"/>
                </a:lnTo>
                <a:lnTo>
                  <a:pt x="38160" y="52810"/>
                </a:lnTo>
                <a:lnTo>
                  <a:pt x="38150" y="52790"/>
                </a:lnTo>
                <a:lnTo>
                  <a:pt x="38140" y="52750"/>
                </a:lnTo>
                <a:lnTo>
                  <a:pt x="38120" y="52730"/>
                </a:lnTo>
                <a:lnTo>
                  <a:pt x="38110" y="52730"/>
                </a:lnTo>
                <a:lnTo>
                  <a:pt x="38090" y="52720"/>
                </a:lnTo>
                <a:lnTo>
                  <a:pt x="38100" y="52710"/>
                </a:lnTo>
                <a:lnTo>
                  <a:pt x="38150" y="52710"/>
                </a:lnTo>
                <a:lnTo>
                  <a:pt x="38160" y="52700"/>
                </a:lnTo>
                <a:lnTo>
                  <a:pt x="38170" y="52700"/>
                </a:lnTo>
                <a:lnTo>
                  <a:pt x="38170" y="52690"/>
                </a:lnTo>
                <a:lnTo>
                  <a:pt x="38190" y="52700"/>
                </a:lnTo>
                <a:lnTo>
                  <a:pt x="38210" y="52690"/>
                </a:lnTo>
                <a:lnTo>
                  <a:pt x="38230" y="52640"/>
                </a:lnTo>
                <a:lnTo>
                  <a:pt x="38240" y="52620"/>
                </a:lnTo>
                <a:lnTo>
                  <a:pt x="38240" y="52600"/>
                </a:lnTo>
                <a:lnTo>
                  <a:pt x="38250" y="52600"/>
                </a:lnTo>
                <a:lnTo>
                  <a:pt x="38270" y="52600"/>
                </a:lnTo>
                <a:lnTo>
                  <a:pt x="38270" y="52590"/>
                </a:lnTo>
                <a:lnTo>
                  <a:pt x="38280" y="52580"/>
                </a:lnTo>
                <a:lnTo>
                  <a:pt x="38290" y="52570"/>
                </a:lnTo>
                <a:lnTo>
                  <a:pt x="38300" y="52570"/>
                </a:lnTo>
                <a:lnTo>
                  <a:pt x="38320" y="52570"/>
                </a:lnTo>
                <a:lnTo>
                  <a:pt x="38340" y="52570"/>
                </a:lnTo>
                <a:lnTo>
                  <a:pt x="38360" y="52570"/>
                </a:lnTo>
                <a:lnTo>
                  <a:pt x="38420" y="52560"/>
                </a:lnTo>
                <a:lnTo>
                  <a:pt x="38420" y="52550"/>
                </a:lnTo>
                <a:lnTo>
                  <a:pt x="38440" y="52540"/>
                </a:lnTo>
                <a:lnTo>
                  <a:pt x="38450" y="52530"/>
                </a:lnTo>
                <a:lnTo>
                  <a:pt x="38450" y="52500"/>
                </a:lnTo>
                <a:lnTo>
                  <a:pt x="38450" y="52490"/>
                </a:lnTo>
                <a:lnTo>
                  <a:pt x="38470" y="52470"/>
                </a:lnTo>
                <a:lnTo>
                  <a:pt x="38480" y="52460"/>
                </a:lnTo>
                <a:lnTo>
                  <a:pt x="38500" y="52430"/>
                </a:lnTo>
                <a:lnTo>
                  <a:pt x="38500" y="52420"/>
                </a:lnTo>
                <a:lnTo>
                  <a:pt x="38480" y="52400"/>
                </a:lnTo>
                <a:lnTo>
                  <a:pt x="38480" y="52390"/>
                </a:lnTo>
                <a:lnTo>
                  <a:pt x="38470" y="52380"/>
                </a:lnTo>
                <a:lnTo>
                  <a:pt x="38470" y="52370"/>
                </a:lnTo>
                <a:lnTo>
                  <a:pt x="38450" y="52370"/>
                </a:lnTo>
                <a:lnTo>
                  <a:pt x="38430" y="52390"/>
                </a:lnTo>
                <a:lnTo>
                  <a:pt x="38430" y="52400"/>
                </a:lnTo>
                <a:lnTo>
                  <a:pt x="38420" y="52400"/>
                </a:lnTo>
                <a:lnTo>
                  <a:pt x="38380" y="52410"/>
                </a:lnTo>
                <a:lnTo>
                  <a:pt x="38370" y="52410"/>
                </a:lnTo>
                <a:lnTo>
                  <a:pt x="38360" y="52420"/>
                </a:lnTo>
                <a:lnTo>
                  <a:pt x="38350" y="52440"/>
                </a:lnTo>
                <a:lnTo>
                  <a:pt x="38340" y="52450"/>
                </a:lnTo>
                <a:lnTo>
                  <a:pt x="38320" y="52440"/>
                </a:lnTo>
                <a:lnTo>
                  <a:pt x="38300" y="52450"/>
                </a:lnTo>
                <a:lnTo>
                  <a:pt x="38290" y="52450"/>
                </a:lnTo>
                <a:lnTo>
                  <a:pt x="38280" y="52450"/>
                </a:lnTo>
                <a:lnTo>
                  <a:pt x="38270" y="52440"/>
                </a:lnTo>
                <a:lnTo>
                  <a:pt x="38260" y="52430"/>
                </a:lnTo>
                <a:lnTo>
                  <a:pt x="38250" y="52410"/>
                </a:lnTo>
                <a:lnTo>
                  <a:pt x="38230" y="52390"/>
                </a:lnTo>
                <a:lnTo>
                  <a:pt x="38200" y="52340"/>
                </a:lnTo>
                <a:lnTo>
                  <a:pt x="38190" y="52330"/>
                </a:lnTo>
                <a:lnTo>
                  <a:pt x="38190" y="52320"/>
                </a:lnTo>
                <a:lnTo>
                  <a:pt x="38190" y="52290"/>
                </a:lnTo>
                <a:lnTo>
                  <a:pt x="38190" y="52270"/>
                </a:lnTo>
                <a:lnTo>
                  <a:pt x="38180" y="52250"/>
                </a:lnTo>
                <a:lnTo>
                  <a:pt x="38120" y="52170"/>
                </a:lnTo>
                <a:lnTo>
                  <a:pt x="38120" y="52160"/>
                </a:lnTo>
                <a:lnTo>
                  <a:pt x="38100" y="52150"/>
                </a:lnTo>
                <a:lnTo>
                  <a:pt x="38080" y="52120"/>
                </a:lnTo>
                <a:lnTo>
                  <a:pt x="38080" y="52110"/>
                </a:lnTo>
                <a:lnTo>
                  <a:pt x="38070" y="52090"/>
                </a:lnTo>
                <a:lnTo>
                  <a:pt x="38050" y="52080"/>
                </a:lnTo>
                <a:lnTo>
                  <a:pt x="38040" y="52080"/>
                </a:lnTo>
                <a:lnTo>
                  <a:pt x="38010" y="52080"/>
                </a:lnTo>
                <a:lnTo>
                  <a:pt x="38000" y="52090"/>
                </a:lnTo>
                <a:lnTo>
                  <a:pt x="37980" y="52110"/>
                </a:lnTo>
                <a:lnTo>
                  <a:pt x="37940" y="52160"/>
                </a:lnTo>
                <a:lnTo>
                  <a:pt x="37930" y="52180"/>
                </a:lnTo>
                <a:lnTo>
                  <a:pt x="37920" y="52210"/>
                </a:lnTo>
                <a:lnTo>
                  <a:pt x="37910" y="52230"/>
                </a:lnTo>
                <a:lnTo>
                  <a:pt x="37900" y="52230"/>
                </a:lnTo>
                <a:lnTo>
                  <a:pt x="37880" y="52220"/>
                </a:lnTo>
                <a:lnTo>
                  <a:pt x="37870" y="52220"/>
                </a:lnTo>
                <a:lnTo>
                  <a:pt x="37860" y="52220"/>
                </a:lnTo>
                <a:lnTo>
                  <a:pt x="37840" y="52230"/>
                </a:lnTo>
                <a:lnTo>
                  <a:pt x="37830" y="52230"/>
                </a:lnTo>
                <a:lnTo>
                  <a:pt x="37820" y="52240"/>
                </a:lnTo>
                <a:lnTo>
                  <a:pt x="37810" y="52250"/>
                </a:lnTo>
                <a:lnTo>
                  <a:pt x="37810" y="52260"/>
                </a:lnTo>
                <a:lnTo>
                  <a:pt x="37790" y="52270"/>
                </a:lnTo>
                <a:lnTo>
                  <a:pt x="37770" y="52280"/>
                </a:lnTo>
                <a:lnTo>
                  <a:pt x="37740" y="52290"/>
                </a:lnTo>
                <a:lnTo>
                  <a:pt x="37720" y="52320"/>
                </a:lnTo>
                <a:lnTo>
                  <a:pt x="37710" y="52310"/>
                </a:lnTo>
                <a:lnTo>
                  <a:pt x="37690" y="52310"/>
                </a:lnTo>
                <a:lnTo>
                  <a:pt x="37680" y="52310"/>
                </a:lnTo>
                <a:lnTo>
                  <a:pt x="37670" y="52300"/>
                </a:lnTo>
                <a:lnTo>
                  <a:pt x="37670" y="52280"/>
                </a:lnTo>
                <a:lnTo>
                  <a:pt x="37660" y="52260"/>
                </a:lnTo>
                <a:lnTo>
                  <a:pt x="37650" y="52260"/>
                </a:lnTo>
                <a:lnTo>
                  <a:pt x="37630" y="52260"/>
                </a:lnTo>
                <a:lnTo>
                  <a:pt x="37610" y="52280"/>
                </a:lnTo>
                <a:lnTo>
                  <a:pt x="37550" y="52310"/>
                </a:lnTo>
                <a:lnTo>
                  <a:pt x="37530" y="52320"/>
                </a:lnTo>
                <a:lnTo>
                  <a:pt x="37530" y="52390"/>
                </a:lnTo>
                <a:lnTo>
                  <a:pt x="37510" y="52440"/>
                </a:lnTo>
                <a:lnTo>
                  <a:pt x="37510" y="52450"/>
                </a:lnTo>
                <a:lnTo>
                  <a:pt x="37530" y="52470"/>
                </a:lnTo>
                <a:lnTo>
                  <a:pt x="37530" y="52480"/>
                </a:lnTo>
                <a:lnTo>
                  <a:pt x="37520" y="52480"/>
                </a:lnTo>
                <a:lnTo>
                  <a:pt x="37500" y="52480"/>
                </a:lnTo>
                <a:lnTo>
                  <a:pt x="37480" y="52500"/>
                </a:lnTo>
                <a:lnTo>
                  <a:pt x="37470" y="52490"/>
                </a:lnTo>
                <a:lnTo>
                  <a:pt x="37470" y="52480"/>
                </a:lnTo>
                <a:lnTo>
                  <a:pt x="37420" y="52470"/>
                </a:lnTo>
                <a:lnTo>
                  <a:pt x="37410" y="52470"/>
                </a:lnTo>
                <a:lnTo>
                  <a:pt x="37400" y="52470"/>
                </a:lnTo>
                <a:lnTo>
                  <a:pt x="37390" y="52490"/>
                </a:lnTo>
                <a:lnTo>
                  <a:pt x="37380" y="52480"/>
                </a:lnTo>
                <a:lnTo>
                  <a:pt x="37350" y="52460"/>
                </a:lnTo>
                <a:lnTo>
                  <a:pt x="37340" y="52450"/>
                </a:lnTo>
                <a:lnTo>
                  <a:pt x="37330" y="52450"/>
                </a:lnTo>
                <a:lnTo>
                  <a:pt x="37320" y="52460"/>
                </a:lnTo>
                <a:lnTo>
                  <a:pt x="37310" y="52470"/>
                </a:lnTo>
                <a:lnTo>
                  <a:pt x="37310" y="52490"/>
                </a:lnTo>
                <a:lnTo>
                  <a:pt x="37310" y="52500"/>
                </a:lnTo>
                <a:lnTo>
                  <a:pt x="37320" y="52510"/>
                </a:lnTo>
                <a:lnTo>
                  <a:pt x="37320" y="52520"/>
                </a:lnTo>
                <a:lnTo>
                  <a:pt x="37300" y="52530"/>
                </a:lnTo>
                <a:lnTo>
                  <a:pt x="37290" y="52540"/>
                </a:lnTo>
                <a:lnTo>
                  <a:pt x="37280" y="52550"/>
                </a:lnTo>
                <a:lnTo>
                  <a:pt x="37260" y="52550"/>
                </a:lnTo>
                <a:lnTo>
                  <a:pt x="37240" y="52550"/>
                </a:lnTo>
                <a:lnTo>
                  <a:pt x="37190" y="52530"/>
                </a:lnTo>
                <a:lnTo>
                  <a:pt x="37180" y="52530"/>
                </a:lnTo>
                <a:lnTo>
                  <a:pt x="37170" y="52530"/>
                </a:lnTo>
                <a:lnTo>
                  <a:pt x="37170" y="52540"/>
                </a:lnTo>
                <a:lnTo>
                  <a:pt x="37180" y="52570"/>
                </a:lnTo>
                <a:lnTo>
                  <a:pt x="37180" y="52590"/>
                </a:lnTo>
                <a:lnTo>
                  <a:pt x="37180" y="52620"/>
                </a:lnTo>
                <a:lnTo>
                  <a:pt x="37170" y="52630"/>
                </a:lnTo>
                <a:lnTo>
                  <a:pt x="37160" y="52620"/>
                </a:lnTo>
                <a:lnTo>
                  <a:pt x="37140" y="52610"/>
                </a:lnTo>
                <a:lnTo>
                  <a:pt x="37130" y="52600"/>
                </a:lnTo>
                <a:lnTo>
                  <a:pt x="37110" y="52610"/>
                </a:lnTo>
                <a:lnTo>
                  <a:pt x="37100" y="52610"/>
                </a:lnTo>
                <a:lnTo>
                  <a:pt x="37100" y="52590"/>
                </a:lnTo>
                <a:lnTo>
                  <a:pt x="37090" y="52560"/>
                </a:lnTo>
                <a:lnTo>
                  <a:pt x="37100" y="52540"/>
                </a:lnTo>
                <a:lnTo>
                  <a:pt x="37100" y="52530"/>
                </a:lnTo>
                <a:lnTo>
                  <a:pt x="37070" y="52520"/>
                </a:lnTo>
                <a:lnTo>
                  <a:pt x="37060" y="52530"/>
                </a:lnTo>
                <a:lnTo>
                  <a:pt x="37050" y="52540"/>
                </a:lnTo>
                <a:lnTo>
                  <a:pt x="37040" y="52550"/>
                </a:lnTo>
                <a:lnTo>
                  <a:pt x="37040" y="52570"/>
                </a:lnTo>
                <a:lnTo>
                  <a:pt x="37040" y="52590"/>
                </a:lnTo>
                <a:lnTo>
                  <a:pt x="37030" y="52610"/>
                </a:lnTo>
                <a:lnTo>
                  <a:pt x="37030" y="52620"/>
                </a:lnTo>
                <a:lnTo>
                  <a:pt x="37030" y="52630"/>
                </a:lnTo>
                <a:lnTo>
                  <a:pt x="37020" y="52630"/>
                </a:lnTo>
                <a:lnTo>
                  <a:pt x="37000" y="52620"/>
                </a:lnTo>
                <a:lnTo>
                  <a:pt x="36930" y="52620"/>
                </a:lnTo>
                <a:lnTo>
                  <a:pt x="36920" y="52620"/>
                </a:lnTo>
                <a:lnTo>
                  <a:pt x="36900" y="52620"/>
                </a:lnTo>
                <a:lnTo>
                  <a:pt x="36890" y="52630"/>
                </a:lnTo>
                <a:lnTo>
                  <a:pt x="36880" y="52610"/>
                </a:lnTo>
                <a:lnTo>
                  <a:pt x="36870" y="52610"/>
                </a:lnTo>
                <a:lnTo>
                  <a:pt x="36830" y="52660"/>
                </a:lnTo>
                <a:lnTo>
                  <a:pt x="36820" y="52680"/>
                </a:lnTo>
                <a:lnTo>
                  <a:pt x="36820" y="52720"/>
                </a:lnTo>
                <a:lnTo>
                  <a:pt x="36810" y="52730"/>
                </a:lnTo>
                <a:lnTo>
                  <a:pt x="36800" y="52720"/>
                </a:lnTo>
                <a:lnTo>
                  <a:pt x="36790" y="52700"/>
                </a:lnTo>
                <a:lnTo>
                  <a:pt x="36780" y="52700"/>
                </a:lnTo>
                <a:lnTo>
                  <a:pt x="36750" y="52670"/>
                </a:lnTo>
                <a:lnTo>
                  <a:pt x="36740" y="52670"/>
                </a:lnTo>
                <a:lnTo>
                  <a:pt x="36730" y="52670"/>
                </a:lnTo>
                <a:lnTo>
                  <a:pt x="36700" y="52680"/>
                </a:lnTo>
                <a:lnTo>
                  <a:pt x="36680" y="52680"/>
                </a:lnTo>
                <a:lnTo>
                  <a:pt x="36670" y="52680"/>
                </a:lnTo>
                <a:lnTo>
                  <a:pt x="36660" y="52680"/>
                </a:lnTo>
                <a:lnTo>
                  <a:pt x="36630" y="52700"/>
                </a:lnTo>
                <a:lnTo>
                  <a:pt x="36620" y="52700"/>
                </a:lnTo>
                <a:lnTo>
                  <a:pt x="36610" y="52700"/>
                </a:lnTo>
                <a:lnTo>
                  <a:pt x="36580" y="52690"/>
                </a:lnTo>
                <a:lnTo>
                  <a:pt x="36580" y="52680"/>
                </a:lnTo>
                <a:lnTo>
                  <a:pt x="36570" y="52680"/>
                </a:lnTo>
                <a:lnTo>
                  <a:pt x="36580" y="52670"/>
                </a:lnTo>
                <a:lnTo>
                  <a:pt x="36590" y="52660"/>
                </a:lnTo>
                <a:lnTo>
                  <a:pt x="36580" y="52640"/>
                </a:lnTo>
                <a:lnTo>
                  <a:pt x="36570" y="52610"/>
                </a:lnTo>
                <a:lnTo>
                  <a:pt x="36560" y="52610"/>
                </a:lnTo>
                <a:lnTo>
                  <a:pt x="36550" y="52600"/>
                </a:lnTo>
                <a:lnTo>
                  <a:pt x="36520" y="52600"/>
                </a:lnTo>
                <a:lnTo>
                  <a:pt x="36500" y="52590"/>
                </a:lnTo>
                <a:lnTo>
                  <a:pt x="36490" y="52590"/>
                </a:lnTo>
                <a:lnTo>
                  <a:pt x="36470" y="52590"/>
                </a:lnTo>
                <a:lnTo>
                  <a:pt x="36460" y="52580"/>
                </a:lnTo>
                <a:lnTo>
                  <a:pt x="36430" y="52570"/>
                </a:lnTo>
                <a:lnTo>
                  <a:pt x="36430" y="52600"/>
                </a:lnTo>
                <a:lnTo>
                  <a:pt x="36440" y="52600"/>
                </a:lnTo>
                <a:lnTo>
                  <a:pt x="36450" y="52630"/>
                </a:lnTo>
                <a:lnTo>
                  <a:pt x="36430" y="52630"/>
                </a:lnTo>
                <a:lnTo>
                  <a:pt x="36420" y="52620"/>
                </a:lnTo>
                <a:lnTo>
                  <a:pt x="36410" y="52610"/>
                </a:lnTo>
                <a:lnTo>
                  <a:pt x="36380" y="52590"/>
                </a:lnTo>
                <a:lnTo>
                  <a:pt x="36310" y="52580"/>
                </a:lnTo>
                <a:lnTo>
                  <a:pt x="36300" y="52580"/>
                </a:lnTo>
                <a:lnTo>
                  <a:pt x="36290" y="52580"/>
                </a:lnTo>
                <a:lnTo>
                  <a:pt x="36270" y="52560"/>
                </a:lnTo>
                <a:lnTo>
                  <a:pt x="36250" y="52550"/>
                </a:lnTo>
                <a:lnTo>
                  <a:pt x="36230" y="52540"/>
                </a:lnTo>
                <a:lnTo>
                  <a:pt x="36200" y="52540"/>
                </a:lnTo>
                <a:lnTo>
                  <a:pt x="36170" y="52550"/>
                </a:lnTo>
                <a:lnTo>
                  <a:pt x="36130" y="52570"/>
                </a:lnTo>
                <a:lnTo>
                  <a:pt x="36130" y="52560"/>
                </a:lnTo>
                <a:lnTo>
                  <a:pt x="36120" y="52560"/>
                </a:lnTo>
                <a:lnTo>
                  <a:pt x="36120" y="52540"/>
                </a:lnTo>
                <a:lnTo>
                  <a:pt x="36120" y="52520"/>
                </a:lnTo>
                <a:lnTo>
                  <a:pt x="36120" y="52490"/>
                </a:lnTo>
                <a:lnTo>
                  <a:pt x="36110" y="52480"/>
                </a:lnTo>
                <a:lnTo>
                  <a:pt x="36080" y="52470"/>
                </a:lnTo>
                <a:lnTo>
                  <a:pt x="36060" y="52470"/>
                </a:lnTo>
                <a:lnTo>
                  <a:pt x="36060" y="52460"/>
                </a:lnTo>
                <a:lnTo>
                  <a:pt x="36050" y="52450"/>
                </a:lnTo>
                <a:lnTo>
                  <a:pt x="36050" y="52440"/>
                </a:lnTo>
                <a:lnTo>
                  <a:pt x="36040" y="52410"/>
                </a:lnTo>
                <a:lnTo>
                  <a:pt x="36030" y="52390"/>
                </a:lnTo>
                <a:lnTo>
                  <a:pt x="36020" y="52370"/>
                </a:lnTo>
                <a:lnTo>
                  <a:pt x="36010" y="52360"/>
                </a:lnTo>
                <a:lnTo>
                  <a:pt x="35990" y="52350"/>
                </a:lnTo>
                <a:lnTo>
                  <a:pt x="35980" y="52330"/>
                </a:lnTo>
                <a:lnTo>
                  <a:pt x="35960" y="52320"/>
                </a:lnTo>
                <a:lnTo>
                  <a:pt x="35950" y="52320"/>
                </a:lnTo>
                <a:lnTo>
                  <a:pt x="35930" y="52330"/>
                </a:lnTo>
                <a:lnTo>
                  <a:pt x="35920" y="52330"/>
                </a:lnTo>
                <a:lnTo>
                  <a:pt x="35910" y="52330"/>
                </a:lnTo>
                <a:lnTo>
                  <a:pt x="35880" y="52350"/>
                </a:lnTo>
                <a:lnTo>
                  <a:pt x="35860" y="52350"/>
                </a:lnTo>
                <a:lnTo>
                  <a:pt x="35850" y="52360"/>
                </a:lnTo>
                <a:lnTo>
                  <a:pt x="35840" y="52370"/>
                </a:lnTo>
                <a:lnTo>
                  <a:pt x="35810" y="52390"/>
                </a:lnTo>
                <a:lnTo>
                  <a:pt x="35780" y="52420"/>
                </a:lnTo>
                <a:lnTo>
                  <a:pt x="35770" y="52450"/>
                </a:lnTo>
                <a:lnTo>
                  <a:pt x="35760" y="52460"/>
                </a:lnTo>
                <a:lnTo>
                  <a:pt x="35740" y="52470"/>
                </a:lnTo>
                <a:lnTo>
                  <a:pt x="35730" y="52470"/>
                </a:lnTo>
                <a:lnTo>
                  <a:pt x="35720" y="52470"/>
                </a:lnTo>
                <a:lnTo>
                  <a:pt x="35710" y="52470"/>
                </a:lnTo>
                <a:lnTo>
                  <a:pt x="35690" y="52460"/>
                </a:lnTo>
                <a:lnTo>
                  <a:pt x="35670" y="52460"/>
                </a:lnTo>
                <a:lnTo>
                  <a:pt x="35650" y="52460"/>
                </a:lnTo>
                <a:lnTo>
                  <a:pt x="35620" y="52480"/>
                </a:lnTo>
                <a:lnTo>
                  <a:pt x="35600" y="52490"/>
                </a:lnTo>
                <a:lnTo>
                  <a:pt x="35590" y="52480"/>
                </a:lnTo>
                <a:lnTo>
                  <a:pt x="35580" y="52480"/>
                </a:lnTo>
                <a:lnTo>
                  <a:pt x="35570" y="52490"/>
                </a:lnTo>
                <a:lnTo>
                  <a:pt x="35560" y="52490"/>
                </a:lnTo>
                <a:lnTo>
                  <a:pt x="35540" y="52520"/>
                </a:lnTo>
                <a:lnTo>
                  <a:pt x="35510" y="52540"/>
                </a:lnTo>
                <a:lnTo>
                  <a:pt x="35500" y="52550"/>
                </a:lnTo>
                <a:lnTo>
                  <a:pt x="35490" y="52590"/>
                </a:lnTo>
                <a:lnTo>
                  <a:pt x="35480" y="52600"/>
                </a:lnTo>
                <a:lnTo>
                  <a:pt x="35470" y="52600"/>
                </a:lnTo>
                <a:lnTo>
                  <a:pt x="35460" y="52600"/>
                </a:lnTo>
                <a:lnTo>
                  <a:pt x="35440" y="52600"/>
                </a:lnTo>
                <a:lnTo>
                  <a:pt x="35430" y="52600"/>
                </a:lnTo>
                <a:lnTo>
                  <a:pt x="35420" y="52600"/>
                </a:lnTo>
                <a:lnTo>
                  <a:pt x="35390" y="52600"/>
                </a:lnTo>
                <a:lnTo>
                  <a:pt x="35360" y="52620"/>
                </a:lnTo>
                <a:lnTo>
                  <a:pt x="35340" y="52630"/>
                </a:lnTo>
                <a:lnTo>
                  <a:pt x="35330" y="52660"/>
                </a:lnTo>
                <a:lnTo>
                  <a:pt x="35300" y="52690"/>
                </a:lnTo>
                <a:lnTo>
                  <a:pt x="35290" y="52700"/>
                </a:lnTo>
                <a:lnTo>
                  <a:pt x="35270" y="52720"/>
                </a:lnTo>
                <a:lnTo>
                  <a:pt x="35260" y="52730"/>
                </a:lnTo>
                <a:lnTo>
                  <a:pt x="35250" y="52750"/>
                </a:lnTo>
                <a:lnTo>
                  <a:pt x="35230" y="52780"/>
                </a:lnTo>
                <a:lnTo>
                  <a:pt x="35210" y="52810"/>
                </a:lnTo>
                <a:lnTo>
                  <a:pt x="35200" y="52850"/>
                </a:lnTo>
                <a:lnTo>
                  <a:pt x="35180" y="52870"/>
                </a:lnTo>
                <a:lnTo>
                  <a:pt x="35180" y="52880"/>
                </a:lnTo>
                <a:lnTo>
                  <a:pt x="35150" y="52900"/>
                </a:lnTo>
                <a:lnTo>
                  <a:pt x="35140" y="52910"/>
                </a:lnTo>
                <a:lnTo>
                  <a:pt x="35140" y="52930"/>
                </a:lnTo>
                <a:lnTo>
                  <a:pt x="35130" y="52930"/>
                </a:lnTo>
                <a:lnTo>
                  <a:pt x="35120" y="52930"/>
                </a:lnTo>
                <a:lnTo>
                  <a:pt x="35080" y="52880"/>
                </a:lnTo>
                <a:lnTo>
                  <a:pt x="35050" y="52870"/>
                </a:lnTo>
                <a:lnTo>
                  <a:pt x="35010" y="52870"/>
                </a:lnTo>
                <a:lnTo>
                  <a:pt x="35010" y="52880"/>
                </a:lnTo>
                <a:lnTo>
                  <a:pt x="35000" y="52880"/>
                </a:lnTo>
                <a:lnTo>
                  <a:pt x="34980" y="52910"/>
                </a:lnTo>
                <a:lnTo>
                  <a:pt x="35020" y="53030"/>
                </a:lnTo>
                <a:lnTo>
                  <a:pt x="35020" y="53060"/>
                </a:lnTo>
                <a:lnTo>
                  <a:pt x="35010" y="53070"/>
                </a:lnTo>
                <a:lnTo>
                  <a:pt x="35010" y="53080"/>
                </a:lnTo>
                <a:lnTo>
                  <a:pt x="35000" y="53080"/>
                </a:lnTo>
                <a:lnTo>
                  <a:pt x="34990" y="53090"/>
                </a:lnTo>
                <a:lnTo>
                  <a:pt x="34970" y="53090"/>
                </a:lnTo>
                <a:lnTo>
                  <a:pt x="34960" y="53110"/>
                </a:lnTo>
                <a:lnTo>
                  <a:pt x="34940" y="53120"/>
                </a:lnTo>
                <a:lnTo>
                  <a:pt x="34920" y="53120"/>
                </a:lnTo>
                <a:lnTo>
                  <a:pt x="34900" y="53110"/>
                </a:lnTo>
                <a:lnTo>
                  <a:pt x="34890" y="53110"/>
                </a:lnTo>
                <a:lnTo>
                  <a:pt x="34860" y="53130"/>
                </a:lnTo>
                <a:lnTo>
                  <a:pt x="34840" y="53130"/>
                </a:lnTo>
                <a:lnTo>
                  <a:pt x="34840" y="53140"/>
                </a:lnTo>
                <a:lnTo>
                  <a:pt x="34830" y="53140"/>
                </a:lnTo>
                <a:lnTo>
                  <a:pt x="34830" y="53150"/>
                </a:lnTo>
                <a:lnTo>
                  <a:pt x="34830" y="53160"/>
                </a:lnTo>
                <a:lnTo>
                  <a:pt x="34840" y="53170"/>
                </a:lnTo>
                <a:lnTo>
                  <a:pt x="34860" y="53200"/>
                </a:lnTo>
                <a:lnTo>
                  <a:pt x="34860" y="53220"/>
                </a:lnTo>
                <a:lnTo>
                  <a:pt x="34860" y="53230"/>
                </a:lnTo>
                <a:lnTo>
                  <a:pt x="34850" y="53240"/>
                </a:lnTo>
                <a:lnTo>
                  <a:pt x="34830" y="53250"/>
                </a:lnTo>
                <a:lnTo>
                  <a:pt x="34800" y="53250"/>
                </a:lnTo>
                <a:lnTo>
                  <a:pt x="34770" y="53240"/>
                </a:lnTo>
                <a:lnTo>
                  <a:pt x="34750" y="53240"/>
                </a:lnTo>
                <a:lnTo>
                  <a:pt x="34730" y="53240"/>
                </a:lnTo>
                <a:lnTo>
                  <a:pt x="34700" y="53240"/>
                </a:lnTo>
                <a:lnTo>
                  <a:pt x="34680" y="53250"/>
                </a:lnTo>
                <a:lnTo>
                  <a:pt x="34590" y="53350"/>
                </a:lnTo>
                <a:lnTo>
                  <a:pt x="34580" y="53350"/>
                </a:lnTo>
                <a:lnTo>
                  <a:pt x="34550" y="53370"/>
                </a:lnTo>
                <a:lnTo>
                  <a:pt x="34540" y="53380"/>
                </a:lnTo>
                <a:lnTo>
                  <a:pt x="34520" y="53380"/>
                </a:lnTo>
                <a:lnTo>
                  <a:pt x="34520" y="53370"/>
                </a:lnTo>
                <a:lnTo>
                  <a:pt x="34500" y="53350"/>
                </a:lnTo>
                <a:lnTo>
                  <a:pt x="34480" y="53360"/>
                </a:lnTo>
                <a:lnTo>
                  <a:pt x="34470" y="53360"/>
                </a:lnTo>
                <a:lnTo>
                  <a:pt x="34470" y="53380"/>
                </a:lnTo>
                <a:lnTo>
                  <a:pt x="34470" y="53390"/>
                </a:lnTo>
                <a:lnTo>
                  <a:pt x="34460" y="53400"/>
                </a:lnTo>
                <a:lnTo>
                  <a:pt x="34450" y="53400"/>
                </a:lnTo>
                <a:lnTo>
                  <a:pt x="34430" y="53400"/>
                </a:lnTo>
                <a:lnTo>
                  <a:pt x="34420" y="53400"/>
                </a:lnTo>
                <a:lnTo>
                  <a:pt x="34400" y="53400"/>
                </a:lnTo>
                <a:lnTo>
                  <a:pt x="34370" y="53380"/>
                </a:lnTo>
                <a:lnTo>
                  <a:pt x="34350" y="53380"/>
                </a:lnTo>
                <a:lnTo>
                  <a:pt x="34330" y="53390"/>
                </a:lnTo>
                <a:lnTo>
                  <a:pt x="34290" y="53380"/>
                </a:lnTo>
                <a:lnTo>
                  <a:pt x="34210" y="53400"/>
                </a:lnTo>
                <a:lnTo>
                  <a:pt x="34190" y="53400"/>
                </a:lnTo>
                <a:lnTo>
                  <a:pt x="34180" y="53400"/>
                </a:lnTo>
                <a:lnTo>
                  <a:pt x="34170" y="53400"/>
                </a:lnTo>
                <a:lnTo>
                  <a:pt x="34130" y="53410"/>
                </a:lnTo>
                <a:lnTo>
                  <a:pt x="34110" y="53410"/>
                </a:lnTo>
                <a:lnTo>
                  <a:pt x="34060" y="53420"/>
                </a:lnTo>
                <a:lnTo>
                  <a:pt x="34050" y="53420"/>
                </a:lnTo>
                <a:lnTo>
                  <a:pt x="34050" y="53430"/>
                </a:lnTo>
                <a:lnTo>
                  <a:pt x="34020" y="53440"/>
                </a:lnTo>
                <a:lnTo>
                  <a:pt x="34000" y="53440"/>
                </a:lnTo>
                <a:lnTo>
                  <a:pt x="33990" y="53430"/>
                </a:lnTo>
                <a:lnTo>
                  <a:pt x="33980" y="53430"/>
                </a:lnTo>
                <a:lnTo>
                  <a:pt x="33960" y="53430"/>
                </a:lnTo>
                <a:lnTo>
                  <a:pt x="33930" y="53440"/>
                </a:lnTo>
                <a:lnTo>
                  <a:pt x="33890" y="53480"/>
                </a:lnTo>
                <a:lnTo>
                  <a:pt x="33870" y="53490"/>
                </a:lnTo>
                <a:lnTo>
                  <a:pt x="33860" y="53510"/>
                </a:lnTo>
                <a:lnTo>
                  <a:pt x="33790" y="53590"/>
                </a:lnTo>
                <a:lnTo>
                  <a:pt x="33780" y="53610"/>
                </a:lnTo>
                <a:lnTo>
                  <a:pt x="33780" y="53630"/>
                </a:lnTo>
                <a:lnTo>
                  <a:pt x="33780" y="53650"/>
                </a:lnTo>
                <a:lnTo>
                  <a:pt x="33790" y="53700"/>
                </a:lnTo>
                <a:lnTo>
                  <a:pt x="33800" y="53740"/>
                </a:lnTo>
                <a:lnTo>
                  <a:pt x="33810" y="53740"/>
                </a:lnTo>
                <a:lnTo>
                  <a:pt x="33810" y="53790"/>
                </a:lnTo>
                <a:lnTo>
                  <a:pt x="33800" y="53850"/>
                </a:lnTo>
                <a:lnTo>
                  <a:pt x="33800" y="53900"/>
                </a:lnTo>
                <a:lnTo>
                  <a:pt x="33790" y="53920"/>
                </a:lnTo>
                <a:lnTo>
                  <a:pt x="33780" y="53940"/>
                </a:lnTo>
                <a:lnTo>
                  <a:pt x="33770" y="53950"/>
                </a:lnTo>
                <a:lnTo>
                  <a:pt x="33760" y="53950"/>
                </a:lnTo>
                <a:lnTo>
                  <a:pt x="33730" y="53960"/>
                </a:lnTo>
                <a:lnTo>
                  <a:pt x="33730" y="53950"/>
                </a:lnTo>
                <a:lnTo>
                  <a:pt x="33710" y="53950"/>
                </a:lnTo>
                <a:lnTo>
                  <a:pt x="33680" y="53950"/>
                </a:lnTo>
                <a:lnTo>
                  <a:pt x="33670" y="53950"/>
                </a:lnTo>
                <a:lnTo>
                  <a:pt x="33630" y="53940"/>
                </a:lnTo>
                <a:lnTo>
                  <a:pt x="33610" y="53940"/>
                </a:lnTo>
                <a:lnTo>
                  <a:pt x="33580" y="53960"/>
                </a:lnTo>
                <a:lnTo>
                  <a:pt x="33570" y="54000"/>
                </a:lnTo>
                <a:lnTo>
                  <a:pt x="33560" y="54010"/>
                </a:lnTo>
                <a:lnTo>
                  <a:pt x="33540" y="54020"/>
                </a:lnTo>
                <a:lnTo>
                  <a:pt x="33530" y="54010"/>
                </a:lnTo>
                <a:lnTo>
                  <a:pt x="33510" y="53990"/>
                </a:lnTo>
                <a:lnTo>
                  <a:pt x="33500" y="53990"/>
                </a:lnTo>
                <a:lnTo>
                  <a:pt x="33490" y="54000"/>
                </a:lnTo>
                <a:lnTo>
                  <a:pt x="33490" y="54030"/>
                </a:lnTo>
                <a:lnTo>
                  <a:pt x="33480" y="54040"/>
                </a:lnTo>
                <a:lnTo>
                  <a:pt x="33480" y="54080"/>
                </a:lnTo>
                <a:lnTo>
                  <a:pt x="33480" y="54090"/>
                </a:lnTo>
                <a:lnTo>
                  <a:pt x="33470" y="54100"/>
                </a:lnTo>
                <a:lnTo>
                  <a:pt x="33460" y="54100"/>
                </a:lnTo>
                <a:lnTo>
                  <a:pt x="33450" y="54100"/>
                </a:lnTo>
                <a:lnTo>
                  <a:pt x="33430" y="54100"/>
                </a:lnTo>
                <a:lnTo>
                  <a:pt x="33400" y="54100"/>
                </a:lnTo>
                <a:lnTo>
                  <a:pt x="33380" y="54100"/>
                </a:lnTo>
                <a:lnTo>
                  <a:pt x="33370" y="54110"/>
                </a:lnTo>
                <a:lnTo>
                  <a:pt x="33340" y="54140"/>
                </a:lnTo>
                <a:lnTo>
                  <a:pt x="33310" y="54180"/>
                </a:lnTo>
                <a:lnTo>
                  <a:pt x="33290" y="54200"/>
                </a:lnTo>
                <a:lnTo>
                  <a:pt x="33290" y="54210"/>
                </a:lnTo>
                <a:lnTo>
                  <a:pt x="33250" y="54230"/>
                </a:lnTo>
                <a:lnTo>
                  <a:pt x="33230" y="54240"/>
                </a:lnTo>
                <a:lnTo>
                  <a:pt x="33180" y="54260"/>
                </a:lnTo>
                <a:lnTo>
                  <a:pt x="33160" y="54260"/>
                </a:lnTo>
                <a:lnTo>
                  <a:pt x="33130" y="54250"/>
                </a:lnTo>
                <a:lnTo>
                  <a:pt x="33110" y="54250"/>
                </a:lnTo>
                <a:lnTo>
                  <a:pt x="33090" y="54260"/>
                </a:lnTo>
                <a:lnTo>
                  <a:pt x="33070" y="54270"/>
                </a:lnTo>
                <a:lnTo>
                  <a:pt x="33060" y="54300"/>
                </a:lnTo>
                <a:lnTo>
                  <a:pt x="33040" y="54310"/>
                </a:lnTo>
                <a:lnTo>
                  <a:pt x="32990" y="54340"/>
                </a:lnTo>
                <a:lnTo>
                  <a:pt x="32980" y="54350"/>
                </a:lnTo>
                <a:lnTo>
                  <a:pt x="32960" y="54410"/>
                </a:lnTo>
                <a:lnTo>
                  <a:pt x="32960" y="54420"/>
                </a:lnTo>
                <a:lnTo>
                  <a:pt x="32960" y="54440"/>
                </a:lnTo>
                <a:lnTo>
                  <a:pt x="32960" y="54450"/>
                </a:lnTo>
                <a:lnTo>
                  <a:pt x="32970" y="54460"/>
                </a:lnTo>
                <a:lnTo>
                  <a:pt x="33000" y="54470"/>
                </a:lnTo>
                <a:lnTo>
                  <a:pt x="33020" y="54480"/>
                </a:lnTo>
                <a:lnTo>
                  <a:pt x="33030" y="54490"/>
                </a:lnTo>
                <a:lnTo>
                  <a:pt x="33040" y="54510"/>
                </a:lnTo>
                <a:lnTo>
                  <a:pt x="33030" y="54540"/>
                </a:lnTo>
                <a:lnTo>
                  <a:pt x="33040" y="54560"/>
                </a:lnTo>
                <a:lnTo>
                  <a:pt x="33040" y="54580"/>
                </a:lnTo>
                <a:lnTo>
                  <a:pt x="33030" y="54610"/>
                </a:lnTo>
                <a:lnTo>
                  <a:pt x="33020" y="54620"/>
                </a:lnTo>
                <a:lnTo>
                  <a:pt x="33010" y="54630"/>
                </a:lnTo>
                <a:lnTo>
                  <a:pt x="32990" y="54640"/>
                </a:lnTo>
                <a:lnTo>
                  <a:pt x="32970" y="54650"/>
                </a:lnTo>
                <a:lnTo>
                  <a:pt x="32940" y="54670"/>
                </a:lnTo>
                <a:lnTo>
                  <a:pt x="32930" y="54680"/>
                </a:lnTo>
                <a:lnTo>
                  <a:pt x="32910" y="54690"/>
                </a:lnTo>
                <a:lnTo>
                  <a:pt x="32890" y="54700"/>
                </a:lnTo>
                <a:lnTo>
                  <a:pt x="32850" y="54700"/>
                </a:lnTo>
                <a:lnTo>
                  <a:pt x="32840" y="54700"/>
                </a:lnTo>
                <a:lnTo>
                  <a:pt x="32820" y="54740"/>
                </a:lnTo>
                <a:lnTo>
                  <a:pt x="32820" y="54750"/>
                </a:lnTo>
                <a:lnTo>
                  <a:pt x="32790" y="54780"/>
                </a:lnTo>
                <a:lnTo>
                  <a:pt x="32770" y="54780"/>
                </a:lnTo>
                <a:lnTo>
                  <a:pt x="32750" y="54790"/>
                </a:lnTo>
                <a:lnTo>
                  <a:pt x="32720" y="54790"/>
                </a:lnTo>
                <a:lnTo>
                  <a:pt x="32710" y="54790"/>
                </a:lnTo>
                <a:lnTo>
                  <a:pt x="32700" y="54790"/>
                </a:lnTo>
                <a:lnTo>
                  <a:pt x="32690" y="54800"/>
                </a:lnTo>
                <a:lnTo>
                  <a:pt x="32670" y="54820"/>
                </a:lnTo>
                <a:lnTo>
                  <a:pt x="32650" y="54830"/>
                </a:lnTo>
                <a:lnTo>
                  <a:pt x="32630" y="54830"/>
                </a:lnTo>
                <a:lnTo>
                  <a:pt x="32610" y="54790"/>
                </a:lnTo>
                <a:lnTo>
                  <a:pt x="32600" y="54790"/>
                </a:lnTo>
                <a:lnTo>
                  <a:pt x="32590" y="54790"/>
                </a:lnTo>
                <a:lnTo>
                  <a:pt x="32580" y="54800"/>
                </a:lnTo>
                <a:lnTo>
                  <a:pt x="32570" y="54810"/>
                </a:lnTo>
                <a:lnTo>
                  <a:pt x="32570" y="54820"/>
                </a:lnTo>
                <a:lnTo>
                  <a:pt x="32570" y="54860"/>
                </a:lnTo>
                <a:lnTo>
                  <a:pt x="32560" y="54870"/>
                </a:lnTo>
                <a:lnTo>
                  <a:pt x="32550" y="54870"/>
                </a:lnTo>
                <a:lnTo>
                  <a:pt x="32540" y="54860"/>
                </a:lnTo>
                <a:lnTo>
                  <a:pt x="32530" y="54810"/>
                </a:lnTo>
                <a:lnTo>
                  <a:pt x="32520" y="54800"/>
                </a:lnTo>
                <a:lnTo>
                  <a:pt x="32510" y="54800"/>
                </a:lnTo>
                <a:lnTo>
                  <a:pt x="32500" y="54800"/>
                </a:lnTo>
                <a:lnTo>
                  <a:pt x="32490" y="54850"/>
                </a:lnTo>
                <a:lnTo>
                  <a:pt x="32480" y="54860"/>
                </a:lnTo>
                <a:lnTo>
                  <a:pt x="32480" y="54870"/>
                </a:lnTo>
                <a:lnTo>
                  <a:pt x="32450" y="54880"/>
                </a:lnTo>
                <a:lnTo>
                  <a:pt x="32440" y="54880"/>
                </a:lnTo>
                <a:lnTo>
                  <a:pt x="32430" y="54880"/>
                </a:lnTo>
                <a:lnTo>
                  <a:pt x="32420" y="54860"/>
                </a:lnTo>
                <a:lnTo>
                  <a:pt x="32390" y="54780"/>
                </a:lnTo>
                <a:lnTo>
                  <a:pt x="32380" y="54760"/>
                </a:lnTo>
                <a:lnTo>
                  <a:pt x="32380" y="54750"/>
                </a:lnTo>
                <a:lnTo>
                  <a:pt x="32370" y="54750"/>
                </a:lnTo>
                <a:lnTo>
                  <a:pt x="32350" y="54760"/>
                </a:lnTo>
                <a:lnTo>
                  <a:pt x="32320" y="54770"/>
                </a:lnTo>
                <a:lnTo>
                  <a:pt x="32310" y="54770"/>
                </a:lnTo>
                <a:lnTo>
                  <a:pt x="32280" y="54800"/>
                </a:lnTo>
                <a:lnTo>
                  <a:pt x="32270" y="54810"/>
                </a:lnTo>
                <a:lnTo>
                  <a:pt x="32260" y="54820"/>
                </a:lnTo>
                <a:lnTo>
                  <a:pt x="32240" y="54830"/>
                </a:lnTo>
                <a:lnTo>
                  <a:pt x="32180" y="54850"/>
                </a:lnTo>
                <a:lnTo>
                  <a:pt x="32150" y="54860"/>
                </a:lnTo>
                <a:lnTo>
                  <a:pt x="32120" y="54870"/>
                </a:lnTo>
                <a:lnTo>
                  <a:pt x="32090" y="54900"/>
                </a:lnTo>
                <a:lnTo>
                  <a:pt x="32060" y="54930"/>
                </a:lnTo>
                <a:lnTo>
                  <a:pt x="32050" y="54940"/>
                </a:lnTo>
                <a:lnTo>
                  <a:pt x="32030" y="54970"/>
                </a:lnTo>
                <a:lnTo>
                  <a:pt x="32020" y="54970"/>
                </a:lnTo>
                <a:lnTo>
                  <a:pt x="32000" y="54980"/>
                </a:lnTo>
                <a:lnTo>
                  <a:pt x="31990" y="54990"/>
                </a:lnTo>
                <a:lnTo>
                  <a:pt x="31970" y="54990"/>
                </a:lnTo>
                <a:lnTo>
                  <a:pt x="31960" y="55000"/>
                </a:lnTo>
                <a:lnTo>
                  <a:pt x="31940" y="55010"/>
                </a:lnTo>
                <a:lnTo>
                  <a:pt x="31920" y="55010"/>
                </a:lnTo>
                <a:lnTo>
                  <a:pt x="31900" y="55000"/>
                </a:lnTo>
                <a:lnTo>
                  <a:pt x="31870" y="54990"/>
                </a:lnTo>
                <a:lnTo>
                  <a:pt x="31840" y="54980"/>
                </a:lnTo>
                <a:lnTo>
                  <a:pt x="31830" y="54990"/>
                </a:lnTo>
                <a:lnTo>
                  <a:pt x="31820" y="54990"/>
                </a:lnTo>
                <a:lnTo>
                  <a:pt x="31810" y="55010"/>
                </a:lnTo>
                <a:lnTo>
                  <a:pt x="31790" y="55000"/>
                </a:lnTo>
                <a:lnTo>
                  <a:pt x="31750" y="54970"/>
                </a:lnTo>
                <a:lnTo>
                  <a:pt x="31740" y="54950"/>
                </a:lnTo>
                <a:lnTo>
                  <a:pt x="31700" y="54930"/>
                </a:lnTo>
                <a:lnTo>
                  <a:pt x="31690" y="54930"/>
                </a:lnTo>
                <a:lnTo>
                  <a:pt x="31660" y="54950"/>
                </a:lnTo>
                <a:lnTo>
                  <a:pt x="31640" y="54950"/>
                </a:lnTo>
                <a:lnTo>
                  <a:pt x="31630" y="54950"/>
                </a:lnTo>
                <a:lnTo>
                  <a:pt x="31580" y="54940"/>
                </a:lnTo>
                <a:lnTo>
                  <a:pt x="31480" y="54940"/>
                </a:lnTo>
                <a:lnTo>
                  <a:pt x="31460" y="54940"/>
                </a:lnTo>
                <a:lnTo>
                  <a:pt x="31460" y="54910"/>
                </a:lnTo>
                <a:lnTo>
                  <a:pt x="31440" y="54860"/>
                </a:lnTo>
                <a:lnTo>
                  <a:pt x="31390" y="54840"/>
                </a:lnTo>
                <a:lnTo>
                  <a:pt x="31380" y="54840"/>
                </a:lnTo>
                <a:lnTo>
                  <a:pt x="31370" y="54840"/>
                </a:lnTo>
                <a:lnTo>
                  <a:pt x="31350" y="54840"/>
                </a:lnTo>
                <a:lnTo>
                  <a:pt x="31420" y="54790"/>
                </a:lnTo>
                <a:lnTo>
                  <a:pt x="31430" y="54780"/>
                </a:lnTo>
                <a:lnTo>
                  <a:pt x="31460" y="54760"/>
                </a:lnTo>
                <a:lnTo>
                  <a:pt x="31450" y="54740"/>
                </a:lnTo>
                <a:lnTo>
                  <a:pt x="31430" y="54730"/>
                </a:lnTo>
                <a:lnTo>
                  <a:pt x="31390" y="54730"/>
                </a:lnTo>
                <a:lnTo>
                  <a:pt x="31380" y="54720"/>
                </a:lnTo>
                <a:lnTo>
                  <a:pt x="31360" y="54710"/>
                </a:lnTo>
                <a:lnTo>
                  <a:pt x="31350" y="54700"/>
                </a:lnTo>
                <a:lnTo>
                  <a:pt x="31330" y="54710"/>
                </a:lnTo>
                <a:lnTo>
                  <a:pt x="31300" y="54680"/>
                </a:lnTo>
                <a:lnTo>
                  <a:pt x="31250" y="54660"/>
                </a:lnTo>
                <a:lnTo>
                  <a:pt x="31200" y="54610"/>
                </a:lnTo>
                <a:lnTo>
                  <a:pt x="31200" y="54600"/>
                </a:lnTo>
                <a:lnTo>
                  <a:pt x="31200" y="54590"/>
                </a:lnTo>
                <a:lnTo>
                  <a:pt x="31200" y="54580"/>
                </a:lnTo>
                <a:lnTo>
                  <a:pt x="31180" y="54580"/>
                </a:lnTo>
                <a:lnTo>
                  <a:pt x="31180" y="54570"/>
                </a:lnTo>
                <a:lnTo>
                  <a:pt x="31170" y="54560"/>
                </a:lnTo>
                <a:lnTo>
                  <a:pt x="31170" y="54540"/>
                </a:lnTo>
                <a:lnTo>
                  <a:pt x="31160" y="54530"/>
                </a:lnTo>
                <a:lnTo>
                  <a:pt x="31150" y="54530"/>
                </a:lnTo>
                <a:lnTo>
                  <a:pt x="31140" y="54530"/>
                </a:lnTo>
                <a:lnTo>
                  <a:pt x="31120" y="54500"/>
                </a:lnTo>
                <a:lnTo>
                  <a:pt x="31110" y="54490"/>
                </a:lnTo>
                <a:lnTo>
                  <a:pt x="31050" y="54450"/>
                </a:lnTo>
                <a:lnTo>
                  <a:pt x="31020" y="54460"/>
                </a:lnTo>
                <a:lnTo>
                  <a:pt x="31000" y="54460"/>
                </a:lnTo>
                <a:lnTo>
                  <a:pt x="30990" y="54450"/>
                </a:lnTo>
                <a:lnTo>
                  <a:pt x="30990" y="54440"/>
                </a:lnTo>
                <a:lnTo>
                  <a:pt x="30980" y="54440"/>
                </a:lnTo>
                <a:lnTo>
                  <a:pt x="30970" y="54430"/>
                </a:lnTo>
                <a:lnTo>
                  <a:pt x="30960" y="54440"/>
                </a:lnTo>
                <a:lnTo>
                  <a:pt x="30940" y="54440"/>
                </a:lnTo>
                <a:lnTo>
                  <a:pt x="30930" y="54440"/>
                </a:lnTo>
                <a:lnTo>
                  <a:pt x="30930" y="54450"/>
                </a:lnTo>
                <a:lnTo>
                  <a:pt x="30930" y="54460"/>
                </a:lnTo>
                <a:lnTo>
                  <a:pt x="30940" y="54470"/>
                </a:lnTo>
                <a:lnTo>
                  <a:pt x="30930" y="54490"/>
                </a:lnTo>
                <a:lnTo>
                  <a:pt x="30920" y="54490"/>
                </a:lnTo>
                <a:lnTo>
                  <a:pt x="30910" y="54490"/>
                </a:lnTo>
                <a:lnTo>
                  <a:pt x="30900" y="54500"/>
                </a:lnTo>
                <a:lnTo>
                  <a:pt x="30900" y="54510"/>
                </a:lnTo>
                <a:lnTo>
                  <a:pt x="30890" y="54520"/>
                </a:lnTo>
                <a:lnTo>
                  <a:pt x="30880" y="54540"/>
                </a:lnTo>
                <a:lnTo>
                  <a:pt x="30880" y="54550"/>
                </a:lnTo>
                <a:lnTo>
                  <a:pt x="30870" y="54560"/>
                </a:lnTo>
                <a:lnTo>
                  <a:pt x="30860" y="54580"/>
                </a:lnTo>
                <a:lnTo>
                  <a:pt x="30830" y="54580"/>
                </a:lnTo>
                <a:lnTo>
                  <a:pt x="30810" y="54570"/>
                </a:lnTo>
                <a:lnTo>
                  <a:pt x="30800" y="54560"/>
                </a:lnTo>
                <a:lnTo>
                  <a:pt x="30790" y="54550"/>
                </a:lnTo>
                <a:lnTo>
                  <a:pt x="30790" y="54560"/>
                </a:lnTo>
                <a:lnTo>
                  <a:pt x="30780" y="54560"/>
                </a:lnTo>
                <a:lnTo>
                  <a:pt x="30770" y="54560"/>
                </a:lnTo>
                <a:lnTo>
                  <a:pt x="30760" y="54570"/>
                </a:lnTo>
                <a:lnTo>
                  <a:pt x="30750" y="54580"/>
                </a:lnTo>
                <a:lnTo>
                  <a:pt x="30730" y="54590"/>
                </a:lnTo>
                <a:lnTo>
                  <a:pt x="30720" y="54590"/>
                </a:lnTo>
                <a:lnTo>
                  <a:pt x="30720" y="54600"/>
                </a:lnTo>
                <a:lnTo>
                  <a:pt x="30720" y="54610"/>
                </a:lnTo>
                <a:lnTo>
                  <a:pt x="30720" y="54630"/>
                </a:lnTo>
                <a:lnTo>
                  <a:pt x="30710" y="54640"/>
                </a:lnTo>
                <a:lnTo>
                  <a:pt x="30700" y="54650"/>
                </a:lnTo>
                <a:lnTo>
                  <a:pt x="30690" y="54670"/>
                </a:lnTo>
                <a:lnTo>
                  <a:pt x="30700" y="54700"/>
                </a:lnTo>
                <a:lnTo>
                  <a:pt x="30510" y="54640"/>
                </a:lnTo>
                <a:lnTo>
                  <a:pt x="30430" y="54610"/>
                </a:lnTo>
                <a:lnTo>
                  <a:pt x="30350" y="54560"/>
                </a:lnTo>
                <a:lnTo>
                  <a:pt x="30270" y="54530"/>
                </a:lnTo>
                <a:lnTo>
                  <a:pt x="30230" y="54490"/>
                </a:lnTo>
                <a:lnTo>
                  <a:pt x="30210" y="54470"/>
                </a:lnTo>
                <a:lnTo>
                  <a:pt x="30190" y="54440"/>
                </a:lnTo>
                <a:lnTo>
                  <a:pt x="30110" y="54380"/>
                </a:lnTo>
                <a:lnTo>
                  <a:pt x="30050" y="54380"/>
                </a:lnTo>
                <a:lnTo>
                  <a:pt x="30010" y="54400"/>
                </a:lnTo>
                <a:lnTo>
                  <a:pt x="30000" y="54410"/>
                </a:lnTo>
                <a:lnTo>
                  <a:pt x="29960" y="54430"/>
                </a:lnTo>
                <a:lnTo>
                  <a:pt x="29910" y="54420"/>
                </a:lnTo>
                <a:lnTo>
                  <a:pt x="29870" y="54430"/>
                </a:lnTo>
                <a:lnTo>
                  <a:pt x="29860" y="54430"/>
                </a:lnTo>
                <a:lnTo>
                  <a:pt x="29790" y="54420"/>
                </a:lnTo>
                <a:lnTo>
                  <a:pt x="29720" y="54380"/>
                </a:lnTo>
                <a:lnTo>
                  <a:pt x="29700" y="54370"/>
                </a:lnTo>
                <a:lnTo>
                  <a:pt x="29680" y="54360"/>
                </a:lnTo>
                <a:lnTo>
                  <a:pt x="29620" y="54360"/>
                </a:lnTo>
                <a:lnTo>
                  <a:pt x="29560" y="54320"/>
                </a:lnTo>
                <a:lnTo>
                  <a:pt x="29500" y="54280"/>
                </a:lnTo>
                <a:lnTo>
                  <a:pt x="29480" y="54270"/>
                </a:lnTo>
                <a:lnTo>
                  <a:pt x="29420" y="54250"/>
                </a:lnTo>
                <a:lnTo>
                  <a:pt x="29350" y="54250"/>
                </a:lnTo>
                <a:lnTo>
                  <a:pt x="29310" y="54220"/>
                </a:lnTo>
                <a:lnTo>
                  <a:pt x="29270" y="54180"/>
                </a:lnTo>
                <a:lnTo>
                  <a:pt x="29240" y="54180"/>
                </a:lnTo>
                <a:lnTo>
                  <a:pt x="29230" y="54210"/>
                </a:lnTo>
                <a:lnTo>
                  <a:pt x="29230" y="54220"/>
                </a:lnTo>
                <a:lnTo>
                  <a:pt x="29220" y="54220"/>
                </a:lnTo>
                <a:lnTo>
                  <a:pt x="29200" y="54220"/>
                </a:lnTo>
                <a:lnTo>
                  <a:pt x="29170" y="54220"/>
                </a:lnTo>
                <a:lnTo>
                  <a:pt x="29170" y="54230"/>
                </a:lnTo>
                <a:lnTo>
                  <a:pt x="29170" y="54240"/>
                </a:lnTo>
                <a:lnTo>
                  <a:pt x="29170" y="54250"/>
                </a:lnTo>
                <a:lnTo>
                  <a:pt x="29170" y="54260"/>
                </a:lnTo>
                <a:lnTo>
                  <a:pt x="29110" y="54260"/>
                </a:lnTo>
                <a:lnTo>
                  <a:pt x="29050" y="54240"/>
                </a:lnTo>
                <a:lnTo>
                  <a:pt x="28950" y="54190"/>
                </a:lnTo>
                <a:lnTo>
                  <a:pt x="28890" y="54190"/>
                </a:lnTo>
                <a:lnTo>
                  <a:pt x="28850" y="54170"/>
                </a:lnTo>
                <a:lnTo>
                  <a:pt x="28820" y="54140"/>
                </a:lnTo>
                <a:lnTo>
                  <a:pt x="28780" y="54120"/>
                </a:lnTo>
                <a:lnTo>
                  <a:pt x="28730" y="54120"/>
                </a:lnTo>
                <a:lnTo>
                  <a:pt x="28700" y="54130"/>
                </a:lnTo>
                <a:lnTo>
                  <a:pt x="28690" y="54120"/>
                </a:lnTo>
                <a:lnTo>
                  <a:pt x="28680" y="54120"/>
                </a:lnTo>
                <a:lnTo>
                  <a:pt x="28670" y="54130"/>
                </a:lnTo>
                <a:lnTo>
                  <a:pt x="28670" y="54140"/>
                </a:lnTo>
                <a:lnTo>
                  <a:pt x="28670" y="54150"/>
                </a:lnTo>
                <a:lnTo>
                  <a:pt x="28660" y="54160"/>
                </a:lnTo>
                <a:lnTo>
                  <a:pt x="28660" y="54170"/>
                </a:lnTo>
                <a:lnTo>
                  <a:pt x="28670" y="54180"/>
                </a:lnTo>
                <a:lnTo>
                  <a:pt x="28650" y="54200"/>
                </a:lnTo>
                <a:lnTo>
                  <a:pt x="28640" y="54210"/>
                </a:lnTo>
                <a:lnTo>
                  <a:pt x="28630" y="54210"/>
                </a:lnTo>
                <a:lnTo>
                  <a:pt x="28530" y="54220"/>
                </a:lnTo>
                <a:lnTo>
                  <a:pt x="28470" y="54240"/>
                </a:lnTo>
                <a:lnTo>
                  <a:pt x="28450" y="54250"/>
                </a:lnTo>
                <a:lnTo>
                  <a:pt x="28410" y="54260"/>
                </a:lnTo>
                <a:lnTo>
                  <a:pt x="28400" y="54260"/>
                </a:lnTo>
                <a:lnTo>
                  <a:pt x="28390" y="54280"/>
                </a:lnTo>
                <a:lnTo>
                  <a:pt x="28380" y="54290"/>
                </a:lnTo>
                <a:lnTo>
                  <a:pt x="28370" y="54310"/>
                </a:lnTo>
                <a:lnTo>
                  <a:pt x="28350" y="54320"/>
                </a:lnTo>
                <a:lnTo>
                  <a:pt x="28350" y="54330"/>
                </a:lnTo>
                <a:lnTo>
                  <a:pt x="28340" y="54330"/>
                </a:lnTo>
                <a:lnTo>
                  <a:pt x="28330" y="54340"/>
                </a:lnTo>
                <a:lnTo>
                  <a:pt x="28320" y="54360"/>
                </a:lnTo>
                <a:lnTo>
                  <a:pt x="28280" y="54390"/>
                </a:lnTo>
                <a:lnTo>
                  <a:pt x="28270" y="54390"/>
                </a:lnTo>
                <a:lnTo>
                  <a:pt x="28260" y="54390"/>
                </a:lnTo>
                <a:lnTo>
                  <a:pt x="28250" y="54390"/>
                </a:lnTo>
                <a:lnTo>
                  <a:pt x="28250" y="54400"/>
                </a:lnTo>
                <a:lnTo>
                  <a:pt x="28240" y="54410"/>
                </a:lnTo>
                <a:lnTo>
                  <a:pt x="28240" y="54420"/>
                </a:lnTo>
                <a:lnTo>
                  <a:pt x="28230" y="54430"/>
                </a:lnTo>
                <a:lnTo>
                  <a:pt x="28210" y="54460"/>
                </a:lnTo>
                <a:lnTo>
                  <a:pt x="28200" y="54470"/>
                </a:lnTo>
                <a:lnTo>
                  <a:pt x="28190" y="54480"/>
                </a:lnTo>
                <a:lnTo>
                  <a:pt x="28180" y="54490"/>
                </a:lnTo>
                <a:lnTo>
                  <a:pt x="28200" y="54500"/>
                </a:lnTo>
                <a:lnTo>
                  <a:pt x="28200" y="54520"/>
                </a:lnTo>
                <a:lnTo>
                  <a:pt x="28180" y="54530"/>
                </a:lnTo>
                <a:lnTo>
                  <a:pt x="28170" y="54540"/>
                </a:lnTo>
                <a:lnTo>
                  <a:pt x="28170" y="54550"/>
                </a:lnTo>
                <a:lnTo>
                  <a:pt x="28170" y="54560"/>
                </a:lnTo>
                <a:lnTo>
                  <a:pt x="28170" y="54570"/>
                </a:lnTo>
                <a:lnTo>
                  <a:pt x="28160" y="54580"/>
                </a:lnTo>
                <a:lnTo>
                  <a:pt x="28160" y="54590"/>
                </a:lnTo>
                <a:lnTo>
                  <a:pt x="28150" y="54610"/>
                </a:lnTo>
                <a:lnTo>
                  <a:pt x="28140" y="54610"/>
                </a:lnTo>
                <a:lnTo>
                  <a:pt x="28140" y="54630"/>
                </a:lnTo>
                <a:lnTo>
                  <a:pt x="28130" y="54630"/>
                </a:lnTo>
                <a:lnTo>
                  <a:pt x="28120" y="54650"/>
                </a:lnTo>
                <a:lnTo>
                  <a:pt x="28100" y="54670"/>
                </a:lnTo>
                <a:lnTo>
                  <a:pt x="28100" y="54680"/>
                </a:lnTo>
                <a:lnTo>
                  <a:pt x="28090" y="54690"/>
                </a:lnTo>
                <a:lnTo>
                  <a:pt x="28050" y="54730"/>
                </a:lnTo>
                <a:lnTo>
                  <a:pt x="27970" y="54790"/>
                </a:lnTo>
                <a:lnTo>
                  <a:pt x="27970" y="54780"/>
                </a:lnTo>
                <a:lnTo>
                  <a:pt x="27960" y="54780"/>
                </a:lnTo>
                <a:lnTo>
                  <a:pt x="27950" y="54790"/>
                </a:lnTo>
                <a:lnTo>
                  <a:pt x="27940" y="54790"/>
                </a:lnTo>
                <a:lnTo>
                  <a:pt x="27930" y="54800"/>
                </a:lnTo>
                <a:lnTo>
                  <a:pt x="27930" y="54810"/>
                </a:lnTo>
                <a:lnTo>
                  <a:pt x="27920" y="54820"/>
                </a:lnTo>
                <a:lnTo>
                  <a:pt x="27910" y="54830"/>
                </a:lnTo>
                <a:lnTo>
                  <a:pt x="27900" y="54840"/>
                </a:lnTo>
                <a:lnTo>
                  <a:pt x="27890" y="54860"/>
                </a:lnTo>
                <a:lnTo>
                  <a:pt x="27880" y="54860"/>
                </a:lnTo>
                <a:lnTo>
                  <a:pt x="27880" y="54870"/>
                </a:lnTo>
                <a:lnTo>
                  <a:pt x="27860" y="54870"/>
                </a:lnTo>
                <a:lnTo>
                  <a:pt x="27850" y="54880"/>
                </a:lnTo>
                <a:lnTo>
                  <a:pt x="27850" y="54890"/>
                </a:lnTo>
                <a:lnTo>
                  <a:pt x="27840" y="54900"/>
                </a:lnTo>
                <a:lnTo>
                  <a:pt x="27840" y="54910"/>
                </a:lnTo>
                <a:lnTo>
                  <a:pt x="27830" y="54930"/>
                </a:lnTo>
                <a:lnTo>
                  <a:pt x="27830" y="54950"/>
                </a:lnTo>
                <a:lnTo>
                  <a:pt x="27830" y="54970"/>
                </a:lnTo>
                <a:lnTo>
                  <a:pt x="27830" y="54980"/>
                </a:lnTo>
                <a:lnTo>
                  <a:pt x="27840" y="54990"/>
                </a:lnTo>
                <a:lnTo>
                  <a:pt x="27830" y="55000"/>
                </a:lnTo>
                <a:lnTo>
                  <a:pt x="27820" y="55000"/>
                </a:lnTo>
                <a:lnTo>
                  <a:pt x="27810" y="55000"/>
                </a:lnTo>
                <a:lnTo>
                  <a:pt x="27810" y="55010"/>
                </a:lnTo>
                <a:lnTo>
                  <a:pt x="27800" y="55010"/>
                </a:lnTo>
                <a:lnTo>
                  <a:pt x="27800" y="55030"/>
                </a:lnTo>
                <a:lnTo>
                  <a:pt x="27790" y="55040"/>
                </a:lnTo>
                <a:lnTo>
                  <a:pt x="27780" y="55050"/>
                </a:lnTo>
                <a:lnTo>
                  <a:pt x="27770" y="55070"/>
                </a:lnTo>
                <a:lnTo>
                  <a:pt x="27770" y="55080"/>
                </a:lnTo>
                <a:lnTo>
                  <a:pt x="27770" y="55090"/>
                </a:lnTo>
                <a:lnTo>
                  <a:pt x="27760" y="55100"/>
                </a:lnTo>
                <a:lnTo>
                  <a:pt x="27750" y="55100"/>
                </a:lnTo>
                <a:lnTo>
                  <a:pt x="27730" y="55110"/>
                </a:lnTo>
                <a:lnTo>
                  <a:pt x="27730" y="55120"/>
                </a:lnTo>
                <a:lnTo>
                  <a:pt x="27690" y="55170"/>
                </a:lnTo>
                <a:lnTo>
                  <a:pt x="27690" y="55190"/>
                </a:lnTo>
                <a:lnTo>
                  <a:pt x="27690" y="55200"/>
                </a:lnTo>
                <a:lnTo>
                  <a:pt x="27700" y="55200"/>
                </a:lnTo>
                <a:lnTo>
                  <a:pt x="27720" y="55220"/>
                </a:lnTo>
                <a:lnTo>
                  <a:pt x="27730" y="55240"/>
                </a:lnTo>
                <a:lnTo>
                  <a:pt x="27740" y="55250"/>
                </a:lnTo>
                <a:lnTo>
                  <a:pt x="27740" y="55260"/>
                </a:lnTo>
                <a:lnTo>
                  <a:pt x="27730" y="55270"/>
                </a:lnTo>
                <a:lnTo>
                  <a:pt x="27710" y="55290"/>
                </a:lnTo>
                <a:lnTo>
                  <a:pt x="27700" y="55300"/>
                </a:lnTo>
                <a:lnTo>
                  <a:pt x="27680" y="55310"/>
                </a:lnTo>
                <a:lnTo>
                  <a:pt x="27670" y="55310"/>
                </a:lnTo>
                <a:lnTo>
                  <a:pt x="27660" y="55310"/>
                </a:lnTo>
                <a:lnTo>
                  <a:pt x="27650" y="55320"/>
                </a:lnTo>
                <a:lnTo>
                  <a:pt x="27650" y="55330"/>
                </a:lnTo>
                <a:lnTo>
                  <a:pt x="27650" y="55360"/>
                </a:lnTo>
                <a:lnTo>
                  <a:pt x="27650" y="55370"/>
                </a:lnTo>
                <a:lnTo>
                  <a:pt x="27650" y="55380"/>
                </a:lnTo>
                <a:lnTo>
                  <a:pt x="27640" y="55390"/>
                </a:lnTo>
                <a:lnTo>
                  <a:pt x="27640" y="55400"/>
                </a:lnTo>
                <a:lnTo>
                  <a:pt x="27640" y="55420"/>
                </a:lnTo>
                <a:lnTo>
                  <a:pt x="27660" y="55440"/>
                </a:lnTo>
                <a:lnTo>
                  <a:pt x="27670" y="55450"/>
                </a:lnTo>
                <a:lnTo>
                  <a:pt x="27680" y="55480"/>
                </a:lnTo>
                <a:lnTo>
                  <a:pt x="27690" y="55480"/>
                </a:lnTo>
                <a:lnTo>
                  <a:pt x="27700" y="55480"/>
                </a:lnTo>
                <a:lnTo>
                  <a:pt x="27700" y="55490"/>
                </a:lnTo>
                <a:lnTo>
                  <a:pt x="27710" y="55490"/>
                </a:lnTo>
                <a:lnTo>
                  <a:pt x="27730" y="55510"/>
                </a:lnTo>
                <a:lnTo>
                  <a:pt x="27740" y="55520"/>
                </a:lnTo>
                <a:lnTo>
                  <a:pt x="27740" y="55530"/>
                </a:lnTo>
                <a:lnTo>
                  <a:pt x="27740" y="55550"/>
                </a:lnTo>
                <a:lnTo>
                  <a:pt x="27750" y="55560"/>
                </a:lnTo>
                <a:lnTo>
                  <a:pt x="27760" y="55570"/>
                </a:lnTo>
                <a:lnTo>
                  <a:pt x="27770" y="55580"/>
                </a:lnTo>
                <a:lnTo>
                  <a:pt x="27770" y="55590"/>
                </a:lnTo>
                <a:lnTo>
                  <a:pt x="27750" y="55610"/>
                </a:lnTo>
                <a:lnTo>
                  <a:pt x="27740" y="55620"/>
                </a:lnTo>
                <a:lnTo>
                  <a:pt x="27740" y="55630"/>
                </a:lnTo>
                <a:lnTo>
                  <a:pt x="27730" y="55640"/>
                </a:lnTo>
                <a:lnTo>
                  <a:pt x="27700" y="55660"/>
                </a:lnTo>
                <a:lnTo>
                  <a:pt x="27670" y="55690"/>
                </a:lnTo>
                <a:lnTo>
                  <a:pt x="27660" y="55700"/>
                </a:lnTo>
                <a:lnTo>
                  <a:pt x="27660" y="55710"/>
                </a:lnTo>
                <a:lnTo>
                  <a:pt x="27630" y="55720"/>
                </a:lnTo>
                <a:lnTo>
                  <a:pt x="27610" y="55730"/>
                </a:lnTo>
                <a:lnTo>
                  <a:pt x="27610" y="55740"/>
                </a:lnTo>
                <a:lnTo>
                  <a:pt x="27610" y="55750"/>
                </a:lnTo>
                <a:lnTo>
                  <a:pt x="27610" y="55770"/>
                </a:lnTo>
                <a:lnTo>
                  <a:pt x="27600" y="55770"/>
                </a:lnTo>
                <a:lnTo>
                  <a:pt x="27510" y="55730"/>
                </a:lnTo>
                <a:lnTo>
                  <a:pt x="27450" y="55720"/>
                </a:lnTo>
                <a:lnTo>
                  <a:pt x="27420" y="55670"/>
                </a:lnTo>
                <a:lnTo>
                  <a:pt x="27380" y="55590"/>
                </a:lnTo>
                <a:lnTo>
                  <a:pt x="27330" y="55530"/>
                </a:lnTo>
                <a:lnTo>
                  <a:pt x="27300" y="55470"/>
                </a:lnTo>
                <a:lnTo>
                  <a:pt x="27230" y="55410"/>
                </a:lnTo>
                <a:lnTo>
                  <a:pt x="27220" y="55370"/>
                </a:lnTo>
                <a:lnTo>
                  <a:pt x="27230" y="55340"/>
                </a:lnTo>
                <a:lnTo>
                  <a:pt x="27230" y="55300"/>
                </a:lnTo>
                <a:lnTo>
                  <a:pt x="27210" y="55270"/>
                </a:lnTo>
                <a:lnTo>
                  <a:pt x="27250" y="55230"/>
                </a:lnTo>
                <a:lnTo>
                  <a:pt x="27280" y="55180"/>
                </a:lnTo>
                <a:lnTo>
                  <a:pt x="27280" y="55130"/>
                </a:lnTo>
                <a:lnTo>
                  <a:pt x="27300" y="55060"/>
                </a:lnTo>
                <a:lnTo>
                  <a:pt x="27320" y="55000"/>
                </a:lnTo>
                <a:lnTo>
                  <a:pt x="27340" y="54940"/>
                </a:lnTo>
                <a:lnTo>
                  <a:pt x="27340" y="54900"/>
                </a:lnTo>
                <a:lnTo>
                  <a:pt x="27350" y="54850"/>
                </a:lnTo>
                <a:lnTo>
                  <a:pt x="27340" y="54780"/>
                </a:lnTo>
                <a:lnTo>
                  <a:pt x="27350" y="54750"/>
                </a:lnTo>
                <a:lnTo>
                  <a:pt x="27330" y="54680"/>
                </a:lnTo>
                <a:lnTo>
                  <a:pt x="27310" y="54630"/>
                </a:lnTo>
                <a:lnTo>
                  <a:pt x="27300" y="54560"/>
                </a:lnTo>
                <a:lnTo>
                  <a:pt x="27270" y="54510"/>
                </a:lnTo>
                <a:lnTo>
                  <a:pt x="27250" y="54480"/>
                </a:lnTo>
                <a:lnTo>
                  <a:pt x="27200" y="54420"/>
                </a:lnTo>
                <a:lnTo>
                  <a:pt x="27120" y="54390"/>
                </a:lnTo>
                <a:lnTo>
                  <a:pt x="27090" y="54390"/>
                </a:lnTo>
                <a:lnTo>
                  <a:pt x="27040" y="54360"/>
                </a:lnTo>
                <a:lnTo>
                  <a:pt x="27010" y="54340"/>
                </a:lnTo>
                <a:lnTo>
                  <a:pt x="26980" y="54350"/>
                </a:lnTo>
                <a:lnTo>
                  <a:pt x="26970" y="54350"/>
                </a:lnTo>
                <a:lnTo>
                  <a:pt x="26960" y="54350"/>
                </a:lnTo>
                <a:lnTo>
                  <a:pt x="26950" y="54360"/>
                </a:lnTo>
                <a:lnTo>
                  <a:pt x="26930" y="54370"/>
                </a:lnTo>
                <a:lnTo>
                  <a:pt x="26910" y="54380"/>
                </a:lnTo>
                <a:lnTo>
                  <a:pt x="26910" y="54400"/>
                </a:lnTo>
                <a:lnTo>
                  <a:pt x="26900" y="54400"/>
                </a:lnTo>
                <a:lnTo>
                  <a:pt x="26880" y="54400"/>
                </a:lnTo>
                <a:lnTo>
                  <a:pt x="26870" y="54400"/>
                </a:lnTo>
                <a:lnTo>
                  <a:pt x="26860" y="54400"/>
                </a:lnTo>
                <a:lnTo>
                  <a:pt x="26850" y="54410"/>
                </a:lnTo>
                <a:lnTo>
                  <a:pt x="26840" y="54430"/>
                </a:lnTo>
                <a:lnTo>
                  <a:pt x="26840" y="54470"/>
                </a:lnTo>
                <a:lnTo>
                  <a:pt x="26790" y="54480"/>
                </a:lnTo>
                <a:lnTo>
                  <a:pt x="26780" y="54480"/>
                </a:lnTo>
                <a:lnTo>
                  <a:pt x="26780" y="54470"/>
                </a:lnTo>
                <a:lnTo>
                  <a:pt x="26770" y="54470"/>
                </a:lnTo>
                <a:lnTo>
                  <a:pt x="26760" y="54470"/>
                </a:lnTo>
                <a:lnTo>
                  <a:pt x="26750" y="54470"/>
                </a:lnTo>
                <a:lnTo>
                  <a:pt x="26740" y="54470"/>
                </a:lnTo>
                <a:lnTo>
                  <a:pt x="26730" y="54480"/>
                </a:lnTo>
                <a:lnTo>
                  <a:pt x="26720" y="54480"/>
                </a:lnTo>
                <a:lnTo>
                  <a:pt x="26720" y="54490"/>
                </a:lnTo>
                <a:lnTo>
                  <a:pt x="26720" y="54500"/>
                </a:lnTo>
                <a:lnTo>
                  <a:pt x="26720" y="54510"/>
                </a:lnTo>
                <a:lnTo>
                  <a:pt x="26710" y="54520"/>
                </a:lnTo>
                <a:lnTo>
                  <a:pt x="26700" y="54520"/>
                </a:lnTo>
                <a:lnTo>
                  <a:pt x="26680" y="54520"/>
                </a:lnTo>
                <a:lnTo>
                  <a:pt x="26670" y="54530"/>
                </a:lnTo>
                <a:lnTo>
                  <a:pt x="26660" y="54530"/>
                </a:lnTo>
                <a:lnTo>
                  <a:pt x="26650" y="54540"/>
                </a:lnTo>
                <a:lnTo>
                  <a:pt x="26640" y="54550"/>
                </a:lnTo>
                <a:lnTo>
                  <a:pt x="26630" y="54570"/>
                </a:lnTo>
                <a:lnTo>
                  <a:pt x="26620" y="54570"/>
                </a:lnTo>
                <a:lnTo>
                  <a:pt x="26620" y="54580"/>
                </a:lnTo>
                <a:lnTo>
                  <a:pt x="26610" y="54580"/>
                </a:lnTo>
                <a:lnTo>
                  <a:pt x="26590" y="54570"/>
                </a:lnTo>
                <a:lnTo>
                  <a:pt x="26580" y="54560"/>
                </a:lnTo>
                <a:lnTo>
                  <a:pt x="26560" y="54560"/>
                </a:lnTo>
                <a:lnTo>
                  <a:pt x="26540" y="54560"/>
                </a:lnTo>
                <a:lnTo>
                  <a:pt x="26530" y="54570"/>
                </a:lnTo>
                <a:lnTo>
                  <a:pt x="26520" y="54570"/>
                </a:lnTo>
                <a:lnTo>
                  <a:pt x="26510" y="54580"/>
                </a:lnTo>
                <a:lnTo>
                  <a:pt x="26500" y="54580"/>
                </a:lnTo>
                <a:lnTo>
                  <a:pt x="26490" y="54580"/>
                </a:lnTo>
                <a:lnTo>
                  <a:pt x="26490" y="54590"/>
                </a:lnTo>
                <a:lnTo>
                  <a:pt x="26480" y="54590"/>
                </a:lnTo>
                <a:lnTo>
                  <a:pt x="26470" y="54600"/>
                </a:lnTo>
                <a:lnTo>
                  <a:pt x="26460" y="54600"/>
                </a:lnTo>
                <a:lnTo>
                  <a:pt x="26450" y="54600"/>
                </a:lnTo>
                <a:lnTo>
                  <a:pt x="26440" y="54610"/>
                </a:lnTo>
                <a:lnTo>
                  <a:pt x="26430" y="54610"/>
                </a:lnTo>
                <a:lnTo>
                  <a:pt x="26400" y="54640"/>
                </a:lnTo>
                <a:lnTo>
                  <a:pt x="26390" y="54640"/>
                </a:lnTo>
                <a:lnTo>
                  <a:pt x="26380" y="54630"/>
                </a:lnTo>
                <a:lnTo>
                  <a:pt x="26380" y="54620"/>
                </a:lnTo>
                <a:lnTo>
                  <a:pt x="26380" y="54600"/>
                </a:lnTo>
                <a:lnTo>
                  <a:pt x="26350" y="54610"/>
                </a:lnTo>
                <a:lnTo>
                  <a:pt x="26330" y="54610"/>
                </a:lnTo>
                <a:lnTo>
                  <a:pt x="26320" y="54630"/>
                </a:lnTo>
                <a:lnTo>
                  <a:pt x="26310" y="54630"/>
                </a:lnTo>
                <a:lnTo>
                  <a:pt x="26300" y="54630"/>
                </a:lnTo>
                <a:lnTo>
                  <a:pt x="26290" y="54630"/>
                </a:lnTo>
                <a:lnTo>
                  <a:pt x="26280" y="54620"/>
                </a:lnTo>
                <a:lnTo>
                  <a:pt x="26260" y="54610"/>
                </a:lnTo>
                <a:lnTo>
                  <a:pt x="26250" y="54610"/>
                </a:lnTo>
                <a:lnTo>
                  <a:pt x="26240" y="54610"/>
                </a:lnTo>
                <a:lnTo>
                  <a:pt x="26230" y="54610"/>
                </a:lnTo>
                <a:lnTo>
                  <a:pt x="26220" y="54630"/>
                </a:lnTo>
                <a:lnTo>
                  <a:pt x="26220" y="54650"/>
                </a:lnTo>
                <a:lnTo>
                  <a:pt x="26200" y="54670"/>
                </a:lnTo>
                <a:lnTo>
                  <a:pt x="26190" y="54670"/>
                </a:lnTo>
                <a:lnTo>
                  <a:pt x="26190" y="54680"/>
                </a:lnTo>
                <a:lnTo>
                  <a:pt x="26200" y="54690"/>
                </a:lnTo>
                <a:lnTo>
                  <a:pt x="26210" y="54700"/>
                </a:lnTo>
                <a:lnTo>
                  <a:pt x="26210" y="54710"/>
                </a:lnTo>
                <a:lnTo>
                  <a:pt x="26220" y="54730"/>
                </a:lnTo>
                <a:lnTo>
                  <a:pt x="26220" y="54740"/>
                </a:lnTo>
                <a:lnTo>
                  <a:pt x="26210" y="54740"/>
                </a:lnTo>
                <a:lnTo>
                  <a:pt x="26170" y="54740"/>
                </a:lnTo>
                <a:lnTo>
                  <a:pt x="26150" y="54730"/>
                </a:lnTo>
                <a:lnTo>
                  <a:pt x="26140" y="54720"/>
                </a:lnTo>
                <a:lnTo>
                  <a:pt x="26130" y="54720"/>
                </a:lnTo>
                <a:lnTo>
                  <a:pt x="26120" y="54730"/>
                </a:lnTo>
                <a:lnTo>
                  <a:pt x="26110" y="54730"/>
                </a:lnTo>
                <a:lnTo>
                  <a:pt x="26100" y="54730"/>
                </a:lnTo>
                <a:lnTo>
                  <a:pt x="26090" y="54720"/>
                </a:lnTo>
                <a:lnTo>
                  <a:pt x="26070" y="54700"/>
                </a:lnTo>
                <a:lnTo>
                  <a:pt x="26060" y="54700"/>
                </a:lnTo>
                <a:lnTo>
                  <a:pt x="26050" y="54710"/>
                </a:lnTo>
                <a:lnTo>
                  <a:pt x="26040" y="54710"/>
                </a:lnTo>
                <a:lnTo>
                  <a:pt x="26030" y="54720"/>
                </a:lnTo>
                <a:lnTo>
                  <a:pt x="26020" y="54710"/>
                </a:lnTo>
                <a:lnTo>
                  <a:pt x="25970" y="54710"/>
                </a:lnTo>
                <a:lnTo>
                  <a:pt x="25920" y="54670"/>
                </a:lnTo>
                <a:lnTo>
                  <a:pt x="25890" y="54690"/>
                </a:lnTo>
                <a:lnTo>
                  <a:pt x="25860" y="54690"/>
                </a:lnTo>
                <a:lnTo>
                  <a:pt x="25850" y="54660"/>
                </a:lnTo>
                <a:lnTo>
                  <a:pt x="25830" y="54610"/>
                </a:lnTo>
                <a:lnTo>
                  <a:pt x="25800" y="54640"/>
                </a:lnTo>
                <a:lnTo>
                  <a:pt x="25800" y="54630"/>
                </a:lnTo>
                <a:lnTo>
                  <a:pt x="25780" y="54630"/>
                </a:lnTo>
                <a:lnTo>
                  <a:pt x="25770" y="54630"/>
                </a:lnTo>
                <a:lnTo>
                  <a:pt x="25760" y="54620"/>
                </a:lnTo>
                <a:lnTo>
                  <a:pt x="25760" y="54630"/>
                </a:lnTo>
                <a:lnTo>
                  <a:pt x="25750" y="54630"/>
                </a:lnTo>
                <a:lnTo>
                  <a:pt x="25750" y="54640"/>
                </a:lnTo>
                <a:lnTo>
                  <a:pt x="25750" y="54650"/>
                </a:lnTo>
                <a:lnTo>
                  <a:pt x="25750" y="54660"/>
                </a:lnTo>
                <a:lnTo>
                  <a:pt x="25740" y="54670"/>
                </a:lnTo>
                <a:lnTo>
                  <a:pt x="25730" y="54680"/>
                </a:lnTo>
                <a:lnTo>
                  <a:pt x="25720" y="54690"/>
                </a:lnTo>
                <a:lnTo>
                  <a:pt x="25720" y="54700"/>
                </a:lnTo>
                <a:lnTo>
                  <a:pt x="25710" y="54700"/>
                </a:lnTo>
                <a:lnTo>
                  <a:pt x="25710" y="54710"/>
                </a:lnTo>
                <a:lnTo>
                  <a:pt x="25700" y="54710"/>
                </a:lnTo>
                <a:lnTo>
                  <a:pt x="25700" y="54720"/>
                </a:lnTo>
                <a:lnTo>
                  <a:pt x="25690" y="54720"/>
                </a:lnTo>
                <a:lnTo>
                  <a:pt x="25680" y="54750"/>
                </a:lnTo>
                <a:lnTo>
                  <a:pt x="25690" y="54760"/>
                </a:lnTo>
                <a:lnTo>
                  <a:pt x="25680" y="54770"/>
                </a:lnTo>
                <a:lnTo>
                  <a:pt x="25680" y="54780"/>
                </a:lnTo>
                <a:lnTo>
                  <a:pt x="25670" y="54780"/>
                </a:lnTo>
                <a:lnTo>
                  <a:pt x="25660" y="54800"/>
                </a:lnTo>
                <a:lnTo>
                  <a:pt x="25650" y="54810"/>
                </a:lnTo>
                <a:lnTo>
                  <a:pt x="25640" y="54810"/>
                </a:lnTo>
                <a:lnTo>
                  <a:pt x="25630" y="54820"/>
                </a:lnTo>
                <a:lnTo>
                  <a:pt x="25630" y="54830"/>
                </a:lnTo>
                <a:lnTo>
                  <a:pt x="25620" y="54850"/>
                </a:lnTo>
                <a:lnTo>
                  <a:pt x="25620" y="54860"/>
                </a:lnTo>
                <a:lnTo>
                  <a:pt x="25610" y="54860"/>
                </a:lnTo>
                <a:lnTo>
                  <a:pt x="25610" y="54870"/>
                </a:lnTo>
                <a:lnTo>
                  <a:pt x="25600" y="54870"/>
                </a:lnTo>
                <a:lnTo>
                  <a:pt x="25590" y="54870"/>
                </a:lnTo>
                <a:lnTo>
                  <a:pt x="25580" y="54860"/>
                </a:lnTo>
                <a:lnTo>
                  <a:pt x="25570" y="54860"/>
                </a:lnTo>
                <a:lnTo>
                  <a:pt x="25560" y="54860"/>
                </a:lnTo>
                <a:lnTo>
                  <a:pt x="25540" y="54820"/>
                </a:lnTo>
                <a:lnTo>
                  <a:pt x="25520" y="54840"/>
                </a:lnTo>
                <a:lnTo>
                  <a:pt x="25520" y="54830"/>
                </a:lnTo>
                <a:lnTo>
                  <a:pt x="25520" y="54820"/>
                </a:lnTo>
                <a:lnTo>
                  <a:pt x="25510" y="54820"/>
                </a:lnTo>
                <a:lnTo>
                  <a:pt x="25500" y="54820"/>
                </a:lnTo>
                <a:lnTo>
                  <a:pt x="25490" y="54820"/>
                </a:lnTo>
                <a:lnTo>
                  <a:pt x="25480" y="54820"/>
                </a:lnTo>
                <a:lnTo>
                  <a:pt x="25470" y="54820"/>
                </a:lnTo>
                <a:lnTo>
                  <a:pt x="25470" y="54830"/>
                </a:lnTo>
                <a:lnTo>
                  <a:pt x="25430" y="54800"/>
                </a:lnTo>
                <a:lnTo>
                  <a:pt x="25400" y="54800"/>
                </a:lnTo>
                <a:lnTo>
                  <a:pt x="25400" y="54790"/>
                </a:lnTo>
                <a:lnTo>
                  <a:pt x="25400" y="54780"/>
                </a:lnTo>
                <a:lnTo>
                  <a:pt x="25390" y="54770"/>
                </a:lnTo>
                <a:lnTo>
                  <a:pt x="25380" y="54770"/>
                </a:lnTo>
                <a:lnTo>
                  <a:pt x="25370" y="54770"/>
                </a:lnTo>
                <a:lnTo>
                  <a:pt x="25360" y="54770"/>
                </a:lnTo>
                <a:lnTo>
                  <a:pt x="25350" y="54780"/>
                </a:lnTo>
                <a:lnTo>
                  <a:pt x="25340" y="54790"/>
                </a:lnTo>
                <a:lnTo>
                  <a:pt x="25330" y="54800"/>
                </a:lnTo>
                <a:lnTo>
                  <a:pt x="25320" y="54800"/>
                </a:lnTo>
                <a:lnTo>
                  <a:pt x="25300" y="54800"/>
                </a:lnTo>
                <a:lnTo>
                  <a:pt x="25290" y="54810"/>
                </a:lnTo>
                <a:lnTo>
                  <a:pt x="25280" y="54810"/>
                </a:lnTo>
                <a:lnTo>
                  <a:pt x="25270" y="54810"/>
                </a:lnTo>
                <a:lnTo>
                  <a:pt x="25250" y="54810"/>
                </a:lnTo>
                <a:lnTo>
                  <a:pt x="25220" y="54760"/>
                </a:lnTo>
                <a:lnTo>
                  <a:pt x="25180" y="54780"/>
                </a:lnTo>
                <a:lnTo>
                  <a:pt x="25170" y="54780"/>
                </a:lnTo>
                <a:lnTo>
                  <a:pt x="25160" y="54770"/>
                </a:lnTo>
                <a:lnTo>
                  <a:pt x="25150" y="54770"/>
                </a:lnTo>
                <a:lnTo>
                  <a:pt x="25150" y="54780"/>
                </a:lnTo>
                <a:lnTo>
                  <a:pt x="25140" y="54780"/>
                </a:lnTo>
                <a:lnTo>
                  <a:pt x="25130" y="54790"/>
                </a:lnTo>
                <a:lnTo>
                  <a:pt x="25120" y="54790"/>
                </a:lnTo>
                <a:lnTo>
                  <a:pt x="25100" y="54800"/>
                </a:lnTo>
                <a:lnTo>
                  <a:pt x="25100" y="54810"/>
                </a:lnTo>
                <a:lnTo>
                  <a:pt x="25080" y="54810"/>
                </a:lnTo>
                <a:lnTo>
                  <a:pt x="25070" y="54830"/>
                </a:lnTo>
                <a:lnTo>
                  <a:pt x="25060" y="54830"/>
                </a:lnTo>
                <a:lnTo>
                  <a:pt x="25050" y="54830"/>
                </a:lnTo>
                <a:lnTo>
                  <a:pt x="25020" y="54810"/>
                </a:lnTo>
                <a:lnTo>
                  <a:pt x="24990" y="54810"/>
                </a:lnTo>
                <a:lnTo>
                  <a:pt x="24970" y="54800"/>
                </a:lnTo>
                <a:lnTo>
                  <a:pt x="24960" y="54800"/>
                </a:lnTo>
                <a:lnTo>
                  <a:pt x="24940" y="54800"/>
                </a:lnTo>
                <a:lnTo>
                  <a:pt x="24930" y="54800"/>
                </a:lnTo>
                <a:lnTo>
                  <a:pt x="24920" y="54800"/>
                </a:lnTo>
                <a:lnTo>
                  <a:pt x="24910" y="54800"/>
                </a:lnTo>
                <a:lnTo>
                  <a:pt x="24900" y="54810"/>
                </a:lnTo>
                <a:lnTo>
                  <a:pt x="24880" y="54820"/>
                </a:lnTo>
                <a:lnTo>
                  <a:pt x="24880" y="54830"/>
                </a:lnTo>
                <a:lnTo>
                  <a:pt x="24850" y="54830"/>
                </a:lnTo>
                <a:lnTo>
                  <a:pt x="24780" y="54820"/>
                </a:lnTo>
                <a:lnTo>
                  <a:pt x="24750" y="54810"/>
                </a:lnTo>
                <a:lnTo>
                  <a:pt x="24710" y="54760"/>
                </a:lnTo>
                <a:lnTo>
                  <a:pt x="24670" y="54660"/>
                </a:lnTo>
                <a:lnTo>
                  <a:pt x="24630" y="54630"/>
                </a:lnTo>
                <a:lnTo>
                  <a:pt x="24580" y="54630"/>
                </a:lnTo>
                <a:lnTo>
                  <a:pt x="24570" y="54620"/>
                </a:lnTo>
                <a:lnTo>
                  <a:pt x="24540" y="54620"/>
                </a:lnTo>
                <a:lnTo>
                  <a:pt x="24530" y="54620"/>
                </a:lnTo>
                <a:lnTo>
                  <a:pt x="24520" y="54620"/>
                </a:lnTo>
                <a:lnTo>
                  <a:pt x="24510" y="54620"/>
                </a:lnTo>
                <a:lnTo>
                  <a:pt x="24490" y="54620"/>
                </a:lnTo>
                <a:lnTo>
                  <a:pt x="24400" y="54540"/>
                </a:lnTo>
                <a:lnTo>
                  <a:pt x="24390" y="54510"/>
                </a:lnTo>
                <a:lnTo>
                  <a:pt x="24340" y="54510"/>
                </a:lnTo>
                <a:lnTo>
                  <a:pt x="24330" y="54510"/>
                </a:lnTo>
                <a:lnTo>
                  <a:pt x="24320" y="54500"/>
                </a:lnTo>
                <a:lnTo>
                  <a:pt x="24310" y="54500"/>
                </a:lnTo>
                <a:lnTo>
                  <a:pt x="24300" y="54500"/>
                </a:lnTo>
                <a:lnTo>
                  <a:pt x="24290" y="54510"/>
                </a:lnTo>
                <a:lnTo>
                  <a:pt x="24270" y="54520"/>
                </a:lnTo>
                <a:lnTo>
                  <a:pt x="24270" y="54510"/>
                </a:lnTo>
                <a:lnTo>
                  <a:pt x="24260" y="54510"/>
                </a:lnTo>
                <a:lnTo>
                  <a:pt x="24240" y="54470"/>
                </a:lnTo>
                <a:lnTo>
                  <a:pt x="24220" y="54420"/>
                </a:lnTo>
                <a:lnTo>
                  <a:pt x="24200" y="54370"/>
                </a:lnTo>
                <a:lnTo>
                  <a:pt x="24140" y="54350"/>
                </a:lnTo>
                <a:lnTo>
                  <a:pt x="24080" y="54360"/>
                </a:lnTo>
                <a:lnTo>
                  <a:pt x="24080" y="54370"/>
                </a:lnTo>
                <a:lnTo>
                  <a:pt x="24070" y="54370"/>
                </a:lnTo>
                <a:lnTo>
                  <a:pt x="24060" y="54370"/>
                </a:lnTo>
                <a:lnTo>
                  <a:pt x="24040" y="54380"/>
                </a:lnTo>
                <a:lnTo>
                  <a:pt x="24020" y="54380"/>
                </a:lnTo>
                <a:lnTo>
                  <a:pt x="24020" y="54390"/>
                </a:lnTo>
                <a:lnTo>
                  <a:pt x="24020" y="54400"/>
                </a:lnTo>
                <a:lnTo>
                  <a:pt x="23990" y="54410"/>
                </a:lnTo>
                <a:lnTo>
                  <a:pt x="23970" y="54400"/>
                </a:lnTo>
                <a:lnTo>
                  <a:pt x="23960" y="54400"/>
                </a:lnTo>
                <a:lnTo>
                  <a:pt x="23940" y="54380"/>
                </a:lnTo>
                <a:lnTo>
                  <a:pt x="23930" y="54370"/>
                </a:lnTo>
                <a:lnTo>
                  <a:pt x="23920" y="54370"/>
                </a:lnTo>
                <a:lnTo>
                  <a:pt x="23910" y="54360"/>
                </a:lnTo>
                <a:lnTo>
                  <a:pt x="23890" y="54360"/>
                </a:lnTo>
                <a:lnTo>
                  <a:pt x="23880" y="54360"/>
                </a:lnTo>
                <a:lnTo>
                  <a:pt x="23880" y="54370"/>
                </a:lnTo>
                <a:lnTo>
                  <a:pt x="23880" y="54400"/>
                </a:lnTo>
                <a:lnTo>
                  <a:pt x="23880" y="54410"/>
                </a:lnTo>
                <a:lnTo>
                  <a:pt x="23880" y="54420"/>
                </a:lnTo>
                <a:lnTo>
                  <a:pt x="23870" y="54440"/>
                </a:lnTo>
                <a:lnTo>
                  <a:pt x="23870" y="54460"/>
                </a:lnTo>
                <a:lnTo>
                  <a:pt x="23850" y="54460"/>
                </a:lnTo>
                <a:lnTo>
                  <a:pt x="23840" y="54460"/>
                </a:lnTo>
                <a:lnTo>
                  <a:pt x="23830" y="54490"/>
                </a:lnTo>
                <a:lnTo>
                  <a:pt x="23830" y="54500"/>
                </a:lnTo>
                <a:lnTo>
                  <a:pt x="23830" y="54510"/>
                </a:lnTo>
                <a:lnTo>
                  <a:pt x="23810" y="54530"/>
                </a:lnTo>
                <a:lnTo>
                  <a:pt x="23810" y="54550"/>
                </a:lnTo>
                <a:lnTo>
                  <a:pt x="23810" y="54580"/>
                </a:lnTo>
                <a:lnTo>
                  <a:pt x="23810" y="54590"/>
                </a:lnTo>
                <a:lnTo>
                  <a:pt x="23810" y="54600"/>
                </a:lnTo>
                <a:lnTo>
                  <a:pt x="23810" y="54610"/>
                </a:lnTo>
                <a:lnTo>
                  <a:pt x="23800" y="54610"/>
                </a:lnTo>
                <a:lnTo>
                  <a:pt x="23800" y="54620"/>
                </a:lnTo>
                <a:lnTo>
                  <a:pt x="23780" y="54620"/>
                </a:lnTo>
                <a:lnTo>
                  <a:pt x="23770" y="54620"/>
                </a:lnTo>
                <a:lnTo>
                  <a:pt x="23760" y="54630"/>
                </a:lnTo>
                <a:lnTo>
                  <a:pt x="23750" y="54630"/>
                </a:lnTo>
                <a:lnTo>
                  <a:pt x="23740" y="54640"/>
                </a:lnTo>
                <a:lnTo>
                  <a:pt x="23740" y="54650"/>
                </a:lnTo>
                <a:lnTo>
                  <a:pt x="23740" y="54660"/>
                </a:lnTo>
                <a:lnTo>
                  <a:pt x="23730" y="54670"/>
                </a:lnTo>
                <a:lnTo>
                  <a:pt x="23720" y="54680"/>
                </a:lnTo>
                <a:lnTo>
                  <a:pt x="23720" y="54690"/>
                </a:lnTo>
                <a:lnTo>
                  <a:pt x="23710" y="54680"/>
                </a:lnTo>
                <a:lnTo>
                  <a:pt x="23680" y="54650"/>
                </a:lnTo>
                <a:lnTo>
                  <a:pt x="23630" y="54620"/>
                </a:lnTo>
                <a:lnTo>
                  <a:pt x="23580" y="54610"/>
                </a:lnTo>
                <a:lnTo>
                  <a:pt x="23540" y="54600"/>
                </a:lnTo>
                <a:lnTo>
                  <a:pt x="23510" y="54580"/>
                </a:lnTo>
                <a:lnTo>
                  <a:pt x="23440" y="54560"/>
                </a:lnTo>
                <a:lnTo>
                  <a:pt x="23420" y="54560"/>
                </a:lnTo>
                <a:lnTo>
                  <a:pt x="23390" y="54500"/>
                </a:lnTo>
                <a:lnTo>
                  <a:pt x="23380" y="54450"/>
                </a:lnTo>
                <a:lnTo>
                  <a:pt x="23400" y="54390"/>
                </a:lnTo>
                <a:lnTo>
                  <a:pt x="23430" y="54340"/>
                </a:lnTo>
                <a:lnTo>
                  <a:pt x="23400" y="54310"/>
                </a:lnTo>
                <a:lnTo>
                  <a:pt x="23380" y="54250"/>
                </a:lnTo>
                <a:lnTo>
                  <a:pt x="23350" y="54240"/>
                </a:lnTo>
                <a:lnTo>
                  <a:pt x="23310" y="54290"/>
                </a:lnTo>
                <a:lnTo>
                  <a:pt x="23310" y="54300"/>
                </a:lnTo>
                <a:lnTo>
                  <a:pt x="23300" y="54290"/>
                </a:lnTo>
                <a:lnTo>
                  <a:pt x="23310" y="54290"/>
                </a:lnTo>
                <a:lnTo>
                  <a:pt x="23300" y="54280"/>
                </a:lnTo>
                <a:lnTo>
                  <a:pt x="23300" y="54300"/>
                </a:lnTo>
                <a:lnTo>
                  <a:pt x="23280" y="54310"/>
                </a:lnTo>
                <a:lnTo>
                  <a:pt x="23270" y="54310"/>
                </a:lnTo>
                <a:lnTo>
                  <a:pt x="23270" y="54320"/>
                </a:lnTo>
                <a:lnTo>
                  <a:pt x="23260" y="54330"/>
                </a:lnTo>
                <a:lnTo>
                  <a:pt x="23250" y="54340"/>
                </a:lnTo>
                <a:lnTo>
                  <a:pt x="23210" y="54370"/>
                </a:lnTo>
                <a:lnTo>
                  <a:pt x="23210" y="54390"/>
                </a:lnTo>
                <a:lnTo>
                  <a:pt x="23200" y="54390"/>
                </a:lnTo>
                <a:lnTo>
                  <a:pt x="23170" y="54390"/>
                </a:lnTo>
                <a:lnTo>
                  <a:pt x="23160" y="54400"/>
                </a:lnTo>
                <a:lnTo>
                  <a:pt x="23160" y="54420"/>
                </a:lnTo>
                <a:lnTo>
                  <a:pt x="23170" y="54440"/>
                </a:lnTo>
                <a:lnTo>
                  <a:pt x="23170" y="54460"/>
                </a:lnTo>
                <a:lnTo>
                  <a:pt x="23170" y="54470"/>
                </a:lnTo>
                <a:lnTo>
                  <a:pt x="23170" y="54480"/>
                </a:lnTo>
                <a:lnTo>
                  <a:pt x="23170" y="54490"/>
                </a:lnTo>
                <a:lnTo>
                  <a:pt x="23160" y="54510"/>
                </a:lnTo>
                <a:lnTo>
                  <a:pt x="23160" y="54520"/>
                </a:lnTo>
                <a:lnTo>
                  <a:pt x="23170" y="54530"/>
                </a:lnTo>
                <a:lnTo>
                  <a:pt x="23180" y="54540"/>
                </a:lnTo>
                <a:lnTo>
                  <a:pt x="23190" y="54550"/>
                </a:lnTo>
                <a:lnTo>
                  <a:pt x="23190" y="54560"/>
                </a:lnTo>
                <a:lnTo>
                  <a:pt x="23200" y="54570"/>
                </a:lnTo>
                <a:lnTo>
                  <a:pt x="23200" y="54590"/>
                </a:lnTo>
                <a:lnTo>
                  <a:pt x="23200" y="54600"/>
                </a:lnTo>
                <a:lnTo>
                  <a:pt x="23200" y="54620"/>
                </a:lnTo>
                <a:lnTo>
                  <a:pt x="23210" y="54620"/>
                </a:lnTo>
                <a:lnTo>
                  <a:pt x="23220" y="54630"/>
                </a:lnTo>
                <a:lnTo>
                  <a:pt x="23220" y="54640"/>
                </a:lnTo>
                <a:lnTo>
                  <a:pt x="23230" y="54650"/>
                </a:lnTo>
                <a:lnTo>
                  <a:pt x="23210" y="54660"/>
                </a:lnTo>
                <a:lnTo>
                  <a:pt x="23140" y="54680"/>
                </a:lnTo>
                <a:lnTo>
                  <a:pt x="23050" y="54640"/>
                </a:lnTo>
                <a:lnTo>
                  <a:pt x="23010" y="54610"/>
                </a:lnTo>
                <a:lnTo>
                  <a:pt x="22990" y="54590"/>
                </a:lnTo>
                <a:lnTo>
                  <a:pt x="23040" y="54520"/>
                </a:lnTo>
                <a:lnTo>
                  <a:pt x="22990" y="54480"/>
                </a:lnTo>
                <a:lnTo>
                  <a:pt x="22950" y="54420"/>
                </a:lnTo>
                <a:lnTo>
                  <a:pt x="22940" y="54370"/>
                </a:lnTo>
                <a:lnTo>
                  <a:pt x="22920" y="54310"/>
                </a:lnTo>
                <a:lnTo>
                  <a:pt x="22890" y="54260"/>
                </a:lnTo>
                <a:lnTo>
                  <a:pt x="22840" y="54210"/>
                </a:lnTo>
                <a:lnTo>
                  <a:pt x="22800" y="54200"/>
                </a:lnTo>
                <a:lnTo>
                  <a:pt x="22760" y="54140"/>
                </a:lnTo>
                <a:lnTo>
                  <a:pt x="22740" y="54110"/>
                </a:lnTo>
                <a:lnTo>
                  <a:pt x="22720" y="54060"/>
                </a:lnTo>
                <a:lnTo>
                  <a:pt x="22700" y="53990"/>
                </a:lnTo>
                <a:lnTo>
                  <a:pt x="22700" y="53940"/>
                </a:lnTo>
                <a:lnTo>
                  <a:pt x="22680" y="53890"/>
                </a:lnTo>
                <a:lnTo>
                  <a:pt x="22630" y="53890"/>
                </a:lnTo>
                <a:lnTo>
                  <a:pt x="22620" y="53900"/>
                </a:lnTo>
                <a:lnTo>
                  <a:pt x="22610" y="53890"/>
                </a:lnTo>
                <a:lnTo>
                  <a:pt x="22590" y="53900"/>
                </a:lnTo>
                <a:lnTo>
                  <a:pt x="22580" y="53900"/>
                </a:lnTo>
                <a:lnTo>
                  <a:pt x="22570" y="53900"/>
                </a:lnTo>
                <a:lnTo>
                  <a:pt x="22570" y="53960"/>
                </a:lnTo>
                <a:lnTo>
                  <a:pt x="22560" y="53960"/>
                </a:lnTo>
                <a:lnTo>
                  <a:pt x="22550" y="53960"/>
                </a:lnTo>
                <a:lnTo>
                  <a:pt x="22540" y="53980"/>
                </a:lnTo>
                <a:lnTo>
                  <a:pt x="22540" y="54000"/>
                </a:lnTo>
                <a:lnTo>
                  <a:pt x="22530" y="54010"/>
                </a:lnTo>
                <a:lnTo>
                  <a:pt x="22530" y="54030"/>
                </a:lnTo>
                <a:lnTo>
                  <a:pt x="22520" y="54050"/>
                </a:lnTo>
                <a:lnTo>
                  <a:pt x="22520" y="54060"/>
                </a:lnTo>
                <a:lnTo>
                  <a:pt x="22500" y="54080"/>
                </a:lnTo>
                <a:lnTo>
                  <a:pt x="22500" y="54060"/>
                </a:lnTo>
                <a:lnTo>
                  <a:pt x="22490" y="54030"/>
                </a:lnTo>
                <a:lnTo>
                  <a:pt x="22460" y="53990"/>
                </a:lnTo>
                <a:lnTo>
                  <a:pt x="22390" y="53990"/>
                </a:lnTo>
                <a:lnTo>
                  <a:pt x="22350" y="53950"/>
                </a:lnTo>
                <a:lnTo>
                  <a:pt x="22260" y="53960"/>
                </a:lnTo>
                <a:lnTo>
                  <a:pt x="22230" y="53970"/>
                </a:lnTo>
                <a:lnTo>
                  <a:pt x="22220" y="53970"/>
                </a:lnTo>
                <a:lnTo>
                  <a:pt x="22200" y="53980"/>
                </a:lnTo>
                <a:lnTo>
                  <a:pt x="22190" y="53980"/>
                </a:lnTo>
                <a:lnTo>
                  <a:pt x="22170" y="53990"/>
                </a:lnTo>
                <a:lnTo>
                  <a:pt x="22170" y="54000"/>
                </a:lnTo>
                <a:lnTo>
                  <a:pt x="22160" y="54010"/>
                </a:lnTo>
                <a:lnTo>
                  <a:pt x="22150" y="54020"/>
                </a:lnTo>
                <a:lnTo>
                  <a:pt x="22150" y="54030"/>
                </a:lnTo>
                <a:lnTo>
                  <a:pt x="22100" y="54010"/>
                </a:lnTo>
                <a:lnTo>
                  <a:pt x="22040" y="54010"/>
                </a:lnTo>
                <a:lnTo>
                  <a:pt x="22000" y="53990"/>
                </a:lnTo>
                <a:lnTo>
                  <a:pt x="21960" y="53930"/>
                </a:lnTo>
                <a:lnTo>
                  <a:pt x="21930" y="53920"/>
                </a:lnTo>
                <a:lnTo>
                  <a:pt x="21900" y="53960"/>
                </a:lnTo>
                <a:lnTo>
                  <a:pt x="21840" y="53960"/>
                </a:lnTo>
                <a:lnTo>
                  <a:pt x="21770" y="53930"/>
                </a:lnTo>
                <a:lnTo>
                  <a:pt x="21780" y="53880"/>
                </a:lnTo>
                <a:lnTo>
                  <a:pt x="21760" y="53790"/>
                </a:lnTo>
                <a:lnTo>
                  <a:pt x="21730" y="53730"/>
                </a:lnTo>
                <a:lnTo>
                  <a:pt x="21750" y="53720"/>
                </a:lnTo>
                <a:lnTo>
                  <a:pt x="21770" y="53720"/>
                </a:lnTo>
                <a:lnTo>
                  <a:pt x="21780" y="53710"/>
                </a:lnTo>
                <a:lnTo>
                  <a:pt x="21790" y="53710"/>
                </a:lnTo>
                <a:lnTo>
                  <a:pt x="21790" y="53690"/>
                </a:lnTo>
                <a:lnTo>
                  <a:pt x="21800" y="53670"/>
                </a:lnTo>
                <a:lnTo>
                  <a:pt x="21800" y="53660"/>
                </a:lnTo>
                <a:lnTo>
                  <a:pt x="21810" y="53650"/>
                </a:lnTo>
                <a:lnTo>
                  <a:pt x="21810" y="53640"/>
                </a:lnTo>
                <a:lnTo>
                  <a:pt x="21820" y="53640"/>
                </a:lnTo>
                <a:lnTo>
                  <a:pt x="21830" y="53630"/>
                </a:lnTo>
                <a:lnTo>
                  <a:pt x="21830" y="53620"/>
                </a:lnTo>
                <a:lnTo>
                  <a:pt x="21860" y="53610"/>
                </a:lnTo>
                <a:lnTo>
                  <a:pt x="21870" y="53600"/>
                </a:lnTo>
                <a:lnTo>
                  <a:pt x="21850" y="53560"/>
                </a:lnTo>
                <a:lnTo>
                  <a:pt x="21900" y="53460"/>
                </a:lnTo>
                <a:lnTo>
                  <a:pt x="21810" y="53410"/>
                </a:lnTo>
                <a:lnTo>
                  <a:pt x="21790" y="53390"/>
                </a:lnTo>
                <a:lnTo>
                  <a:pt x="21750" y="53370"/>
                </a:lnTo>
                <a:lnTo>
                  <a:pt x="21720" y="53380"/>
                </a:lnTo>
                <a:lnTo>
                  <a:pt x="21670" y="53370"/>
                </a:lnTo>
                <a:lnTo>
                  <a:pt x="21640" y="53400"/>
                </a:lnTo>
                <a:lnTo>
                  <a:pt x="21620" y="53420"/>
                </a:lnTo>
                <a:lnTo>
                  <a:pt x="21590" y="53420"/>
                </a:lnTo>
                <a:lnTo>
                  <a:pt x="21590" y="53450"/>
                </a:lnTo>
                <a:lnTo>
                  <a:pt x="21580" y="53460"/>
                </a:lnTo>
                <a:lnTo>
                  <a:pt x="21560" y="53480"/>
                </a:lnTo>
                <a:lnTo>
                  <a:pt x="21550" y="53490"/>
                </a:lnTo>
                <a:lnTo>
                  <a:pt x="21550" y="53500"/>
                </a:lnTo>
                <a:lnTo>
                  <a:pt x="21540" y="53510"/>
                </a:lnTo>
                <a:lnTo>
                  <a:pt x="21530" y="53520"/>
                </a:lnTo>
                <a:lnTo>
                  <a:pt x="21470" y="53530"/>
                </a:lnTo>
                <a:lnTo>
                  <a:pt x="21480" y="53500"/>
                </a:lnTo>
                <a:lnTo>
                  <a:pt x="21420" y="53540"/>
                </a:lnTo>
                <a:lnTo>
                  <a:pt x="21410" y="53540"/>
                </a:lnTo>
                <a:lnTo>
                  <a:pt x="21400" y="53540"/>
                </a:lnTo>
                <a:lnTo>
                  <a:pt x="21390" y="53550"/>
                </a:lnTo>
                <a:lnTo>
                  <a:pt x="21380" y="53550"/>
                </a:lnTo>
                <a:lnTo>
                  <a:pt x="21340" y="53530"/>
                </a:lnTo>
                <a:lnTo>
                  <a:pt x="21310" y="53500"/>
                </a:lnTo>
                <a:lnTo>
                  <a:pt x="21270" y="53480"/>
                </a:lnTo>
                <a:lnTo>
                  <a:pt x="21170" y="53460"/>
                </a:lnTo>
                <a:lnTo>
                  <a:pt x="21150" y="53390"/>
                </a:lnTo>
                <a:lnTo>
                  <a:pt x="21020" y="53310"/>
                </a:lnTo>
                <a:lnTo>
                  <a:pt x="21000" y="53290"/>
                </a:lnTo>
                <a:lnTo>
                  <a:pt x="20950" y="53250"/>
                </a:lnTo>
                <a:lnTo>
                  <a:pt x="20880" y="53250"/>
                </a:lnTo>
                <a:lnTo>
                  <a:pt x="20800" y="53280"/>
                </a:lnTo>
                <a:lnTo>
                  <a:pt x="20760" y="53210"/>
                </a:lnTo>
                <a:lnTo>
                  <a:pt x="20750" y="53170"/>
                </a:lnTo>
                <a:lnTo>
                  <a:pt x="20730" y="53140"/>
                </a:lnTo>
                <a:lnTo>
                  <a:pt x="20700" y="53090"/>
                </a:lnTo>
                <a:lnTo>
                  <a:pt x="20720" y="53060"/>
                </a:lnTo>
                <a:lnTo>
                  <a:pt x="20680" y="53060"/>
                </a:lnTo>
                <a:lnTo>
                  <a:pt x="20590" y="53050"/>
                </a:lnTo>
                <a:lnTo>
                  <a:pt x="20550" y="53040"/>
                </a:lnTo>
                <a:lnTo>
                  <a:pt x="20440" y="53010"/>
                </a:lnTo>
                <a:lnTo>
                  <a:pt x="20440" y="52980"/>
                </a:lnTo>
                <a:lnTo>
                  <a:pt x="20450" y="52950"/>
                </a:lnTo>
                <a:lnTo>
                  <a:pt x="20470" y="52860"/>
                </a:lnTo>
                <a:lnTo>
                  <a:pt x="20490" y="52800"/>
                </a:lnTo>
                <a:lnTo>
                  <a:pt x="20470" y="52770"/>
                </a:lnTo>
                <a:lnTo>
                  <a:pt x="20440" y="52750"/>
                </a:lnTo>
                <a:lnTo>
                  <a:pt x="20380" y="52750"/>
                </a:lnTo>
                <a:lnTo>
                  <a:pt x="20400" y="52710"/>
                </a:lnTo>
                <a:lnTo>
                  <a:pt x="20400" y="52660"/>
                </a:lnTo>
                <a:lnTo>
                  <a:pt x="20380" y="52600"/>
                </a:lnTo>
                <a:lnTo>
                  <a:pt x="20360" y="52560"/>
                </a:lnTo>
                <a:lnTo>
                  <a:pt x="20350" y="52510"/>
                </a:lnTo>
                <a:lnTo>
                  <a:pt x="20410" y="52460"/>
                </a:lnTo>
                <a:lnTo>
                  <a:pt x="20410" y="52450"/>
                </a:lnTo>
                <a:lnTo>
                  <a:pt x="20390" y="52440"/>
                </a:lnTo>
                <a:lnTo>
                  <a:pt x="20360" y="52420"/>
                </a:lnTo>
                <a:lnTo>
                  <a:pt x="20320" y="52420"/>
                </a:lnTo>
                <a:lnTo>
                  <a:pt x="20290" y="52420"/>
                </a:lnTo>
                <a:lnTo>
                  <a:pt x="20270" y="52370"/>
                </a:lnTo>
                <a:lnTo>
                  <a:pt x="20250" y="52350"/>
                </a:lnTo>
                <a:lnTo>
                  <a:pt x="20220" y="52350"/>
                </a:lnTo>
                <a:lnTo>
                  <a:pt x="20210" y="52340"/>
                </a:lnTo>
                <a:lnTo>
                  <a:pt x="20200" y="52350"/>
                </a:lnTo>
                <a:lnTo>
                  <a:pt x="20160" y="52350"/>
                </a:lnTo>
                <a:lnTo>
                  <a:pt x="20150" y="52340"/>
                </a:lnTo>
                <a:lnTo>
                  <a:pt x="20140" y="52340"/>
                </a:lnTo>
                <a:lnTo>
                  <a:pt x="20120" y="52350"/>
                </a:lnTo>
                <a:lnTo>
                  <a:pt x="20080" y="52350"/>
                </a:lnTo>
                <a:lnTo>
                  <a:pt x="20070" y="52350"/>
                </a:lnTo>
                <a:lnTo>
                  <a:pt x="20100" y="52300"/>
                </a:lnTo>
                <a:lnTo>
                  <a:pt x="20060" y="52300"/>
                </a:lnTo>
                <a:lnTo>
                  <a:pt x="20050" y="52290"/>
                </a:lnTo>
                <a:lnTo>
                  <a:pt x="20040" y="52290"/>
                </a:lnTo>
                <a:lnTo>
                  <a:pt x="20020" y="52290"/>
                </a:lnTo>
                <a:lnTo>
                  <a:pt x="20010" y="52300"/>
                </a:lnTo>
                <a:lnTo>
                  <a:pt x="19970" y="52300"/>
                </a:lnTo>
                <a:lnTo>
                  <a:pt x="19960" y="52300"/>
                </a:lnTo>
                <a:lnTo>
                  <a:pt x="19940" y="52290"/>
                </a:lnTo>
                <a:lnTo>
                  <a:pt x="19930" y="52290"/>
                </a:lnTo>
                <a:lnTo>
                  <a:pt x="19920" y="52300"/>
                </a:lnTo>
                <a:lnTo>
                  <a:pt x="19900" y="52310"/>
                </a:lnTo>
                <a:lnTo>
                  <a:pt x="19880" y="52320"/>
                </a:lnTo>
                <a:lnTo>
                  <a:pt x="19860" y="52330"/>
                </a:lnTo>
                <a:lnTo>
                  <a:pt x="19850" y="52340"/>
                </a:lnTo>
                <a:lnTo>
                  <a:pt x="19840" y="52340"/>
                </a:lnTo>
                <a:lnTo>
                  <a:pt x="19830" y="52350"/>
                </a:lnTo>
                <a:lnTo>
                  <a:pt x="19820" y="52340"/>
                </a:lnTo>
                <a:lnTo>
                  <a:pt x="19810" y="52340"/>
                </a:lnTo>
                <a:lnTo>
                  <a:pt x="19800" y="52340"/>
                </a:lnTo>
                <a:lnTo>
                  <a:pt x="19790" y="52350"/>
                </a:lnTo>
                <a:lnTo>
                  <a:pt x="19780" y="52370"/>
                </a:lnTo>
                <a:lnTo>
                  <a:pt x="19770" y="52380"/>
                </a:lnTo>
                <a:lnTo>
                  <a:pt x="19770" y="52390"/>
                </a:lnTo>
                <a:lnTo>
                  <a:pt x="19780" y="52410"/>
                </a:lnTo>
                <a:lnTo>
                  <a:pt x="19770" y="52420"/>
                </a:lnTo>
                <a:lnTo>
                  <a:pt x="19760" y="52420"/>
                </a:lnTo>
                <a:lnTo>
                  <a:pt x="19680" y="52410"/>
                </a:lnTo>
                <a:lnTo>
                  <a:pt x="19670" y="52430"/>
                </a:lnTo>
                <a:lnTo>
                  <a:pt x="19660" y="52430"/>
                </a:lnTo>
                <a:lnTo>
                  <a:pt x="19650" y="52430"/>
                </a:lnTo>
                <a:lnTo>
                  <a:pt x="19650" y="52440"/>
                </a:lnTo>
                <a:lnTo>
                  <a:pt x="19640" y="52440"/>
                </a:lnTo>
                <a:lnTo>
                  <a:pt x="19630" y="52450"/>
                </a:lnTo>
                <a:lnTo>
                  <a:pt x="19620" y="52460"/>
                </a:lnTo>
                <a:lnTo>
                  <a:pt x="19610" y="52470"/>
                </a:lnTo>
                <a:lnTo>
                  <a:pt x="19610" y="52480"/>
                </a:lnTo>
                <a:lnTo>
                  <a:pt x="19600" y="52490"/>
                </a:lnTo>
                <a:lnTo>
                  <a:pt x="19590" y="52490"/>
                </a:lnTo>
                <a:lnTo>
                  <a:pt x="19590" y="52500"/>
                </a:lnTo>
                <a:lnTo>
                  <a:pt x="19580" y="52500"/>
                </a:lnTo>
                <a:lnTo>
                  <a:pt x="19570" y="52500"/>
                </a:lnTo>
                <a:lnTo>
                  <a:pt x="19570" y="52520"/>
                </a:lnTo>
                <a:lnTo>
                  <a:pt x="19560" y="52520"/>
                </a:lnTo>
                <a:lnTo>
                  <a:pt x="19560" y="52540"/>
                </a:lnTo>
                <a:lnTo>
                  <a:pt x="19560" y="52550"/>
                </a:lnTo>
                <a:lnTo>
                  <a:pt x="19500" y="52540"/>
                </a:lnTo>
                <a:lnTo>
                  <a:pt x="19440" y="52510"/>
                </a:lnTo>
                <a:lnTo>
                  <a:pt x="19440" y="52500"/>
                </a:lnTo>
                <a:lnTo>
                  <a:pt x="19430" y="52500"/>
                </a:lnTo>
                <a:lnTo>
                  <a:pt x="19420" y="52470"/>
                </a:lnTo>
                <a:lnTo>
                  <a:pt x="19380" y="52400"/>
                </a:lnTo>
                <a:lnTo>
                  <a:pt x="19330" y="52380"/>
                </a:lnTo>
                <a:lnTo>
                  <a:pt x="19300" y="52340"/>
                </a:lnTo>
                <a:lnTo>
                  <a:pt x="19270" y="52270"/>
                </a:lnTo>
                <a:lnTo>
                  <a:pt x="19240" y="52230"/>
                </a:lnTo>
                <a:lnTo>
                  <a:pt x="19250" y="52140"/>
                </a:lnTo>
                <a:lnTo>
                  <a:pt x="19200" y="52130"/>
                </a:lnTo>
                <a:lnTo>
                  <a:pt x="19150" y="52080"/>
                </a:lnTo>
                <a:lnTo>
                  <a:pt x="19140" y="52030"/>
                </a:lnTo>
                <a:lnTo>
                  <a:pt x="19120" y="51990"/>
                </a:lnTo>
                <a:lnTo>
                  <a:pt x="19090" y="51990"/>
                </a:lnTo>
                <a:lnTo>
                  <a:pt x="19070" y="51990"/>
                </a:lnTo>
                <a:lnTo>
                  <a:pt x="19060" y="51990"/>
                </a:lnTo>
                <a:lnTo>
                  <a:pt x="19050" y="51990"/>
                </a:lnTo>
                <a:lnTo>
                  <a:pt x="19050" y="52000"/>
                </a:lnTo>
                <a:lnTo>
                  <a:pt x="19030" y="51980"/>
                </a:lnTo>
                <a:lnTo>
                  <a:pt x="19030" y="51950"/>
                </a:lnTo>
                <a:lnTo>
                  <a:pt x="19040" y="51920"/>
                </a:lnTo>
                <a:lnTo>
                  <a:pt x="19040" y="51890"/>
                </a:lnTo>
                <a:lnTo>
                  <a:pt x="18950" y="51840"/>
                </a:lnTo>
                <a:lnTo>
                  <a:pt x="18940" y="51810"/>
                </a:lnTo>
                <a:lnTo>
                  <a:pt x="18900" y="51820"/>
                </a:lnTo>
                <a:lnTo>
                  <a:pt x="18890" y="51820"/>
                </a:lnTo>
                <a:lnTo>
                  <a:pt x="18880" y="51820"/>
                </a:lnTo>
                <a:lnTo>
                  <a:pt x="18870" y="51820"/>
                </a:lnTo>
                <a:lnTo>
                  <a:pt x="18860" y="51820"/>
                </a:lnTo>
                <a:lnTo>
                  <a:pt x="18860" y="51830"/>
                </a:lnTo>
                <a:lnTo>
                  <a:pt x="18840" y="51800"/>
                </a:lnTo>
                <a:lnTo>
                  <a:pt x="18810" y="51780"/>
                </a:lnTo>
                <a:lnTo>
                  <a:pt x="18800" y="51790"/>
                </a:lnTo>
                <a:lnTo>
                  <a:pt x="18780" y="51790"/>
                </a:lnTo>
                <a:lnTo>
                  <a:pt x="18770" y="51790"/>
                </a:lnTo>
                <a:lnTo>
                  <a:pt x="18750" y="51790"/>
                </a:lnTo>
                <a:lnTo>
                  <a:pt x="18750" y="51800"/>
                </a:lnTo>
                <a:lnTo>
                  <a:pt x="18740" y="51790"/>
                </a:lnTo>
                <a:lnTo>
                  <a:pt x="18730" y="51780"/>
                </a:lnTo>
                <a:lnTo>
                  <a:pt x="18710" y="51760"/>
                </a:lnTo>
                <a:lnTo>
                  <a:pt x="18680" y="51740"/>
                </a:lnTo>
                <a:lnTo>
                  <a:pt x="18640" y="51710"/>
                </a:lnTo>
                <a:lnTo>
                  <a:pt x="18600" y="51700"/>
                </a:lnTo>
                <a:lnTo>
                  <a:pt x="18590" y="51710"/>
                </a:lnTo>
                <a:lnTo>
                  <a:pt x="18570" y="51710"/>
                </a:lnTo>
                <a:lnTo>
                  <a:pt x="18560" y="51710"/>
                </a:lnTo>
                <a:lnTo>
                  <a:pt x="18540" y="51670"/>
                </a:lnTo>
                <a:lnTo>
                  <a:pt x="18520" y="51650"/>
                </a:lnTo>
                <a:lnTo>
                  <a:pt x="18500" y="51650"/>
                </a:lnTo>
                <a:lnTo>
                  <a:pt x="18500" y="51640"/>
                </a:lnTo>
                <a:lnTo>
                  <a:pt x="18490" y="51640"/>
                </a:lnTo>
                <a:lnTo>
                  <a:pt x="18480" y="51640"/>
                </a:lnTo>
                <a:lnTo>
                  <a:pt x="18460" y="51650"/>
                </a:lnTo>
                <a:lnTo>
                  <a:pt x="18450" y="51650"/>
                </a:lnTo>
                <a:lnTo>
                  <a:pt x="18440" y="51650"/>
                </a:lnTo>
                <a:lnTo>
                  <a:pt x="18430" y="51660"/>
                </a:lnTo>
                <a:lnTo>
                  <a:pt x="18410" y="51670"/>
                </a:lnTo>
                <a:lnTo>
                  <a:pt x="18400" y="51670"/>
                </a:lnTo>
                <a:lnTo>
                  <a:pt x="18390" y="51670"/>
                </a:lnTo>
                <a:lnTo>
                  <a:pt x="18380" y="51670"/>
                </a:lnTo>
                <a:lnTo>
                  <a:pt x="18360" y="51660"/>
                </a:lnTo>
                <a:lnTo>
                  <a:pt x="18340" y="51600"/>
                </a:lnTo>
                <a:lnTo>
                  <a:pt x="18290" y="51620"/>
                </a:lnTo>
                <a:lnTo>
                  <a:pt x="18260" y="51590"/>
                </a:lnTo>
                <a:lnTo>
                  <a:pt x="18240" y="51540"/>
                </a:lnTo>
                <a:lnTo>
                  <a:pt x="18220" y="51550"/>
                </a:lnTo>
                <a:lnTo>
                  <a:pt x="18210" y="51540"/>
                </a:lnTo>
                <a:lnTo>
                  <a:pt x="18200" y="51540"/>
                </a:lnTo>
                <a:lnTo>
                  <a:pt x="18190" y="51540"/>
                </a:lnTo>
                <a:lnTo>
                  <a:pt x="18180" y="51540"/>
                </a:lnTo>
                <a:lnTo>
                  <a:pt x="18170" y="51540"/>
                </a:lnTo>
                <a:lnTo>
                  <a:pt x="18160" y="51540"/>
                </a:lnTo>
                <a:lnTo>
                  <a:pt x="18150" y="51520"/>
                </a:lnTo>
                <a:lnTo>
                  <a:pt x="18160" y="51490"/>
                </a:lnTo>
                <a:lnTo>
                  <a:pt x="18170" y="51490"/>
                </a:lnTo>
                <a:lnTo>
                  <a:pt x="18180" y="51480"/>
                </a:lnTo>
                <a:lnTo>
                  <a:pt x="18190" y="51470"/>
                </a:lnTo>
                <a:lnTo>
                  <a:pt x="18190" y="51460"/>
                </a:lnTo>
                <a:lnTo>
                  <a:pt x="18190" y="51450"/>
                </a:lnTo>
                <a:lnTo>
                  <a:pt x="18180" y="51440"/>
                </a:lnTo>
                <a:lnTo>
                  <a:pt x="18170" y="51430"/>
                </a:lnTo>
                <a:lnTo>
                  <a:pt x="18180" y="51390"/>
                </a:lnTo>
                <a:lnTo>
                  <a:pt x="18150" y="51410"/>
                </a:lnTo>
                <a:lnTo>
                  <a:pt x="18140" y="51400"/>
                </a:lnTo>
                <a:lnTo>
                  <a:pt x="18130" y="51400"/>
                </a:lnTo>
                <a:lnTo>
                  <a:pt x="18120" y="51400"/>
                </a:lnTo>
                <a:lnTo>
                  <a:pt x="18110" y="51400"/>
                </a:lnTo>
                <a:lnTo>
                  <a:pt x="18090" y="51410"/>
                </a:lnTo>
                <a:lnTo>
                  <a:pt x="18080" y="51420"/>
                </a:lnTo>
                <a:lnTo>
                  <a:pt x="18060" y="51420"/>
                </a:lnTo>
                <a:lnTo>
                  <a:pt x="18080" y="51370"/>
                </a:lnTo>
                <a:lnTo>
                  <a:pt x="18070" y="51340"/>
                </a:lnTo>
                <a:lnTo>
                  <a:pt x="18040" y="51320"/>
                </a:lnTo>
                <a:lnTo>
                  <a:pt x="17980" y="51240"/>
                </a:lnTo>
                <a:lnTo>
                  <a:pt x="17940" y="51230"/>
                </a:lnTo>
                <a:lnTo>
                  <a:pt x="17930" y="51210"/>
                </a:lnTo>
                <a:lnTo>
                  <a:pt x="17920" y="51210"/>
                </a:lnTo>
                <a:lnTo>
                  <a:pt x="17900" y="51210"/>
                </a:lnTo>
                <a:lnTo>
                  <a:pt x="17890" y="51210"/>
                </a:lnTo>
                <a:lnTo>
                  <a:pt x="17880" y="51210"/>
                </a:lnTo>
                <a:lnTo>
                  <a:pt x="17870" y="51220"/>
                </a:lnTo>
                <a:lnTo>
                  <a:pt x="17860" y="51220"/>
                </a:lnTo>
                <a:lnTo>
                  <a:pt x="17850" y="51230"/>
                </a:lnTo>
                <a:lnTo>
                  <a:pt x="17840" y="51230"/>
                </a:lnTo>
                <a:lnTo>
                  <a:pt x="17800" y="51180"/>
                </a:lnTo>
                <a:lnTo>
                  <a:pt x="17760" y="51120"/>
                </a:lnTo>
                <a:lnTo>
                  <a:pt x="17720" y="51100"/>
                </a:lnTo>
                <a:lnTo>
                  <a:pt x="17700" y="51110"/>
                </a:lnTo>
                <a:lnTo>
                  <a:pt x="17680" y="51110"/>
                </a:lnTo>
                <a:lnTo>
                  <a:pt x="17660" y="51100"/>
                </a:lnTo>
                <a:lnTo>
                  <a:pt x="17650" y="51100"/>
                </a:lnTo>
                <a:lnTo>
                  <a:pt x="17650" y="51110"/>
                </a:lnTo>
                <a:lnTo>
                  <a:pt x="17640" y="51090"/>
                </a:lnTo>
                <a:lnTo>
                  <a:pt x="17610" y="51070"/>
                </a:lnTo>
                <a:lnTo>
                  <a:pt x="17600" y="51070"/>
                </a:lnTo>
                <a:lnTo>
                  <a:pt x="17600" y="51060"/>
                </a:lnTo>
                <a:lnTo>
                  <a:pt x="17590" y="51060"/>
                </a:lnTo>
                <a:lnTo>
                  <a:pt x="17570" y="51070"/>
                </a:lnTo>
                <a:lnTo>
                  <a:pt x="17550" y="51080"/>
                </a:lnTo>
                <a:lnTo>
                  <a:pt x="17550" y="51070"/>
                </a:lnTo>
                <a:lnTo>
                  <a:pt x="17530" y="51020"/>
                </a:lnTo>
                <a:lnTo>
                  <a:pt x="17480" y="51020"/>
                </a:lnTo>
                <a:lnTo>
                  <a:pt x="17470" y="51020"/>
                </a:lnTo>
                <a:lnTo>
                  <a:pt x="17460" y="51010"/>
                </a:lnTo>
                <a:lnTo>
                  <a:pt x="17450" y="51020"/>
                </a:lnTo>
                <a:lnTo>
                  <a:pt x="17440" y="51020"/>
                </a:lnTo>
                <a:lnTo>
                  <a:pt x="17430" y="51030"/>
                </a:lnTo>
                <a:lnTo>
                  <a:pt x="17420" y="51030"/>
                </a:lnTo>
                <a:lnTo>
                  <a:pt x="17410" y="51000"/>
                </a:lnTo>
                <a:lnTo>
                  <a:pt x="17400" y="50940"/>
                </a:lnTo>
                <a:lnTo>
                  <a:pt x="17450" y="50920"/>
                </a:lnTo>
                <a:lnTo>
                  <a:pt x="17400" y="50840"/>
                </a:lnTo>
                <a:lnTo>
                  <a:pt x="17370" y="50830"/>
                </a:lnTo>
                <a:lnTo>
                  <a:pt x="17370" y="50820"/>
                </a:lnTo>
                <a:lnTo>
                  <a:pt x="17360" y="50810"/>
                </a:lnTo>
                <a:lnTo>
                  <a:pt x="17350" y="50820"/>
                </a:lnTo>
                <a:lnTo>
                  <a:pt x="17340" y="50800"/>
                </a:lnTo>
                <a:lnTo>
                  <a:pt x="17320" y="50740"/>
                </a:lnTo>
                <a:lnTo>
                  <a:pt x="17300" y="50680"/>
                </a:lnTo>
                <a:lnTo>
                  <a:pt x="17300" y="50640"/>
                </a:lnTo>
                <a:lnTo>
                  <a:pt x="17290" y="50590"/>
                </a:lnTo>
                <a:lnTo>
                  <a:pt x="17290" y="50570"/>
                </a:lnTo>
                <a:lnTo>
                  <a:pt x="17250" y="50530"/>
                </a:lnTo>
                <a:lnTo>
                  <a:pt x="17240" y="50540"/>
                </a:lnTo>
                <a:lnTo>
                  <a:pt x="17230" y="50540"/>
                </a:lnTo>
                <a:lnTo>
                  <a:pt x="17220" y="50530"/>
                </a:lnTo>
                <a:lnTo>
                  <a:pt x="17210" y="50530"/>
                </a:lnTo>
                <a:lnTo>
                  <a:pt x="17200" y="50540"/>
                </a:lnTo>
                <a:lnTo>
                  <a:pt x="17190" y="50560"/>
                </a:lnTo>
                <a:lnTo>
                  <a:pt x="17180" y="50560"/>
                </a:lnTo>
                <a:lnTo>
                  <a:pt x="17170" y="50560"/>
                </a:lnTo>
                <a:lnTo>
                  <a:pt x="17150" y="50560"/>
                </a:lnTo>
                <a:lnTo>
                  <a:pt x="17140" y="50560"/>
                </a:lnTo>
                <a:lnTo>
                  <a:pt x="17120" y="50560"/>
                </a:lnTo>
                <a:lnTo>
                  <a:pt x="17110" y="50580"/>
                </a:lnTo>
                <a:lnTo>
                  <a:pt x="17100" y="50580"/>
                </a:lnTo>
                <a:lnTo>
                  <a:pt x="17080" y="50580"/>
                </a:lnTo>
                <a:lnTo>
                  <a:pt x="17050" y="50560"/>
                </a:lnTo>
                <a:lnTo>
                  <a:pt x="17040" y="50550"/>
                </a:lnTo>
                <a:lnTo>
                  <a:pt x="17040" y="50540"/>
                </a:lnTo>
                <a:lnTo>
                  <a:pt x="17030" y="50530"/>
                </a:lnTo>
                <a:lnTo>
                  <a:pt x="17020" y="50530"/>
                </a:lnTo>
                <a:lnTo>
                  <a:pt x="17010" y="50540"/>
                </a:lnTo>
                <a:lnTo>
                  <a:pt x="17000" y="50530"/>
                </a:lnTo>
                <a:lnTo>
                  <a:pt x="16980" y="50520"/>
                </a:lnTo>
                <a:lnTo>
                  <a:pt x="16920" y="50510"/>
                </a:lnTo>
                <a:lnTo>
                  <a:pt x="16910" y="50500"/>
                </a:lnTo>
                <a:lnTo>
                  <a:pt x="16900" y="50500"/>
                </a:lnTo>
                <a:lnTo>
                  <a:pt x="16890" y="50490"/>
                </a:lnTo>
                <a:lnTo>
                  <a:pt x="16880" y="50490"/>
                </a:lnTo>
                <a:lnTo>
                  <a:pt x="16860" y="50500"/>
                </a:lnTo>
                <a:lnTo>
                  <a:pt x="16850" y="50500"/>
                </a:lnTo>
                <a:lnTo>
                  <a:pt x="16820" y="50480"/>
                </a:lnTo>
                <a:lnTo>
                  <a:pt x="16810" y="50480"/>
                </a:lnTo>
                <a:lnTo>
                  <a:pt x="16800" y="50480"/>
                </a:lnTo>
                <a:lnTo>
                  <a:pt x="16790" y="50480"/>
                </a:lnTo>
                <a:lnTo>
                  <a:pt x="16770" y="50470"/>
                </a:lnTo>
                <a:lnTo>
                  <a:pt x="16730" y="50450"/>
                </a:lnTo>
                <a:lnTo>
                  <a:pt x="16700" y="50440"/>
                </a:lnTo>
                <a:lnTo>
                  <a:pt x="16690" y="50440"/>
                </a:lnTo>
                <a:lnTo>
                  <a:pt x="16680" y="50440"/>
                </a:lnTo>
                <a:lnTo>
                  <a:pt x="16660" y="50430"/>
                </a:lnTo>
                <a:lnTo>
                  <a:pt x="16640" y="50410"/>
                </a:lnTo>
                <a:lnTo>
                  <a:pt x="16620" y="50410"/>
                </a:lnTo>
                <a:lnTo>
                  <a:pt x="16580" y="50390"/>
                </a:lnTo>
                <a:lnTo>
                  <a:pt x="16560" y="50380"/>
                </a:lnTo>
                <a:lnTo>
                  <a:pt x="16540" y="50370"/>
                </a:lnTo>
                <a:lnTo>
                  <a:pt x="16530" y="50370"/>
                </a:lnTo>
                <a:lnTo>
                  <a:pt x="16530" y="50380"/>
                </a:lnTo>
                <a:lnTo>
                  <a:pt x="16540" y="50400"/>
                </a:lnTo>
                <a:lnTo>
                  <a:pt x="16540" y="50410"/>
                </a:lnTo>
                <a:lnTo>
                  <a:pt x="16540" y="50420"/>
                </a:lnTo>
                <a:lnTo>
                  <a:pt x="16530" y="50420"/>
                </a:lnTo>
                <a:lnTo>
                  <a:pt x="16520" y="50430"/>
                </a:lnTo>
                <a:lnTo>
                  <a:pt x="16480" y="50410"/>
                </a:lnTo>
                <a:lnTo>
                  <a:pt x="16470" y="50400"/>
                </a:lnTo>
                <a:lnTo>
                  <a:pt x="16460" y="50400"/>
                </a:lnTo>
                <a:lnTo>
                  <a:pt x="16450" y="50400"/>
                </a:lnTo>
                <a:lnTo>
                  <a:pt x="16440" y="50410"/>
                </a:lnTo>
                <a:lnTo>
                  <a:pt x="16450" y="50440"/>
                </a:lnTo>
                <a:lnTo>
                  <a:pt x="16440" y="50450"/>
                </a:lnTo>
                <a:lnTo>
                  <a:pt x="16430" y="50460"/>
                </a:lnTo>
                <a:lnTo>
                  <a:pt x="16440" y="50480"/>
                </a:lnTo>
                <a:lnTo>
                  <a:pt x="16440" y="50490"/>
                </a:lnTo>
                <a:lnTo>
                  <a:pt x="16430" y="50500"/>
                </a:lnTo>
                <a:lnTo>
                  <a:pt x="16410" y="50490"/>
                </a:lnTo>
                <a:lnTo>
                  <a:pt x="16380" y="50490"/>
                </a:lnTo>
                <a:lnTo>
                  <a:pt x="16320" y="50440"/>
                </a:lnTo>
                <a:lnTo>
                  <a:pt x="16300" y="50410"/>
                </a:lnTo>
                <a:lnTo>
                  <a:pt x="16270" y="50420"/>
                </a:lnTo>
                <a:lnTo>
                  <a:pt x="16260" y="50420"/>
                </a:lnTo>
                <a:lnTo>
                  <a:pt x="16250" y="50420"/>
                </a:lnTo>
                <a:lnTo>
                  <a:pt x="16230" y="50410"/>
                </a:lnTo>
                <a:lnTo>
                  <a:pt x="16230" y="50420"/>
                </a:lnTo>
                <a:lnTo>
                  <a:pt x="16220" y="50430"/>
                </a:lnTo>
                <a:lnTo>
                  <a:pt x="16210" y="50430"/>
                </a:lnTo>
                <a:lnTo>
                  <a:pt x="16210" y="50440"/>
                </a:lnTo>
                <a:lnTo>
                  <a:pt x="16210" y="50460"/>
                </a:lnTo>
                <a:lnTo>
                  <a:pt x="16220" y="50470"/>
                </a:lnTo>
                <a:lnTo>
                  <a:pt x="16240" y="50480"/>
                </a:lnTo>
                <a:lnTo>
                  <a:pt x="16250" y="50490"/>
                </a:lnTo>
                <a:lnTo>
                  <a:pt x="16240" y="50490"/>
                </a:lnTo>
                <a:lnTo>
                  <a:pt x="16240" y="50500"/>
                </a:lnTo>
                <a:lnTo>
                  <a:pt x="16220" y="50500"/>
                </a:lnTo>
                <a:lnTo>
                  <a:pt x="16210" y="50500"/>
                </a:lnTo>
                <a:lnTo>
                  <a:pt x="16210" y="50510"/>
                </a:lnTo>
                <a:lnTo>
                  <a:pt x="16200" y="50520"/>
                </a:lnTo>
                <a:lnTo>
                  <a:pt x="16210" y="50540"/>
                </a:lnTo>
                <a:lnTo>
                  <a:pt x="16210" y="50550"/>
                </a:lnTo>
                <a:lnTo>
                  <a:pt x="16210" y="50560"/>
                </a:lnTo>
                <a:lnTo>
                  <a:pt x="16210" y="50570"/>
                </a:lnTo>
                <a:lnTo>
                  <a:pt x="16200" y="50580"/>
                </a:lnTo>
                <a:lnTo>
                  <a:pt x="16200" y="50590"/>
                </a:lnTo>
                <a:lnTo>
                  <a:pt x="16210" y="50590"/>
                </a:lnTo>
                <a:lnTo>
                  <a:pt x="16220" y="50590"/>
                </a:lnTo>
                <a:lnTo>
                  <a:pt x="16230" y="50600"/>
                </a:lnTo>
                <a:lnTo>
                  <a:pt x="16240" y="50610"/>
                </a:lnTo>
                <a:lnTo>
                  <a:pt x="16230" y="50620"/>
                </a:lnTo>
                <a:lnTo>
                  <a:pt x="16220" y="50630"/>
                </a:lnTo>
                <a:lnTo>
                  <a:pt x="16210" y="50640"/>
                </a:lnTo>
                <a:lnTo>
                  <a:pt x="16210" y="50650"/>
                </a:lnTo>
                <a:lnTo>
                  <a:pt x="16220" y="50650"/>
                </a:lnTo>
                <a:lnTo>
                  <a:pt x="16230" y="50660"/>
                </a:lnTo>
                <a:lnTo>
                  <a:pt x="16230" y="50670"/>
                </a:lnTo>
                <a:lnTo>
                  <a:pt x="16220" y="50690"/>
                </a:lnTo>
                <a:lnTo>
                  <a:pt x="16210" y="50700"/>
                </a:lnTo>
                <a:lnTo>
                  <a:pt x="16200" y="50720"/>
                </a:lnTo>
                <a:lnTo>
                  <a:pt x="16200" y="50740"/>
                </a:lnTo>
                <a:lnTo>
                  <a:pt x="16200" y="50780"/>
                </a:lnTo>
                <a:lnTo>
                  <a:pt x="16190" y="50800"/>
                </a:lnTo>
                <a:lnTo>
                  <a:pt x="16180" y="50810"/>
                </a:lnTo>
                <a:lnTo>
                  <a:pt x="16160" y="50820"/>
                </a:lnTo>
                <a:lnTo>
                  <a:pt x="16150" y="50820"/>
                </a:lnTo>
                <a:lnTo>
                  <a:pt x="16140" y="50830"/>
                </a:lnTo>
                <a:lnTo>
                  <a:pt x="16130" y="50840"/>
                </a:lnTo>
                <a:lnTo>
                  <a:pt x="16090" y="50850"/>
                </a:lnTo>
                <a:lnTo>
                  <a:pt x="16030" y="50870"/>
                </a:lnTo>
                <a:lnTo>
                  <a:pt x="16000" y="50870"/>
                </a:lnTo>
                <a:lnTo>
                  <a:pt x="16010" y="50870"/>
                </a:lnTo>
                <a:lnTo>
                  <a:pt x="16000" y="50880"/>
                </a:lnTo>
                <a:lnTo>
                  <a:pt x="16000" y="50890"/>
                </a:lnTo>
                <a:lnTo>
                  <a:pt x="16000" y="50900"/>
                </a:lnTo>
                <a:lnTo>
                  <a:pt x="16010" y="50900"/>
                </a:lnTo>
                <a:lnTo>
                  <a:pt x="16020" y="50920"/>
                </a:lnTo>
                <a:lnTo>
                  <a:pt x="16030" y="50930"/>
                </a:lnTo>
                <a:lnTo>
                  <a:pt x="16040" y="50940"/>
                </a:lnTo>
                <a:lnTo>
                  <a:pt x="16040" y="50960"/>
                </a:lnTo>
                <a:lnTo>
                  <a:pt x="16040" y="50970"/>
                </a:lnTo>
                <a:lnTo>
                  <a:pt x="16040" y="51000"/>
                </a:lnTo>
                <a:lnTo>
                  <a:pt x="16030" y="51020"/>
                </a:lnTo>
                <a:lnTo>
                  <a:pt x="16030" y="51030"/>
                </a:lnTo>
                <a:lnTo>
                  <a:pt x="16020" y="51050"/>
                </a:lnTo>
                <a:lnTo>
                  <a:pt x="16010" y="51050"/>
                </a:lnTo>
                <a:lnTo>
                  <a:pt x="15950" y="51090"/>
                </a:lnTo>
                <a:lnTo>
                  <a:pt x="15930" y="51090"/>
                </a:lnTo>
                <a:lnTo>
                  <a:pt x="15880" y="51110"/>
                </a:lnTo>
                <a:lnTo>
                  <a:pt x="15840" y="51100"/>
                </a:lnTo>
                <a:lnTo>
                  <a:pt x="15810" y="51080"/>
                </a:lnTo>
                <a:lnTo>
                  <a:pt x="15790" y="51040"/>
                </a:lnTo>
                <a:lnTo>
                  <a:pt x="15770" y="50960"/>
                </a:lnTo>
                <a:lnTo>
                  <a:pt x="15760" y="50890"/>
                </a:lnTo>
                <a:lnTo>
                  <a:pt x="15690" y="50770"/>
                </a:lnTo>
                <a:lnTo>
                  <a:pt x="15680" y="50730"/>
                </a:lnTo>
                <a:lnTo>
                  <a:pt x="15660" y="50710"/>
                </a:lnTo>
                <a:lnTo>
                  <a:pt x="15640" y="50700"/>
                </a:lnTo>
                <a:lnTo>
                  <a:pt x="15630" y="50690"/>
                </a:lnTo>
                <a:lnTo>
                  <a:pt x="15610" y="50680"/>
                </a:lnTo>
                <a:lnTo>
                  <a:pt x="15600" y="50680"/>
                </a:lnTo>
                <a:lnTo>
                  <a:pt x="15590" y="50670"/>
                </a:lnTo>
                <a:lnTo>
                  <a:pt x="15580" y="50670"/>
                </a:lnTo>
                <a:lnTo>
                  <a:pt x="15570" y="50670"/>
                </a:lnTo>
                <a:lnTo>
                  <a:pt x="15560" y="50670"/>
                </a:lnTo>
                <a:lnTo>
                  <a:pt x="15540" y="50680"/>
                </a:lnTo>
                <a:lnTo>
                  <a:pt x="15530" y="50660"/>
                </a:lnTo>
                <a:lnTo>
                  <a:pt x="15490" y="50640"/>
                </a:lnTo>
                <a:lnTo>
                  <a:pt x="15480" y="50620"/>
                </a:lnTo>
                <a:lnTo>
                  <a:pt x="15470" y="50620"/>
                </a:lnTo>
                <a:lnTo>
                  <a:pt x="15460" y="50620"/>
                </a:lnTo>
                <a:lnTo>
                  <a:pt x="15440" y="50620"/>
                </a:lnTo>
                <a:lnTo>
                  <a:pt x="15430" y="50620"/>
                </a:lnTo>
                <a:lnTo>
                  <a:pt x="15420" y="50610"/>
                </a:lnTo>
                <a:lnTo>
                  <a:pt x="15410" y="50600"/>
                </a:lnTo>
                <a:lnTo>
                  <a:pt x="15400" y="50600"/>
                </a:lnTo>
                <a:lnTo>
                  <a:pt x="15390" y="50600"/>
                </a:lnTo>
                <a:lnTo>
                  <a:pt x="15360" y="50580"/>
                </a:lnTo>
                <a:lnTo>
                  <a:pt x="15280" y="50510"/>
                </a:lnTo>
                <a:lnTo>
                  <a:pt x="15250" y="50490"/>
                </a:lnTo>
                <a:lnTo>
                  <a:pt x="15230" y="50460"/>
                </a:lnTo>
                <a:lnTo>
                  <a:pt x="15220" y="50450"/>
                </a:lnTo>
                <a:lnTo>
                  <a:pt x="15200" y="50430"/>
                </a:lnTo>
                <a:lnTo>
                  <a:pt x="15190" y="50420"/>
                </a:lnTo>
                <a:lnTo>
                  <a:pt x="15180" y="50420"/>
                </a:lnTo>
                <a:lnTo>
                  <a:pt x="15170" y="50430"/>
                </a:lnTo>
                <a:lnTo>
                  <a:pt x="15160" y="50420"/>
                </a:lnTo>
                <a:lnTo>
                  <a:pt x="15150" y="50420"/>
                </a:lnTo>
                <a:lnTo>
                  <a:pt x="15140" y="50410"/>
                </a:lnTo>
                <a:lnTo>
                  <a:pt x="15140" y="50400"/>
                </a:lnTo>
                <a:lnTo>
                  <a:pt x="15130" y="50390"/>
                </a:lnTo>
                <a:lnTo>
                  <a:pt x="15110" y="50340"/>
                </a:lnTo>
                <a:lnTo>
                  <a:pt x="15050" y="50350"/>
                </a:lnTo>
                <a:lnTo>
                  <a:pt x="15040" y="50340"/>
                </a:lnTo>
                <a:lnTo>
                  <a:pt x="15030" y="50340"/>
                </a:lnTo>
                <a:lnTo>
                  <a:pt x="15020" y="50340"/>
                </a:lnTo>
                <a:lnTo>
                  <a:pt x="15010" y="50340"/>
                </a:lnTo>
                <a:lnTo>
                  <a:pt x="15000" y="50340"/>
                </a:lnTo>
                <a:lnTo>
                  <a:pt x="14990" y="50340"/>
                </a:lnTo>
                <a:lnTo>
                  <a:pt x="14980" y="50340"/>
                </a:lnTo>
                <a:lnTo>
                  <a:pt x="14970" y="50350"/>
                </a:lnTo>
                <a:lnTo>
                  <a:pt x="14960" y="50340"/>
                </a:lnTo>
                <a:lnTo>
                  <a:pt x="14940" y="50330"/>
                </a:lnTo>
                <a:lnTo>
                  <a:pt x="14910" y="50340"/>
                </a:lnTo>
                <a:lnTo>
                  <a:pt x="14840" y="50290"/>
                </a:lnTo>
                <a:lnTo>
                  <a:pt x="14800" y="50270"/>
                </a:lnTo>
                <a:lnTo>
                  <a:pt x="14790" y="50260"/>
                </a:lnTo>
                <a:lnTo>
                  <a:pt x="14780" y="50260"/>
                </a:lnTo>
                <a:lnTo>
                  <a:pt x="14750" y="50250"/>
                </a:lnTo>
                <a:lnTo>
                  <a:pt x="14680" y="50230"/>
                </a:lnTo>
                <a:lnTo>
                  <a:pt x="14670" y="50220"/>
                </a:lnTo>
                <a:lnTo>
                  <a:pt x="14670" y="50210"/>
                </a:lnTo>
                <a:lnTo>
                  <a:pt x="14660" y="50200"/>
                </a:lnTo>
                <a:lnTo>
                  <a:pt x="14660" y="50190"/>
                </a:lnTo>
                <a:lnTo>
                  <a:pt x="14650" y="50180"/>
                </a:lnTo>
                <a:lnTo>
                  <a:pt x="14640" y="50180"/>
                </a:lnTo>
                <a:lnTo>
                  <a:pt x="14630" y="50180"/>
                </a:lnTo>
                <a:lnTo>
                  <a:pt x="14620" y="50170"/>
                </a:lnTo>
                <a:lnTo>
                  <a:pt x="14610" y="50170"/>
                </a:lnTo>
                <a:lnTo>
                  <a:pt x="14600" y="50170"/>
                </a:lnTo>
                <a:lnTo>
                  <a:pt x="14600" y="50180"/>
                </a:lnTo>
                <a:lnTo>
                  <a:pt x="14520" y="50120"/>
                </a:lnTo>
                <a:lnTo>
                  <a:pt x="14450" y="50120"/>
                </a:lnTo>
                <a:lnTo>
                  <a:pt x="14460" y="50110"/>
                </a:lnTo>
                <a:lnTo>
                  <a:pt x="14460" y="50100"/>
                </a:lnTo>
                <a:lnTo>
                  <a:pt x="14450" y="50090"/>
                </a:lnTo>
                <a:lnTo>
                  <a:pt x="14430" y="50070"/>
                </a:lnTo>
                <a:lnTo>
                  <a:pt x="14430" y="50060"/>
                </a:lnTo>
                <a:lnTo>
                  <a:pt x="14450" y="50050"/>
                </a:lnTo>
                <a:lnTo>
                  <a:pt x="14450" y="50040"/>
                </a:lnTo>
                <a:lnTo>
                  <a:pt x="14430" y="50000"/>
                </a:lnTo>
                <a:lnTo>
                  <a:pt x="14420" y="49990"/>
                </a:lnTo>
                <a:lnTo>
                  <a:pt x="14410" y="49990"/>
                </a:lnTo>
                <a:lnTo>
                  <a:pt x="14410" y="49980"/>
                </a:lnTo>
                <a:lnTo>
                  <a:pt x="14420" y="49970"/>
                </a:lnTo>
                <a:lnTo>
                  <a:pt x="14430" y="49960"/>
                </a:lnTo>
                <a:lnTo>
                  <a:pt x="14450" y="49960"/>
                </a:lnTo>
                <a:lnTo>
                  <a:pt x="14460" y="49950"/>
                </a:lnTo>
                <a:lnTo>
                  <a:pt x="14470" y="49930"/>
                </a:lnTo>
                <a:lnTo>
                  <a:pt x="14480" y="49920"/>
                </a:lnTo>
                <a:lnTo>
                  <a:pt x="14500" y="49910"/>
                </a:lnTo>
                <a:lnTo>
                  <a:pt x="14500" y="49880"/>
                </a:lnTo>
                <a:lnTo>
                  <a:pt x="14500" y="49850"/>
                </a:lnTo>
                <a:lnTo>
                  <a:pt x="14490" y="49840"/>
                </a:lnTo>
                <a:lnTo>
                  <a:pt x="14480" y="49830"/>
                </a:lnTo>
                <a:lnTo>
                  <a:pt x="14460" y="49830"/>
                </a:lnTo>
                <a:lnTo>
                  <a:pt x="14450" y="49820"/>
                </a:lnTo>
                <a:lnTo>
                  <a:pt x="14440" y="49800"/>
                </a:lnTo>
                <a:lnTo>
                  <a:pt x="14420" y="49800"/>
                </a:lnTo>
                <a:lnTo>
                  <a:pt x="14410" y="49770"/>
                </a:lnTo>
                <a:lnTo>
                  <a:pt x="14400" y="49760"/>
                </a:lnTo>
                <a:lnTo>
                  <a:pt x="14390" y="49750"/>
                </a:lnTo>
                <a:lnTo>
                  <a:pt x="14380" y="49750"/>
                </a:lnTo>
                <a:lnTo>
                  <a:pt x="14360" y="49760"/>
                </a:lnTo>
                <a:lnTo>
                  <a:pt x="14350" y="49780"/>
                </a:lnTo>
                <a:lnTo>
                  <a:pt x="14330" y="49790"/>
                </a:lnTo>
                <a:lnTo>
                  <a:pt x="14320" y="49790"/>
                </a:lnTo>
                <a:lnTo>
                  <a:pt x="14310" y="49790"/>
                </a:lnTo>
                <a:lnTo>
                  <a:pt x="14300" y="49780"/>
                </a:lnTo>
                <a:lnTo>
                  <a:pt x="14280" y="49780"/>
                </a:lnTo>
                <a:lnTo>
                  <a:pt x="14260" y="49780"/>
                </a:lnTo>
                <a:lnTo>
                  <a:pt x="14250" y="49770"/>
                </a:lnTo>
                <a:lnTo>
                  <a:pt x="14240" y="49760"/>
                </a:lnTo>
                <a:lnTo>
                  <a:pt x="14220" y="49750"/>
                </a:lnTo>
                <a:lnTo>
                  <a:pt x="14190" y="49740"/>
                </a:lnTo>
                <a:lnTo>
                  <a:pt x="14160" y="49690"/>
                </a:lnTo>
                <a:lnTo>
                  <a:pt x="14150" y="49670"/>
                </a:lnTo>
                <a:lnTo>
                  <a:pt x="14120" y="49650"/>
                </a:lnTo>
                <a:lnTo>
                  <a:pt x="14110" y="49630"/>
                </a:lnTo>
                <a:lnTo>
                  <a:pt x="14090" y="49610"/>
                </a:lnTo>
                <a:lnTo>
                  <a:pt x="14070" y="49610"/>
                </a:lnTo>
                <a:lnTo>
                  <a:pt x="14060" y="49630"/>
                </a:lnTo>
                <a:lnTo>
                  <a:pt x="14050" y="49640"/>
                </a:lnTo>
                <a:lnTo>
                  <a:pt x="14030" y="49620"/>
                </a:lnTo>
                <a:lnTo>
                  <a:pt x="14010" y="49600"/>
                </a:lnTo>
                <a:lnTo>
                  <a:pt x="14000" y="49570"/>
                </a:lnTo>
                <a:lnTo>
                  <a:pt x="13990" y="49560"/>
                </a:lnTo>
                <a:lnTo>
                  <a:pt x="13980" y="49560"/>
                </a:lnTo>
                <a:lnTo>
                  <a:pt x="13970" y="49550"/>
                </a:lnTo>
                <a:lnTo>
                  <a:pt x="13960" y="49500"/>
                </a:lnTo>
                <a:lnTo>
                  <a:pt x="13940" y="49470"/>
                </a:lnTo>
                <a:lnTo>
                  <a:pt x="13900" y="49470"/>
                </a:lnTo>
                <a:lnTo>
                  <a:pt x="13880" y="49460"/>
                </a:lnTo>
                <a:lnTo>
                  <a:pt x="13870" y="49450"/>
                </a:lnTo>
                <a:lnTo>
                  <a:pt x="13840" y="49460"/>
                </a:lnTo>
                <a:lnTo>
                  <a:pt x="13820" y="49440"/>
                </a:lnTo>
                <a:lnTo>
                  <a:pt x="13800" y="49440"/>
                </a:lnTo>
                <a:lnTo>
                  <a:pt x="13780" y="49420"/>
                </a:lnTo>
                <a:lnTo>
                  <a:pt x="13770" y="49420"/>
                </a:lnTo>
                <a:lnTo>
                  <a:pt x="13750" y="49440"/>
                </a:lnTo>
                <a:lnTo>
                  <a:pt x="13740" y="49450"/>
                </a:lnTo>
                <a:lnTo>
                  <a:pt x="13720" y="49440"/>
                </a:lnTo>
                <a:lnTo>
                  <a:pt x="13660" y="49450"/>
                </a:lnTo>
                <a:lnTo>
                  <a:pt x="13650" y="49450"/>
                </a:lnTo>
                <a:lnTo>
                  <a:pt x="13640" y="49450"/>
                </a:lnTo>
                <a:lnTo>
                  <a:pt x="13630" y="49450"/>
                </a:lnTo>
                <a:lnTo>
                  <a:pt x="13620" y="49460"/>
                </a:lnTo>
                <a:lnTo>
                  <a:pt x="13620" y="49470"/>
                </a:lnTo>
                <a:lnTo>
                  <a:pt x="13610" y="49470"/>
                </a:lnTo>
                <a:lnTo>
                  <a:pt x="13600" y="49480"/>
                </a:lnTo>
                <a:lnTo>
                  <a:pt x="13550" y="49500"/>
                </a:lnTo>
                <a:lnTo>
                  <a:pt x="13500" y="49470"/>
                </a:lnTo>
                <a:lnTo>
                  <a:pt x="13440" y="49380"/>
                </a:lnTo>
                <a:lnTo>
                  <a:pt x="13420" y="49360"/>
                </a:lnTo>
                <a:lnTo>
                  <a:pt x="13380" y="49360"/>
                </a:lnTo>
                <a:lnTo>
                  <a:pt x="13350" y="49360"/>
                </a:lnTo>
                <a:lnTo>
                  <a:pt x="13340" y="49360"/>
                </a:lnTo>
                <a:lnTo>
                  <a:pt x="13320" y="49360"/>
                </a:lnTo>
                <a:lnTo>
                  <a:pt x="13320" y="49310"/>
                </a:lnTo>
                <a:lnTo>
                  <a:pt x="13260" y="49310"/>
                </a:lnTo>
                <a:lnTo>
                  <a:pt x="13260" y="49290"/>
                </a:lnTo>
                <a:lnTo>
                  <a:pt x="13240" y="49270"/>
                </a:lnTo>
                <a:lnTo>
                  <a:pt x="13240" y="49250"/>
                </a:lnTo>
                <a:lnTo>
                  <a:pt x="13240" y="49240"/>
                </a:lnTo>
                <a:lnTo>
                  <a:pt x="13230" y="49230"/>
                </a:lnTo>
                <a:lnTo>
                  <a:pt x="13220" y="49220"/>
                </a:lnTo>
                <a:lnTo>
                  <a:pt x="13200" y="49210"/>
                </a:lnTo>
                <a:lnTo>
                  <a:pt x="13180" y="49210"/>
                </a:lnTo>
                <a:lnTo>
                  <a:pt x="13170" y="49200"/>
                </a:lnTo>
                <a:lnTo>
                  <a:pt x="13150" y="49200"/>
                </a:lnTo>
                <a:lnTo>
                  <a:pt x="13140" y="49200"/>
                </a:lnTo>
                <a:lnTo>
                  <a:pt x="13120" y="49200"/>
                </a:lnTo>
                <a:lnTo>
                  <a:pt x="13110" y="49190"/>
                </a:lnTo>
                <a:lnTo>
                  <a:pt x="13100" y="49170"/>
                </a:lnTo>
                <a:lnTo>
                  <a:pt x="13100" y="49150"/>
                </a:lnTo>
                <a:lnTo>
                  <a:pt x="13090" y="49100"/>
                </a:lnTo>
                <a:lnTo>
                  <a:pt x="13090" y="49090"/>
                </a:lnTo>
                <a:lnTo>
                  <a:pt x="13080" y="49060"/>
                </a:lnTo>
                <a:lnTo>
                  <a:pt x="13060" y="49030"/>
                </a:lnTo>
                <a:lnTo>
                  <a:pt x="13060" y="49020"/>
                </a:lnTo>
                <a:lnTo>
                  <a:pt x="13050" y="49020"/>
                </a:lnTo>
                <a:lnTo>
                  <a:pt x="13020" y="49010"/>
                </a:lnTo>
                <a:lnTo>
                  <a:pt x="13000" y="48990"/>
                </a:lnTo>
                <a:lnTo>
                  <a:pt x="13000" y="48980"/>
                </a:lnTo>
                <a:lnTo>
                  <a:pt x="12990" y="48960"/>
                </a:lnTo>
                <a:lnTo>
                  <a:pt x="12980" y="48950"/>
                </a:lnTo>
                <a:lnTo>
                  <a:pt x="12980" y="48920"/>
                </a:lnTo>
                <a:lnTo>
                  <a:pt x="12980" y="48910"/>
                </a:lnTo>
                <a:lnTo>
                  <a:pt x="12960" y="48880"/>
                </a:lnTo>
                <a:lnTo>
                  <a:pt x="12960" y="48860"/>
                </a:lnTo>
                <a:lnTo>
                  <a:pt x="12970" y="48840"/>
                </a:lnTo>
                <a:lnTo>
                  <a:pt x="12970" y="48830"/>
                </a:lnTo>
                <a:lnTo>
                  <a:pt x="12950" y="48820"/>
                </a:lnTo>
                <a:lnTo>
                  <a:pt x="12940" y="48820"/>
                </a:lnTo>
                <a:lnTo>
                  <a:pt x="12920" y="48810"/>
                </a:lnTo>
                <a:lnTo>
                  <a:pt x="12910" y="48810"/>
                </a:lnTo>
                <a:lnTo>
                  <a:pt x="12890" y="48790"/>
                </a:lnTo>
                <a:lnTo>
                  <a:pt x="12880" y="48780"/>
                </a:lnTo>
                <a:lnTo>
                  <a:pt x="12880" y="48730"/>
                </a:lnTo>
                <a:lnTo>
                  <a:pt x="12870" y="48720"/>
                </a:lnTo>
                <a:lnTo>
                  <a:pt x="12850" y="48720"/>
                </a:lnTo>
                <a:lnTo>
                  <a:pt x="12840" y="48700"/>
                </a:lnTo>
                <a:lnTo>
                  <a:pt x="12830" y="48700"/>
                </a:lnTo>
                <a:lnTo>
                  <a:pt x="12790" y="48660"/>
                </a:lnTo>
                <a:lnTo>
                  <a:pt x="12760" y="48650"/>
                </a:lnTo>
                <a:lnTo>
                  <a:pt x="12740" y="48630"/>
                </a:lnTo>
                <a:lnTo>
                  <a:pt x="12730" y="48630"/>
                </a:lnTo>
                <a:lnTo>
                  <a:pt x="12710" y="48660"/>
                </a:lnTo>
                <a:lnTo>
                  <a:pt x="12670" y="48680"/>
                </a:lnTo>
                <a:lnTo>
                  <a:pt x="12660" y="48700"/>
                </a:lnTo>
                <a:lnTo>
                  <a:pt x="12650" y="48720"/>
                </a:lnTo>
                <a:lnTo>
                  <a:pt x="12650" y="48750"/>
                </a:lnTo>
                <a:lnTo>
                  <a:pt x="12650" y="48770"/>
                </a:lnTo>
                <a:lnTo>
                  <a:pt x="12650" y="48810"/>
                </a:lnTo>
                <a:lnTo>
                  <a:pt x="12650" y="48830"/>
                </a:lnTo>
                <a:lnTo>
                  <a:pt x="12640" y="48840"/>
                </a:lnTo>
                <a:lnTo>
                  <a:pt x="12630" y="48840"/>
                </a:lnTo>
                <a:lnTo>
                  <a:pt x="12610" y="48840"/>
                </a:lnTo>
                <a:lnTo>
                  <a:pt x="12600" y="48840"/>
                </a:lnTo>
                <a:lnTo>
                  <a:pt x="12600" y="48830"/>
                </a:lnTo>
                <a:lnTo>
                  <a:pt x="12590" y="48810"/>
                </a:lnTo>
                <a:lnTo>
                  <a:pt x="12580" y="48800"/>
                </a:lnTo>
                <a:lnTo>
                  <a:pt x="12570" y="48810"/>
                </a:lnTo>
                <a:lnTo>
                  <a:pt x="12550" y="48790"/>
                </a:lnTo>
                <a:lnTo>
                  <a:pt x="12540" y="48800"/>
                </a:lnTo>
                <a:lnTo>
                  <a:pt x="12530" y="48810"/>
                </a:lnTo>
                <a:lnTo>
                  <a:pt x="12510" y="48850"/>
                </a:lnTo>
                <a:lnTo>
                  <a:pt x="12500" y="48880"/>
                </a:lnTo>
                <a:lnTo>
                  <a:pt x="12460" y="48900"/>
                </a:lnTo>
                <a:lnTo>
                  <a:pt x="12460" y="48890"/>
                </a:lnTo>
                <a:lnTo>
                  <a:pt x="12440" y="48880"/>
                </a:lnTo>
                <a:lnTo>
                  <a:pt x="12440" y="48870"/>
                </a:lnTo>
                <a:lnTo>
                  <a:pt x="12430" y="48870"/>
                </a:lnTo>
                <a:lnTo>
                  <a:pt x="12420" y="48890"/>
                </a:lnTo>
                <a:lnTo>
                  <a:pt x="12410" y="48860"/>
                </a:lnTo>
                <a:lnTo>
                  <a:pt x="12380" y="48890"/>
                </a:lnTo>
                <a:lnTo>
                  <a:pt x="12350" y="48840"/>
                </a:lnTo>
                <a:lnTo>
                  <a:pt x="12350" y="48760"/>
                </a:lnTo>
                <a:lnTo>
                  <a:pt x="12370" y="48670"/>
                </a:lnTo>
                <a:lnTo>
                  <a:pt x="12390" y="48620"/>
                </a:lnTo>
                <a:lnTo>
                  <a:pt x="12290" y="48570"/>
                </a:lnTo>
                <a:lnTo>
                  <a:pt x="12360" y="48460"/>
                </a:lnTo>
                <a:lnTo>
                  <a:pt x="12400" y="48430"/>
                </a:lnTo>
                <a:lnTo>
                  <a:pt x="12460" y="48380"/>
                </a:lnTo>
                <a:lnTo>
                  <a:pt x="12430" y="48290"/>
                </a:lnTo>
                <a:lnTo>
                  <a:pt x="12430" y="48250"/>
                </a:lnTo>
                <a:lnTo>
                  <a:pt x="12370" y="48260"/>
                </a:lnTo>
                <a:lnTo>
                  <a:pt x="12310" y="48190"/>
                </a:lnTo>
                <a:lnTo>
                  <a:pt x="12290" y="48130"/>
                </a:lnTo>
                <a:lnTo>
                  <a:pt x="12220" y="48020"/>
                </a:lnTo>
                <a:lnTo>
                  <a:pt x="12220" y="47980"/>
                </a:lnTo>
                <a:lnTo>
                  <a:pt x="12230" y="47970"/>
                </a:lnTo>
                <a:lnTo>
                  <a:pt x="12230" y="47950"/>
                </a:lnTo>
                <a:lnTo>
                  <a:pt x="12230" y="47940"/>
                </a:lnTo>
                <a:lnTo>
                  <a:pt x="12240" y="47930"/>
                </a:lnTo>
                <a:lnTo>
                  <a:pt x="12240" y="47920"/>
                </a:lnTo>
                <a:lnTo>
                  <a:pt x="12300" y="47880"/>
                </a:lnTo>
                <a:lnTo>
                  <a:pt x="12370" y="47790"/>
                </a:lnTo>
                <a:lnTo>
                  <a:pt x="12360" y="47770"/>
                </a:lnTo>
                <a:lnTo>
                  <a:pt x="12300" y="47750"/>
                </a:lnTo>
                <a:lnTo>
                  <a:pt x="12300" y="47740"/>
                </a:lnTo>
                <a:lnTo>
                  <a:pt x="12310" y="47720"/>
                </a:lnTo>
                <a:lnTo>
                  <a:pt x="12300" y="47700"/>
                </a:lnTo>
                <a:lnTo>
                  <a:pt x="12290" y="47680"/>
                </a:lnTo>
                <a:lnTo>
                  <a:pt x="12250" y="47670"/>
                </a:lnTo>
                <a:lnTo>
                  <a:pt x="12240" y="47660"/>
                </a:lnTo>
                <a:lnTo>
                  <a:pt x="12190" y="47630"/>
                </a:lnTo>
                <a:lnTo>
                  <a:pt x="12180" y="47610"/>
                </a:lnTo>
                <a:lnTo>
                  <a:pt x="12170" y="47590"/>
                </a:lnTo>
                <a:lnTo>
                  <a:pt x="12180" y="47540"/>
                </a:lnTo>
                <a:lnTo>
                  <a:pt x="12180" y="47530"/>
                </a:lnTo>
                <a:lnTo>
                  <a:pt x="12180" y="47520"/>
                </a:lnTo>
                <a:lnTo>
                  <a:pt x="12170" y="47510"/>
                </a:lnTo>
                <a:lnTo>
                  <a:pt x="12160" y="47480"/>
                </a:lnTo>
                <a:lnTo>
                  <a:pt x="12150" y="47460"/>
                </a:lnTo>
                <a:lnTo>
                  <a:pt x="12130" y="47440"/>
                </a:lnTo>
                <a:lnTo>
                  <a:pt x="12120" y="47440"/>
                </a:lnTo>
                <a:lnTo>
                  <a:pt x="12090" y="47430"/>
                </a:lnTo>
                <a:lnTo>
                  <a:pt x="12060" y="47440"/>
                </a:lnTo>
                <a:lnTo>
                  <a:pt x="12050" y="47440"/>
                </a:lnTo>
                <a:lnTo>
                  <a:pt x="12040" y="47420"/>
                </a:lnTo>
                <a:lnTo>
                  <a:pt x="12030" y="47410"/>
                </a:lnTo>
                <a:lnTo>
                  <a:pt x="12020" y="47400"/>
                </a:lnTo>
                <a:lnTo>
                  <a:pt x="12000" y="47360"/>
                </a:lnTo>
                <a:lnTo>
                  <a:pt x="11980" y="47320"/>
                </a:lnTo>
                <a:lnTo>
                  <a:pt x="11960" y="47310"/>
                </a:lnTo>
                <a:lnTo>
                  <a:pt x="11920" y="47290"/>
                </a:lnTo>
                <a:lnTo>
                  <a:pt x="11880" y="47280"/>
                </a:lnTo>
                <a:lnTo>
                  <a:pt x="11910" y="47240"/>
                </a:lnTo>
                <a:lnTo>
                  <a:pt x="11960" y="47190"/>
                </a:lnTo>
                <a:lnTo>
                  <a:pt x="11900" y="47140"/>
                </a:lnTo>
                <a:lnTo>
                  <a:pt x="11910" y="47130"/>
                </a:lnTo>
                <a:lnTo>
                  <a:pt x="11900" y="47120"/>
                </a:lnTo>
                <a:lnTo>
                  <a:pt x="11920" y="47080"/>
                </a:lnTo>
                <a:lnTo>
                  <a:pt x="11910" y="47020"/>
                </a:lnTo>
                <a:lnTo>
                  <a:pt x="11900" y="46970"/>
                </a:lnTo>
                <a:lnTo>
                  <a:pt x="11880" y="46930"/>
                </a:lnTo>
                <a:lnTo>
                  <a:pt x="11860" y="46870"/>
                </a:lnTo>
                <a:lnTo>
                  <a:pt x="11820" y="46830"/>
                </a:lnTo>
                <a:lnTo>
                  <a:pt x="11800" y="46760"/>
                </a:lnTo>
                <a:lnTo>
                  <a:pt x="11860" y="46690"/>
                </a:lnTo>
                <a:lnTo>
                  <a:pt x="11880" y="46680"/>
                </a:lnTo>
                <a:lnTo>
                  <a:pt x="11900" y="46650"/>
                </a:lnTo>
                <a:lnTo>
                  <a:pt x="11940" y="46630"/>
                </a:lnTo>
                <a:lnTo>
                  <a:pt x="12010" y="46610"/>
                </a:lnTo>
                <a:lnTo>
                  <a:pt x="12070" y="46590"/>
                </a:lnTo>
                <a:lnTo>
                  <a:pt x="12070" y="46560"/>
                </a:lnTo>
                <a:lnTo>
                  <a:pt x="12080" y="46560"/>
                </a:lnTo>
                <a:lnTo>
                  <a:pt x="12090" y="46550"/>
                </a:lnTo>
                <a:lnTo>
                  <a:pt x="12100" y="46540"/>
                </a:lnTo>
                <a:lnTo>
                  <a:pt x="12150" y="46530"/>
                </a:lnTo>
                <a:lnTo>
                  <a:pt x="12210" y="46460"/>
                </a:lnTo>
                <a:lnTo>
                  <a:pt x="12250" y="46450"/>
                </a:lnTo>
                <a:lnTo>
                  <a:pt x="12260" y="46460"/>
                </a:lnTo>
                <a:lnTo>
                  <a:pt x="12260" y="46480"/>
                </a:lnTo>
                <a:lnTo>
                  <a:pt x="12260" y="46490"/>
                </a:lnTo>
                <a:lnTo>
                  <a:pt x="12250" y="46500"/>
                </a:lnTo>
                <a:lnTo>
                  <a:pt x="12250" y="46510"/>
                </a:lnTo>
                <a:lnTo>
                  <a:pt x="12250" y="46520"/>
                </a:lnTo>
                <a:lnTo>
                  <a:pt x="12260" y="46540"/>
                </a:lnTo>
                <a:lnTo>
                  <a:pt x="12270" y="46550"/>
                </a:lnTo>
                <a:lnTo>
                  <a:pt x="12290" y="46570"/>
                </a:lnTo>
                <a:lnTo>
                  <a:pt x="12300" y="46590"/>
                </a:lnTo>
                <a:lnTo>
                  <a:pt x="12310" y="46600"/>
                </a:lnTo>
                <a:lnTo>
                  <a:pt x="12310" y="46620"/>
                </a:lnTo>
                <a:lnTo>
                  <a:pt x="12300" y="46630"/>
                </a:lnTo>
                <a:lnTo>
                  <a:pt x="12300" y="46640"/>
                </a:lnTo>
                <a:lnTo>
                  <a:pt x="12290" y="46650"/>
                </a:lnTo>
                <a:lnTo>
                  <a:pt x="12280" y="46660"/>
                </a:lnTo>
                <a:lnTo>
                  <a:pt x="12280" y="46680"/>
                </a:lnTo>
                <a:lnTo>
                  <a:pt x="12280" y="46710"/>
                </a:lnTo>
                <a:lnTo>
                  <a:pt x="12290" y="46730"/>
                </a:lnTo>
                <a:lnTo>
                  <a:pt x="12310" y="46790"/>
                </a:lnTo>
                <a:lnTo>
                  <a:pt x="12310" y="46800"/>
                </a:lnTo>
                <a:lnTo>
                  <a:pt x="12310" y="46820"/>
                </a:lnTo>
                <a:lnTo>
                  <a:pt x="12320" y="46840"/>
                </a:lnTo>
                <a:lnTo>
                  <a:pt x="12330" y="46850"/>
                </a:lnTo>
                <a:lnTo>
                  <a:pt x="12340" y="46870"/>
                </a:lnTo>
                <a:lnTo>
                  <a:pt x="12340" y="46880"/>
                </a:lnTo>
                <a:lnTo>
                  <a:pt x="12350" y="46890"/>
                </a:lnTo>
                <a:lnTo>
                  <a:pt x="12350" y="46900"/>
                </a:lnTo>
                <a:lnTo>
                  <a:pt x="12360" y="46910"/>
                </a:lnTo>
                <a:lnTo>
                  <a:pt x="12370" y="46920"/>
                </a:lnTo>
                <a:lnTo>
                  <a:pt x="12380" y="46920"/>
                </a:lnTo>
                <a:lnTo>
                  <a:pt x="12390" y="46930"/>
                </a:lnTo>
                <a:lnTo>
                  <a:pt x="12400" y="46940"/>
                </a:lnTo>
                <a:lnTo>
                  <a:pt x="12400" y="46950"/>
                </a:lnTo>
                <a:lnTo>
                  <a:pt x="12420" y="46950"/>
                </a:lnTo>
                <a:lnTo>
                  <a:pt x="12430" y="46950"/>
                </a:lnTo>
                <a:lnTo>
                  <a:pt x="12450" y="46970"/>
                </a:lnTo>
                <a:lnTo>
                  <a:pt x="12460" y="46970"/>
                </a:lnTo>
                <a:lnTo>
                  <a:pt x="12470" y="46980"/>
                </a:lnTo>
                <a:lnTo>
                  <a:pt x="12480" y="46980"/>
                </a:lnTo>
                <a:lnTo>
                  <a:pt x="12490" y="46990"/>
                </a:lnTo>
                <a:lnTo>
                  <a:pt x="12490" y="47000"/>
                </a:lnTo>
                <a:lnTo>
                  <a:pt x="12490" y="47010"/>
                </a:lnTo>
                <a:lnTo>
                  <a:pt x="12500" y="47020"/>
                </a:lnTo>
                <a:lnTo>
                  <a:pt x="12510" y="47030"/>
                </a:lnTo>
                <a:lnTo>
                  <a:pt x="12530" y="47040"/>
                </a:lnTo>
                <a:lnTo>
                  <a:pt x="12560" y="47060"/>
                </a:lnTo>
                <a:lnTo>
                  <a:pt x="12570" y="47070"/>
                </a:lnTo>
                <a:lnTo>
                  <a:pt x="12580" y="47080"/>
                </a:lnTo>
                <a:lnTo>
                  <a:pt x="12590" y="47090"/>
                </a:lnTo>
                <a:lnTo>
                  <a:pt x="12600" y="47070"/>
                </a:lnTo>
                <a:lnTo>
                  <a:pt x="12600" y="47060"/>
                </a:lnTo>
                <a:lnTo>
                  <a:pt x="12610" y="47040"/>
                </a:lnTo>
                <a:lnTo>
                  <a:pt x="12660" y="47050"/>
                </a:lnTo>
                <a:lnTo>
                  <a:pt x="12690" y="47020"/>
                </a:lnTo>
                <a:lnTo>
                  <a:pt x="12710" y="47020"/>
                </a:lnTo>
                <a:lnTo>
                  <a:pt x="12730" y="47010"/>
                </a:lnTo>
                <a:lnTo>
                  <a:pt x="12750" y="47010"/>
                </a:lnTo>
                <a:lnTo>
                  <a:pt x="12760" y="47010"/>
                </a:lnTo>
                <a:lnTo>
                  <a:pt x="12770" y="47020"/>
                </a:lnTo>
                <a:lnTo>
                  <a:pt x="12790" y="47020"/>
                </a:lnTo>
                <a:lnTo>
                  <a:pt x="12790" y="47010"/>
                </a:lnTo>
                <a:lnTo>
                  <a:pt x="12800" y="47020"/>
                </a:lnTo>
                <a:lnTo>
                  <a:pt x="12840" y="47030"/>
                </a:lnTo>
                <a:lnTo>
                  <a:pt x="12840" y="46920"/>
                </a:lnTo>
                <a:lnTo>
                  <a:pt x="12850" y="46860"/>
                </a:lnTo>
                <a:lnTo>
                  <a:pt x="12880" y="46830"/>
                </a:lnTo>
                <a:lnTo>
                  <a:pt x="12920" y="46830"/>
                </a:lnTo>
                <a:lnTo>
                  <a:pt x="12960" y="46810"/>
                </a:lnTo>
                <a:lnTo>
                  <a:pt x="12990" y="46790"/>
                </a:lnTo>
                <a:lnTo>
                  <a:pt x="13000" y="46780"/>
                </a:lnTo>
                <a:lnTo>
                  <a:pt x="13030" y="46760"/>
                </a:lnTo>
                <a:lnTo>
                  <a:pt x="13040" y="46760"/>
                </a:lnTo>
                <a:lnTo>
                  <a:pt x="13080" y="46820"/>
                </a:lnTo>
                <a:lnTo>
                  <a:pt x="13090" y="46820"/>
                </a:lnTo>
                <a:lnTo>
                  <a:pt x="13100" y="46820"/>
                </a:lnTo>
                <a:lnTo>
                  <a:pt x="13110" y="46810"/>
                </a:lnTo>
                <a:lnTo>
                  <a:pt x="13150" y="46750"/>
                </a:lnTo>
                <a:lnTo>
                  <a:pt x="13170" y="46730"/>
                </a:lnTo>
                <a:lnTo>
                  <a:pt x="13220" y="46700"/>
                </a:lnTo>
                <a:lnTo>
                  <a:pt x="13240" y="46690"/>
                </a:lnTo>
                <a:lnTo>
                  <a:pt x="13280" y="46660"/>
                </a:lnTo>
                <a:lnTo>
                  <a:pt x="13300" y="46640"/>
                </a:lnTo>
                <a:lnTo>
                  <a:pt x="13330" y="46630"/>
                </a:lnTo>
                <a:lnTo>
                  <a:pt x="13360" y="46630"/>
                </a:lnTo>
                <a:lnTo>
                  <a:pt x="13380" y="46630"/>
                </a:lnTo>
                <a:lnTo>
                  <a:pt x="13390" y="46630"/>
                </a:lnTo>
                <a:lnTo>
                  <a:pt x="13410" y="46630"/>
                </a:lnTo>
                <a:lnTo>
                  <a:pt x="13450" y="46610"/>
                </a:lnTo>
                <a:lnTo>
                  <a:pt x="13460" y="46580"/>
                </a:lnTo>
                <a:lnTo>
                  <a:pt x="13470" y="46560"/>
                </a:lnTo>
                <a:lnTo>
                  <a:pt x="13470" y="46510"/>
                </a:lnTo>
                <a:lnTo>
                  <a:pt x="13470" y="46490"/>
                </a:lnTo>
                <a:lnTo>
                  <a:pt x="13470" y="46480"/>
                </a:lnTo>
                <a:lnTo>
                  <a:pt x="13460" y="46420"/>
                </a:lnTo>
                <a:lnTo>
                  <a:pt x="13440" y="46360"/>
                </a:lnTo>
                <a:lnTo>
                  <a:pt x="13430" y="46340"/>
                </a:lnTo>
                <a:lnTo>
                  <a:pt x="13420" y="46320"/>
                </a:lnTo>
                <a:lnTo>
                  <a:pt x="13400" y="46310"/>
                </a:lnTo>
                <a:lnTo>
                  <a:pt x="13370" y="46290"/>
                </a:lnTo>
                <a:lnTo>
                  <a:pt x="13360" y="46280"/>
                </a:lnTo>
                <a:lnTo>
                  <a:pt x="13340" y="46260"/>
                </a:lnTo>
                <a:lnTo>
                  <a:pt x="13330" y="46240"/>
                </a:lnTo>
                <a:lnTo>
                  <a:pt x="13320" y="46140"/>
                </a:lnTo>
                <a:lnTo>
                  <a:pt x="13310" y="46120"/>
                </a:lnTo>
                <a:lnTo>
                  <a:pt x="13300" y="46110"/>
                </a:lnTo>
                <a:lnTo>
                  <a:pt x="13290" y="46100"/>
                </a:lnTo>
                <a:lnTo>
                  <a:pt x="13280" y="46090"/>
                </a:lnTo>
                <a:lnTo>
                  <a:pt x="13280" y="46080"/>
                </a:lnTo>
                <a:lnTo>
                  <a:pt x="13260" y="46070"/>
                </a:lnTo>
                <a:lnTo>
                  <a:pt x="13210" y="46030"/>
                </a:lnTo>
                <a:lnTo>
                  <a:pt x="13180" y="45990"/>
                </a:lnTo>
                <a:lnTo>
                  <a:pt x="13160" y="45950"/>
                </a:lnTo>
                <a:lnTo>
                  <a:pt x="13160" y="45930"/>
                </a:lnTo>
                <a:lnTo>
                  <a:pt x="13160" y="45920"/>
                </a:lnTo>
                <a:lnTo>
                  <a:pt x="13160" y="45880"/>
                </a:lnTo>
                <a:lnTo>
                  <a:pt x="13160" y="45860"/>
                </a:lnTo>
                <a:lnTo>
                  <a:pt x="13180" y="45800"/>
                </a:lnTo>
                <a:lnTo>
                  <a:pt x="13190" y="45790"/>
                </a:lnTo>
                <a:lnTo>
                  <a:pt x="13190" y="45780"/>
                </a:lnTo>
                <a:lnTo>
                  <a:pt x="13200" y="45770"/>
                </a:lnTo>
                <a:lnTo>
                  <a:pt x="13220" y="45730"/>
                </a:lnTo>
                <a:lnTo>
                  <a:pt x="13220" y="45720"/>
                </a:lnTo>
                <a:lnTo>
                  <a:pt x="13230" y="45720"/>
                </a:lnTo>
                <a:lnTo>
                  <a:pt x="13230" y="45710"/>
                </a:lnTo>
                <a:lnTo>
                  <a:pt x="13250" y="45670"/>
                </a:lnTo>
                <a:lnTo>
                  <a:pt x="13250" y="45650"/>
                </a:lnTo>
                <a:lnTo>
                  <a:pt x="13260" y="45640"/>
                </a:lnTo>
                <a:lnTo>
                  <a:pt x="13260" y="45620"/>
                </a:lnTo>
                <a:lnTo>
                  <a:pt x="13250" y="45590"/>
                </a:lnTo>
                <a:lnTo>
                  <a:pt x="13230" y="45580"/>
                </a:lnTo>
                <a:lnTo>
                  <a:pt x="13220" y="45580"/>
                </a:lnTo>
                <a:lnTo>
                  <a:pt x="13200" y="45570"/>
                </a:lnTo>
                <a:lnTo>
                  <a:pt x="13170" y="45570"/>
                </a:lnTo>
                <a:lnTo>
                  <a:pt x="13100" y="45580"/>
                </a:lnTo>
                <a:lnTo>
                  <a:pt x="12950" y="45570"/>
                </a:lnTo>
                <a:lnTo>
                  <a:pt x="12940" y="45570"/>
                </a:lnTo>
                <a:lnTo>
                  <a:pt x="12850" y="45580"/>
                </a:lnTo>
                <a:lnTo>
                  <a:pt x="12850" y="45570"/>
                </a:lnTo>
                <a:lnTo>
                  <a:pt x="12830" y="45560"/>
                </a:lnTo>
                <a:lnTo>
                  <a:pt x="12820" y="45560"/>
                </a:lnTo>
                <a:lnTo>
                  <a:pt x="12780" y="45540"/>
                </a:lnTo>
                <a:lnTo>
                  <a:pt x="12760" y="45480"/>
                </a:lnTo>
                <a:lnTo>
                  <a:pt x="12760" y="45470"/>
                </a:lnTo>
                <a:lnTo>
                  <a:pt x="12750" y="45470"/>
                </a:lnTo>
                <a:lnTo>
                  <a:pt x="12730" y="45430"/>
                </a:lnTo>
                <a:lnTo>
                  <a:pt x="12700" y="45370"/>
                </a:lnTo>
                <a:lnTo>
                  <a:pt x="12690" y="45360"/>
                </a:lnTo>
                <a:lnTo>
                  <a:pt x="12680" y="45350"/>
                </a:lnTo>
                <a:lnTo>
                  <a:pt x="12670" y="45350"/>
                </a:lnTo>
                <a:lnTo>
                  <a:pt x="12640" y="45330"/>
                </a:lnTo>
                <a:lnTo>
                  <a:pt x="12620" y="45330"/>
                </a:lnTo>
                <a:lnTo>
                  <a:pt x="12610" y="45310"/>
                </a:lnTo>
                <a:lnTo>
                  <a:pt x="12570" y="45230"/>
                </a:lnTo>
                <a:lnTo>
                  <a:pt x="12550" y="45220"/>
                </a:lnTo>
                <a:lnTo>
                  <a:pt x="12550" y="45210"/>
                </a:lnTo>
                <a:lnTo>
                  <a:pt x="12540" y="45160"/>
                </a:lnTo>
                <a:lnTo>
                  <a:pt x="12540" y="45060"/>
                </a:lnTo>
                <a:lnTo>
                  <a:pt x="12540" y="45040"/>
                </a:lnTo>
                <a:lnTo>
                  <a:pt x="12560" y="45010"/>
                </a:lnTo>
                <a:lnTo>
                  <a:pt x="12560" y="45000"/>
                </a:lnTo>
                <a:lnTo>
                  <a:pt x="12530" y="44960"/>
                </a:lnTo>
                <a:lnTo>
                  <a:pt x="12520" y="44920"/>
                </a:lnTo>
                <a:lnTo>
                  <a:pt x="12510" y="44910"/>
                </a:lnTo>
                <a:lnTo>
                  <a:pt x="12480" y="44880"/>
                </a:lnTo>
                <a:lnTo>
                  <a:pt x="12480" y="44870"/>
                </a:lnTo>
                <a:lnTo>
                  <a:pt x="12490" y="44860"/>
                </a:lnTo>
                <a:lnTo>
                  <a:pt x="12500" y="44840"/>
                </a:lnTo>
                <a:lnTo>
                  <a:pt x="12520" y="44840"/>
                </a:lnTo>
                <a:lnTo>
                  <a:pt x="12530" y="44840"/>
                </a:lnTo>
                <a:lnTo>
                  <a:pt x="12590" y="44840"/>
                </a:lnTo>
                <a:lnTo>
                  <a:pt x="12670" y="44810"/>
                </a:lnTo>
                <a:lnTo>
                  <a:pt x="12720" y="44820"/>
                </a:lnTo>
                <a:lnTo>
                  <a:pt x="12750" y="44810"/>
                </a:lnTo>
                <a:lnTo>
                  <a:pt x="12750" y="44800"/>
                </a:lnTo>
                <a:lnTo>
                  <a:pt x="12760" y="44800"/>
                </a:lnTo>
                <a:lnTo>
                  <a:pt x="12770" y="44780"/>
                </a:lnTo>
                <a:lnTo>
                  <a:pt x="12760" y="44760"/>
                </a:lnTo>
                <a:lnTo>
                  <a:pt x="12750" y="44730"/>
                </a:lnTo>
                <a:lnTo>
                  <a:pt x="12700" y="44680"/>
                </a:lnTo>
                <a:lnTo>
                  <a:pt x="12680" y="44640"/>
                </a:lnTo>
                <a:lnTo>
                  <a:pt x="12670" y="44610"/>
                </a:lnTo>
                <a:lnTo>
                  <a:pt x="12660" y="44560"/>
                </a:lnTo>
                <a:lnTo>
                  <a:pt x="12650" y="44540"/>
                </a:lnTo>
                <a:lnTo>
                  <a:pt x="12640" y="44530"/>
                </a:lnTo>
                <a:lnTo>
                  <a:pt x="12640" y="44490"/>
                </a:lnTo>
                <a:lnTo>
                  <a:pt x="12620" y="44460"/>
                </a:lnTo>
                <a:lnTo>
                  <a:pt x="12620" y="44450"/>
                </a:lnTo>
                <a:lnTo>
                  <a:pt x="12600" y="44400"/>
                </a:lnTo>
                <a:lnTo>
                  <a:pt x="12590" y="44390"/>
                </a:lnTo>
                <a:lnTo>
                  <a:pt x="12580" y="44380"/>
                </a:lnTo>
                <a:lnTo>
                  <a:pt x="12500" y="44220"/>
                </a:lnTo>
                <a:lnTo>
                  <a:pt x="12490" y="44200"/>
                </a:lnTo>
                <a:lnTo>
                  <a:pt x="12480" y="44180"/>
                </a:lnTo>
                <a:lnTo>
                  <a:pt x="12490" y="44130"/>
                </a:lnTo>
                <a:lnTo>
                  <a:pt x="12510" y="44110"/>
                </a:lnTo>
                <a:lnTo>
                  <a:pt x="12520" y="44100"/>
                </a:lnTo>
                <a:lnTo>
                  <a:pt x="12550" y="44100"/>
                </a:lnTo>
                <a:lnTo>
                  <a:pt x="12590" y="44070"/>
                </a:lnTo>
                <a:lnTo>
                  <a:pt x="12610" y="44070"/>
                </a:lnTo>
                <a:lnTo>
                  <a:pt x="12630" y="44080"/>
                </a:lnTo>
                <a:lnTo>
                  <a:pt x="12640" y="44080"/>
                </a:lnTo>
                <a:lnTo>
                  <a:pt x="12720" y="44130"/>
                </a:lnTo>
                <a:lnTo>
                  <a:pt x="12760" y="44140"/>
                </a:lnTo>
                <a:lnTo>
                  <a:pt x="12790" y="44140"/>
                </a:lnTo>
                <a:lnTo>
                  <a:pt x="12820" y="44140"/>
                </a:lnTo>
                <a:lnTo>
                  <a:pt x="12830" y="44140"/>
                </a:lnTo>
                <a:lnTo>
                  <a:pt x="12890" y="44110"/>
                </a:lnTo>
                <a:lnTo>
                  <a:pt x="12920" y="44100"/>
                </a:lnTo>
                <a:lnTo>
                  <a:pt x="12960" y="44100"/>
                </a:lnTo>
                <a:lnTo>
                  <a:pt x="12990" y="44110"/>
                </a:lnTo>
                <a:lnTo>
                  <a:pt x="13020" y="44100"/>
                </a:lnTo>
                <a:lnTo>
                  <a:pt x="13050" y="44100"/>
                </a:lnTo>
                <a:lnTo>
                  <a:pt x="13200" y="44120"/>
                </a:lnTo>
                <a:lnTo>
                  <a:pt x="13230" y="44120"/>
                </a:lnTo>
                <a:lnTo>
                  <a:pt x="13240" y="44110"/>
                </a:lnTo>
                <a:lnTo>
                  <a:pt x="13260" y="44090"/>
                </a:lnTo>
                <a:lnTo>
                  <a:pt x="13270" y="44080"/>
                </a:lnTo>
                <a:lnTo>
                  <a:pt x="13290" y="44010"/>
                </a:lnTo>
                <a:lnTo>
                  <a:pt x="13310" y="43970"/>
                </a:lnTo>
                <a:lnTo>
                  <a:pt x="13310" y="43960"/>
                </a:lnTo>
                <a:lnTo>
                  <a:pt x="13370" y="43900"/>
                </a:lnTo>
                <a:lnTo>
                  <a:pt x="13390" y="43890"/>
                </a:lnTo>
                <a:lnTo>
                  <a:pt x="13390" y="43880"/>
                </a:lnTo>
                <a:lnTo>
                  <a:pt x="13400" y="43830"/>
                </a:lnTo>
                <a:lnTo>
                  <a:pt x="13420" y="43730"/>
                </a:lnTo>
                <a:lnTo>
                  <a:pt x="13430" y="43720"/>
                </a:lnTo>
                <a:lnTo>
                  <a:pt x="13450" y="43700"/>
                </a:lnTo>
                <a:lnTo>
                  <a:pt x="13460" y="43690"/>
                </a:lnTo>
                <a:lnTo>
                  <a:pt x="13470" y="43670"/>
                </a:lnTo>
                <a:lnTo>
                  <a:pt x="13490" y="43600"/>
                </a:lnTo>
                <a:lnTo>
                  <a:pt x="13500" y="43560"/>
                </a:lnTo>
                <a:lnTo>
                  <a:pt x="13500" y="43540"/>
                </a:lnTo>
                <a:lnTo>
                  <a:pt x="13480" y="43490"/>
                </a:lnTo>
                <a:lnTo>
                  <a:pt x="13470" y="43470"/>
                </a:lnTo>
                <a:lnTo>
                  <a:pt x="13450" y="43420"/>
                </a:lnTo>
                <a:lnTo>
                  <a:pt x="13440" y="43380"/>
                </a:lnTo>
                <a:lnTo>
                  <a:pt x="13410" y="43350"/>
                </a:lnTo>
                <a:lnTo>
                  <a:pt x="13400" y="43330"/>
                </a:lnTo>
                <a:lnTo>
                  <a:pt x="13400" y="43310"/>
                </a:lnTo>
                <a:lnTo>
                  <a:pt x="13400" y="43300"/>
                </a:lnTo>
                <a:lnTo>
                  <a:pt x="13410" y="43300"/>
                </a:lnTo>
                <a:lnTo>
                  <a:pt x="13420" y="43290"/>
                </a:lnTo>
                <a:lnTo>
                  <a:pt x="13440" y="43290"/>
                </a:lnTo>
                <a:lnTo>
                  <a:pt x="13470" y="43300"/>
                </a:lnTo>
                <a:lnTo>
                  <a:pt x="13530" y="43340"/>
                </a:lnTo>
                <a:lnTo>
                  <a:pt x="13590" y="43360"/>
                </a:lnTo>
                <a:lnTo>
                  <a:pt x="13630" y="43370"/>
                </a:lnTo>
                <a:lnTo>
                  <a:pt x="13640" y="43370"/>
                </a:lnTo>
                <a:lnTo>
                  <a:pt x="13670" y="43370"/>
                </a:lnTo>
                <a:lnTo>
                  <a:pt x="13710" y="43350"/>
                </a:lnTo>
                <a:lnTo>
                  <a:pt x="13730" y="43340"/>
                </a:lnTo>
                <a:lnTo>
                  <a:pt x="13740" y="43330"/>
                </a:lnTo>
                <a:lnTo>
                  <a:pt x="13740" y="43310"/>
                </a:lnTo>
                <a:lnTo>
                  <a:pt x="13720" y="43280"/>
                </a:lnTo>
                <a:lnTo>
                  <a:pt x="13720" y="43260"/>
                </a:lnTo>
                <a:lnTo>
                  <a:pt x="13720" y="43250"/>
                </a:lnTo>
                <a:lnTo>
                  <a:pt x="13730" y="43240"/>
                </a:lnTo>
                <a:lnTo>
                  <a:pt x="13740" y="43240"/>
                </a:lnTo>
                <a:lnTo>
                  <a:pt x="13750" y="43230"/>
                </a:lnTo>
                <a:lnTo>
                  <a:pt x="13760" y="43220"/>
                </a:lnTo>
                <a:lnTo>
                  <a:pt x="13750" y="43190"/>
                </a:lnTo>
                <a:lnTo>
                  <a:pt x="13740" y="43160"/>
                </a:lnTo>
                <a:lnTo>
                  <a:pt x="13760" y="43140"/>
                </a:lnTo>
                <a:lnTo>
                  <a:pt x="13790" y="43140"/>
                </a:lnTo>
                <a:lnTo>
                  <a:pt x="13870" y="43110"/>
                </a:lnTo>
                <a:lnTo>
                  <a:pt x="13880" y="43100"/>
                </a:lnTo>
                <a:lnTo>
                  <a:pt x="13900" y="43080"/>
                </a:lnTo>
                <a:lnTo>
                  <a:pt x="13910" y="43060"/>
                </a:lnTo>
                <a:lnTo>
                  <a:pt x="13930" y="43030"/>
                </a:lnTo>
                <a:lnTo>
                  <a:pt x="13930" y="43020"/>
                </a:lnTo>
                <a:lnTo>
                  <a:pt x="13940" y="42990"/>
                </a:lnTo>
                <a:lnTo>
                  <a:pt x="13950" y="42970"/>
                </a:lnTo>
                <a:lnTo>
                  <a:pt x="13960" y="42960"/>
                </a:lnTo>
                <a:lnTo>
                  <a:pt x="13980" y="42960"/>
                </a:lnTo>
                <a:lnTo>
                  <a:pt x="14010" y="42960"/>
                </a:lnTo>
                <a:lnTo>
                  <a:pt x="14090" y="42950"/>
                </a:lnTo>
                <a:lnTo>
                  <a:pt x="14100" y="42950"/>
                </a:lnTo>
                <a:lnTo>
                  <a:pt x="14120" y="42940"/>
                </a:lnTo>
                <a:lnTo>
                  <a:pt x="14180" y="42940"/>
                </a:lnTo>
                <a:lnTo>
                  <a:pt x="14190" y="42940"/>
                </a:lnTo>
                <a:lnTo>
                  <a:pt x="14190" y="42930"/>
                </a:lnTo>
                <a:lnTo>
                  <a:pt x="14200" y="42930"/>
                </a:lnTo>
                <a:lnTo>
                  <a:pt x="14210" y="42910"/>
                </a:lnTo>
                <a:lnTo>
                  <a:pt x="14210" y="42900"/>
                </a:lnTo>
                <a:lnTo>
                  <a:pt x="14210" y="42870"/>
                </a:lnTo>
                <a:lnTo>
                  <a:pt x="14210" y="42850"/>
                </a:lnTo>
                <a:lnTo>
                  <a:pt x="14250" y="42760"/>
                </a:lnTo>
                <a:lnTo>
                  <a:pt x="14250" y="42750"/>
                </a:lnTo>
                <a:lnTo>
                  <a:pt x="14260" y="42740"/>
                </a:lnTo>
                <a:lnTo>
                  <a:pt x="14290" y="42700"/>
                </a:lnTo>
                <a:lnTo>
                  <a:pt x="14300" y="42680"/>
                </a:lnTo>
                <a:lnTo>
                  <a:pt x="14320" y="42660"/>
                </a:lnTo>
                <a:lnTo>
                  <a:pt x="14350" y="42640"/>
                </a:lnTo>
                <a:lnTo>
                  <a:pt x="14380" y="42600"/>
                </a:lnTo>
                <a:lnTo>
                  <a:pt x="14390" y="42550"/>
                </a:lnTo>
                <a:lnTo>
                  <a:pt x="14400" y="42520"/>
                </a:lnTo>
                <a:lnTo>
                  <a:pt x="14400" y="42510"/>
                </a:lnTo>
                <a:lnTo>
                  <a:pt x="14400" y="42420"/>
                </a:lnTo>
                <a:lnTo>
                  <a:pt x="14400" y="42320"/>
                </a:lnTo>
                <a:lnTo>
                  <a:pt x="14400" y="42310"/>
                </a:lnTo>
                <a:lnTo>
                  <a:pt x="14400" y="42280"/>
                </a:lnTo>
                <a:lnTo>
                  <a:pt x="14400" y="42240"/>
                </a:lnTo>
                <a:lnTo>
                  <a:pt x="14410" y="42240"/>
                </a:lnTo>
                <a:lnTo>
                  <a:pt x="14410" y="42210"/>
                </a:lnTo>
                <a:lnTo>
                  <a:pt x="14430" y="42140"/>
                </a:lnTo>
                <a:lnTo>
                  <a:pt x="14470" y="42060"/>
                </a:lnTo>
                <a:lnTo>
                  <a:pt x="14520" y="41980"/>
                </a:lnTo>
                <a:lnTo>
                  <a:pt x="14520" y="41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