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Tianjin Municipality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China • State Map | Fully Editable Vector Shape</a:t>
            </a:r>
          </a:p>
        </p:txBody>
      </p:sp>
      <p:sp>
        <p:nvSpPr>
          <p:cNvPr id="101" name="Tianjin Municipality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69450" y="32780"/>
                </a:moveTo>
                <a:lnTo>
                  <a:pt x="69490" y="32730"/>
                </a:lnTo>
                <a:lnTo>
                  <a:pt x="69520" y="32700"/>
                </a:lnTo>
                <a:lnTo>
                  <a:pt x="69600" y="32720"/>
                </a:lnTo>
                <a:lnTo>
                  <a:pt x="69670" y="32690"/>
                </a:lnTo>
                <a:lnTo>
                  <a:pt x="69610" y="32620"/>
                </a:lnTo>
                <a:lnTo>
                  <a:pt x="69600" y="32610"/>
                </a:lnTo>
                <a:lnTo>
                  <a:pt x="69600" y="32600"/>
                </a:lnTo>
                <a:lnTo>
                  <a:pt x="69700" y="32580"/>
                </a:lnTo>
                <a:lnTo>
                  <a:pt x="69790" y="32570"/>
                </a:lnTo>
                <a:lnTo>
                  <a:pt x="69910" y="32580"/>
                </a:lnTo>
                <a:lnTo>
                  <a:pt x="69970" y="32590"/>
                </a:lnTo>
                <a:lnTo>
                  <a:pt x="69980" y="32620"/>
                </a:lnTo>
                <a:lnTo>
                  <a:pt x="70020" y="32710"/>
                </a:lnTo>
                <a:lnTo>
                  <a:pt x="70050" y="32800"/>
                </a:lnTo>
                <a:lnTo>
                  <a:pt x="70100" y="32840"/>
                </a:lnTo>
                <a:lnTo>
                  <a:pt x="70170" y="32850"/>
                </a:lnTo>
                <a:lnTo>
                  <a:pt x="70220" y="32870"/>
                </a:lnTo>
                <a:lnTo>
                  <a:pt x="70240" y="32910"/>
                </a:lnTo>
                <a:lnTo>
                  <a:pt x="70220" y="32950"/>
                </a:lnTo>
                <a:lnTo>
                  <a:pt x="70230" y="32980"/>
                </a:lnTo>
                <a:lnTo>
                  <a:pt x="70260" y="33010"/>
                </a:lnTo>
                <a:lnTo>
                  <a:pt x="70280" y="33010"/>
                </a:lnTo>
                <a:lnTo>
                  <a:pt x="70280" y="33050"/>
                </a:lnTo>
                <a:lnTo>
                  <a:pt x="70270" y="33090"/>
                </a:lnTo>
                <a:lnTo>
                  <a:pt x="70180" y="33080"/>
                </a:lnTo>
                <a:lnTo>
                  <a:pt x="70080" y="33040"/>
                </a:lnTo>
                <a:lnTo>
                  <a:pt x="69870" y="33010"/>
                </a:lnTo>
                <a:lnTo>
                  <a:pt x="69850" y="33080"/>
                </a:lnTo>
                <a:lnTo>
                  <a:pt x="69850" y="33120"/>
                </a:lnTo>
                <a:lnTo>
                  <a:pt x="69860" y="33150"/>
                </a:lnTo>
                <a:lnTo>
                  <a:pt x="69860" y="33190"/>
                </a:lnTo>
                <a:lnTo>
                  <a:pt x="69860" y="33220"/>
                </a:lnTo>
                <a:lnTo>
                  <a:pt x="69890" y="33300"/>
                </a:lnTo>
                <a:lnTo>
                  <a:pt x="69940" y="33360"/>
                </a:lnTo>
                <a:lnTo>
                  <a:pt x="69940" y="33410"/>
                </a:lnTo>
                <a:lnTo>
                  <a:pt x="69940" y="33440"/>
                </a:lnTo>
                <a:lnTo>
                  <a:pt x="69950" y="33470"/>
                </a:lnTo>
                <a:lnTo>
                  <a:pt x="69950" y="33500"/>
                </a:lnTo>
                <a:lnTo>
                  <a:pt x="69950" y="33520"/>
                </a:lnTo>
                <a:lnTo>
                  <a:pt x="69960" y="33540"/>
                </a:lnTo>
                <a:lnTo>
                  <a:pt x="69990" y="33570"/>
                </a:lnTo>
                <a:lnTo>
                  <a:pt x="70050" y="33580"/>
                </a:lnTo>
                <a:lnTo>
                  <a:pt x="70060" y="33610"/>
                </a:lnTo>
                <a:lnTo>
                  <a:pt x="70050" y="33670"/>
                </a:lnTo>
                <a:lnTo>
                  <a:pt x="70010" y="33730"/>
                </a:lnTo>
                <a:lnTo>
                  <a:pt x="70010" y="33750"/>
                </a:lnTo>
                <a:lnTo>
                  <a:pt x="70020" y="33770"/>
                </a:lnTo>
                <a:lnTo>
                  <a:pt x="70030" y="33780"/>
                </a:lnTo>
                <a:lnTo>
                  <a:pt x="70120" y="33780"/>
                </a:lnTo>
                <a:lnTo>
                  <a:pt x="70140" y="33800"/>
                </a:lnTo>
                <a:lnTo>
                  <a:pt x="70110" y="33870"/>
                </a:lnTo>
                <a:lnTo>
                  <a:pt x="70130" y="33880"/>
                </a:lnTo>
                <a:lnTo>
                  <a:pt x="70160" y="33850"/>
                </a:lnTo>
                <a:lnTo>
                  <a:pt x="70170" y="33830"/>
                </a:lnTo>
                <a:lnTo>
                  <a:pt x="70180" y="33740"/>
                </a:lnTo>
                <a:lnTo>
                  <a:pt x="70240" y="33730"/>
                </a:lnTo>
                <a:lnTo>
                  <a:pt x="70310" y="33750"/>
                </a:lnTo>
                <a:lnTo>
                  <a:pt x="70390" y="33770"/>
                </a:lnTo>
                <a:lnTo>
                  <a:pt x="70440" y="33790"/>
                </a:lnTo>
                <a:lnTo>
                  <a:pt x="70440" y="33840"/>
                </a:lnTo>
                <a:lnTo>
                  <a:pt x="70440" y="33890"/>
                </a:lnTo>
                <a:lnTo>
                  <a:pt x="70430" y="33990"/>
                </a:lnTo>
                <a:lnTo>
                  <a:pt x="70410" y="34060"/>
                </a:lnTo>
                <a:lnTo>
                  <a:pt x="70400" y="34110"/>
                </a:lnTo>
                <a:lnTo>
                  <a:pt x="70390" y="34150"/>
                </a:lnTo>
                <a:lnTo>
                  <a:pt x="70380" y="34170"/>
                </a:lnTo>
                <a:lnTo>
                  <a:pt x="70420" y="34160"/>
                </a:lnTo>
                <a:lnTo>
                  <a:pt x="70500" y="34140"/>
                </a:lnTo>
                <a:lnTo>
                  <a:pt x="70580" y="34170"/>
                </a:lnTo>
                <a:lnTo>
                  <a:pt x="70620" y="34200"/>
                </a:lnTo>
                <a:lnTo>
                  <a:pt x="70630" y="34250"/>
                </a:lnTo>
                <a:lnTo>
                  <a:pt x="70640" y="34320"/>
                </a:lnTo>
                <a:lnTo>
                  <a:pt x="70640" y="34360"/>
                </a:lnTo>
                <a:lnTo>
                  <a:pt x="70640" y="34380"/>
                </a:lnTo>
                <a:lnTo>
                  <a:pt x="70650" y="34420"/>
                </a:lnTo>
                <a:lnTo>
                  <a:pt x="70640" y="34440"/>
                </a:lnTo>
                <a:lnTo>
                  <a:pt x="70590" y="34450"/>
                </a:lnTo>
                <a:lnTo>
                  <a:pt x="70560" y="34460"/>
                </a:lnTo>
                <a:lnTo>
                  <a:pt x="70530" y="34470"/>
                </a:lnTo>
                <a:lnTo>
                  <a:pt x="70510" y="34470"/>
                </a:lnTo>
                <a:lnTo>
                  <a:pt x="70490" y="34470"/>
                </a:lnTo>
                <a:lnTo>
                  <a:pt x="70440" y="34490"/>
                </a:lnTo>
                <a:lnTo>
                  <a:pt x="70400" y="34510"/>
                </a:lnTo>
                <a:lnTo>
                  <a:pt x="70370" y="34530"/>
                </a:lnTo>
                <a:lnTo>
                  <a:pt x="70350" y="34550"/>
                </a:lnTo>
                <a:lnTo>
                  <a:pt x="70330" y="34560"/>
                </a:lnTo>
                <a:lnTo>
                  <a:pt x="70300" y="34590"/>
                </a:lnTo>
                <a:lnTo>
                  <a:pt x="70280" y="34630"/>
                </a:lnTo>
                <a:lnTo>
                  <a:pt x="70260" y="34650"/>
                </a:lnTo>
                <a:lnTo>
                  <a:pt x="70240" y="34660"/>
                </a:lnTo>
                <a:lnTo>
                  <a:pt x="70170" y="34690"/>
                </a:lnTo>
                <a:lnTo>
                  <a:pt x="70170" y="34720"/>
                </a:lnTo>
                <a:lnTo>
                  <a:pt x="70190" y="34760"/>
                </a:lnTo>
                <a:lnTo>
                  <a:pt x="70190" y="34780"/>
                </a:lnTo>
                <a:lnTo>
                  <a:pt x="70200" y="34810"/>
                </a:lnTo>
                <a:lnTo>
                  <a:pt x="70190" y="34820"/>
                </a:lnTo>
                <a:lnTo>
                  <a:pt x="70180" y="34850"/>
                </a:lnTo>
                <a:lnTo>
                  <a:pt x="70190" y="34880"/>
                </a:lnTo>
                <a:lnTo>
                  <a:pt x="70220" y="34910"/>
                </a:lnTo>
                <a:lnTo>
                  <a:pt x="70210" y="34910"/>
                </a:lnTo>
                <a:lnTo>
                  <a:pt x="70200" y="34900"/>
                </a:lnTo>
                <a:lnTo>
                  <a:pt x="70170" y="34900"/>
                </a:lnTo>
                <a:lnTo>
                  <a:pt x="70180" y="34930"/>
                </a:lnTo>
                <a:lnTo>
                  <a:pt x="70160" y="34930"/>
                </a:lnTo>
                <a:lnTo>
                  <a:pt x="70150" y="34950"/>
                </a:lnTo>
                <a:lnTo>
                  <a:pt x="70130" y="35020"/>
                </a:lnTo>
                <a:lnTo>
                  <a:pt x="70120" y="35050"/>
                </a:lnTo>
                <a:lnTo>
                  <a:pt x="70110" y="35050"/>
                </a:lnTo>
                <a:lnTo>
                  <a:pt x="70090" y="35080"/>
                </a:lnTo>
                <a:lnTo>
                  <a:pt x="70070" y="35110"/>
                </a:lnTo>
                <a:lnTo>
                  <a:pt x="70050" y="35130"/>
                </a:lnTo>
                <a:lnTo>
                  <a:pt x="70020" y="35160"/>
                </a:lnTo>
                <a:lnTo>
                  <a:pt x="70000" y="35190"/>
                </a:lnTo>
                <a:lnTo>
                  <a:pt x="69990" y="35220"/>
                </a:lnTo>
                <a:lnTo>
                  <a:pt x="69980" y="35260"/>
                </a:lnTo>
                <a:lnTo>
                  <a:pt x="69980" y="35280"/>
                </a:lnTo>
                <a:lnTo>
                  <a:pt x="69930" y="35330"/>
                </a:lnTo>
                <a:lnTo>
                  <a:pt x="69950" y="35360"/>
                </a:lnTo>
                <a:lnTo>
                  <a:pt x="69950" y="35380"/>
                </a:lnTo>
                <a:lnTo>
                  <a:pt x="69940" y="35380"/>
                </a:lnTo>
                <a:lnTo>
                  <a:pt x="69940" y="35450"/>
                </a:lnTo>
                <a:lnTo>
                  <a:pt x="69930" y="35470"/>
                </a:lnTo>
                <a:lnTo>
                  <a:pt x="69920" y="35480"/>
                </a:lnTo>
                <a:lnTo>
                  <a:pt x="69910" y="35480"/>
                </a:lnTo>
                <a:lnTo>
                  <a:pt x="69900" y="35470"/>
                </a:lnTo>
                <a:lnTo>
                  <a:pt x="69920" y="35520"/>
                </a:lnTo>
                <a:lnTo>
                  <a:pt x="69910" y="35550"/>
                </a:lnTo>
                <a:lnTo>
                  <a:pt x="69890" y="35600"/>
                </a:lnTo>
                <a:lnTo>
                  <a:pt x="69880" y="35640"/>
                </a:lnTo>
                <a:lnTo>
                  <a:pt x="69900" y="35660"/>
                </a:lnTo>
                <a:lnTo>
                  <a:pt x="69890" y="35660"/>
                </a:lnTo>
                <a:lnTo>
                  <a:pt x="69810" y="35650"/>
                </a:lnTo>
                <a:lnTo>
                  <a:pt x="69770" y="35670"/>
                </a:lnTo>
                <a:lnTo>
                  <a:pt x="69710" y="35710"/>
                </a:lnTo>
                <a:lnTo>
                  <a:pt x="69670" y="35720"/>
                </a:lnTo>
                <a:lnTo>
                  <a:pt x="69610" y="35720"/>
                </a:lnTo>
                <a:lnTo>
                  <a:pt x="69550" y="35710"/>
                </a:lnTo>
                <a:lnTo>
                  <a:pt x="69470" y="35740"/>
                </a:lnTo>
                <a:lnTo>
                  <a:pt x="69440" y="35730"/>
                </a:lnTo>
                <a:lnTo>
                  <a:pt x="69400" y="35690"/>
                </a:lnTo>
                <a:lnTo>
                  <a:pt x="69430" y="35660"/>
                </a:lnTo>
                <a:lnTo>
                  <a:pt x="69460" y="35620"/>
                </a:lnTo>
                <a:lnTo>
                  <a:pt x="69420" y="35600"/>
                </a:lnTo>
                <a:lnTo>
                  <a:pt x="69370" y="35600"/>
                </a:lnTo>
                <a:lnTo>
                  <a:pt x="69310" y="35650"/>
                </a:lnTo>
                <a:lnTo>
                  <a:pt x="69300" y="35660"/>
                </a:lnTo>
                <a:lnTo>
                  <a:pt x="69290" y="35670"/>
                </a:lnTo>
                <a:lnTo>
                  <a:pt x="69180" y="35630"/>
                </a:lnTo>
                <a:lnTo>
                  <a:pt x="69180" y="35580"/>
                </a:lnTo>
                <a:lnTo>
                  <a:pt x="69170" y="35520"/>
                </a:lnTo>
                <a:lnTo>
                  <a:pt x="69130" y="35480"/>
                </a:lnTo>
                <a:lnTo>
                  <a:pt x="69050" y="35480"/>
                </a:lnTo>
                <a:lnTo>
                  <a:pt x="68980" y="35490"/>
                </a:lnTo>
                <a:lnTo>
                  <a:pt x="68930" y="35480"/>
                </a:lnTo>
                <a:lnTo>
                  <a:pt x="68870" y="35480"/>
                </a:lnTo>
                <a:lnTo>
                  <a:pt x="68860" y="35460"/>
                </a:lnTo>
                <a:lnTo>
                  <a:pt x="68840" y="35440"/>
                </a:lnTo>
                <a:lnTo>
                  <a:pt x="68800" y="35420"/>
                </a:lnTo>
                <a:lnTo>
                  <a:pt x="68750" y="35390"/>
                </a:lnTo>
                <a:lnTo>
                  <a:pt x="68730" y="35370"/>
                </a:lnTo>
                <a:lnTo>
                  <a:pt x="68720" y="35360"/>
                </a:lnTo>
                <a:lnTo>
                  <a:pt x="68700" y="35330"/>
                </a:lnTo>
                <a:lnTo>
                  <a:pt x="68650" y="35260"/>
                </a:lnTo>
                <a:lnTo>
                  <a:pt x="68640" y="35210"/>
                </a:lnTo>
                <a:lnTo>
                  <a:pt x="68640" y="35170"/>
                </a:lnTo>
                <a:lnTo>
                  <a:pt x="68640" y="35060"/>
                </a:lnTo>
                <a:lnTo>
                  <a:pt x="68620" y="35020"/>
                </a:lnTo>
                <a:lnTo>
                  <a:pt x="68620" y="34970"/>
                </a:lnTo>
                <a:lnTo>
                  <a:pt x="68650" y="34890"/>
                </a:lnTo>
                <a:lnTo>
                  <a:pt x="68720" y="34870"/>
                </a:lnTo>
                <a:lnTo>
                  <a:pt x="68750" y="34860"/>
                </a:lnTo>
                <a:lnTo>
                  <a:pt x="68880" y="34810"/>
                </a:lnTo>
                <a:lnTo>
                  <a:pt x="68960" y="34790"/>
                </a:lnTo>
                <a:lnTo>
                  <a:pt x="68990" y="34770"/>
                </a:lnTo>
                <a:lnTo>
                  <a:pt x="69000" y="34760"/>
                </a:lnTo>
                <a:lnTo>
                  <a:pt x="69010" y="34740"/>
                </a:lnTo>
                <a:lnTo>
                  <a:pt x="69010" y="34700"/>
                </a:lnTo>
                <a:lnTo>
                  <a:pt x="69000" y="34670"/>
                </a:lnTo>
                <a:lnTo>
                  <a:pt x="68980" y="34650"/>
                </a:lnTo>
                <a:lnTo>
                  <a:pt x="68970" y="34620"/>
                </a:lnTo>
                <a:lnTo>
                  <a:pt x="68910" y="34600"/>
                </a:lnTo>
                <a:lnTo>
                  <a:pt x="68880" y="34570"/>
                </a:lnTo>
                <a:lnTo>
                  <a:pt x="68840" y="34520"/>
                </a:lnTo>
                <a:lnTo>
                  <a:pt x="68860" y="34500"/>
                </a:lnTo>
                <a:lnTo>
                  <a:pt x="68870" y="34450"/>
                </a:lnTo>
                <a:lnTo>
                  <a:pt x="68890" y="34360"/>
                </a:lnTo>
                <a:lnTo>
                  <a:pt x="68900" y="34340"/>
                </a:lnTo>
                <a:lnTo>
                  <a:pt x="68880" y="34280"/>
                </a:lnTo>
                <a:lnTo>
                  <a:pt x="68870" y="34250"/>
                </a:lnTo>
                <a:lnTo>
                  <a:pt x="68840" y="34240"/>
                </a:lnTo>
                <a:lnTo>
                  <a:pt x="68820" y="34200"/>
                </a:lnTo>
                <a:lnTo>
                  <a:pt x="68820" y="34110"/>
                </a:lnTo>
                <a:lnTo>
                  <a:pt x="68850" y="34060"/>
                </a:lnTo>
                <a:lnTo>
                  <a:pt x="68890" y="34050"/>
                </a:lnTo>
                <a:lnTo>
                  <a:pt x="68840" y="34010"/>
                </a:lnTo>
                <a:lnTo>
                  <a:pt x="68820" y="33960"/>
                </a:lnTo>
                <a:lnTo>
                  <a:pt x="68790" y="33900"/>
                </a:lnTo>
                <a:lnTo>
                  <a:pt x="68780" y="33850"/>
                </a:lnTo>
                <a:lnTo>
                  <a:pt x="68790" y="33830"/>
                </a:lnTo>
                <a:lnTo>
                  <a:pt x="68800" y="33810"/>
                </a:lnTo>
                <a:lnTo>
                  <a:pt x="68810" y="33800"/>
                </a:lnTo>
                <a:lnTo>
                  <a:pt x="68840" y="33760"/>
                </a:lnTo>
                <a:lnTo>
                  <a:pt x="68850" y="33700"/>
                </a:lnTo>
                <a:lnTo>
                  <a:pt x="68890" y="33630"/>
                </a:lnTo>
                <a:lnTo>
                  <a:pt x="68980" y="33570"/>
                </a:lnTo>
                <a:lnTo>
                  <a:pt x="69010" y="33580"/>
                </a:lnTo>
                <a:lnTo>
                  <a:pt x="69010" y="33610"/>
                </a:lnTo>
                <a:lnTo>
                  <a:pt x="69020" y="33650"/>
                </a:lnTo>
                <a:lnTo>
                  <a:pt x="69040" y="33660"/>
                </a:lnTo>
                <a:lnTo>
                  <a:pt x="69090" y="33650"/>
                </a:lnTo>
                <a:lnTo>
                  <a:pt x="69160" y="33690"/>
                </a:lnTo>
                <a:lnTo>
                  <a:pt x="69320" y="33760"/>
                </a:lnTo>
                <a:lnTo>
                  <a:pt x="69350" y="33700"/>
                </a:lnTo>
                <a:lnTo>
                  <a:pt x="69340" y="33670"/>
                </a:lnTo>
                <a:lnTo>
                  <a:pt x="69340" y="33640"/>
                </a:lnTo>
                <a:lnTo>
                  <a:pt x="69330" y="33590"/>
                </a:lnTo>
                <a:lnTo>
                  <a:pt x="69350" y="33510"/>
                </a:lnTo>
                <a:lnTo>
                  <a:pt x="69380" y="33470"/>
                </a:lnTo>
                <a:lnTo>
                  <a:pt x="69350" y="33390"/>
                </a:lnTo>
                <a:lnTo>
                  <a:pt x="69340" y="33350"/>
                </a:lnTo>
                <a:lnTo>
                  <a:pt x="69390" y="33320"/>
                </a:lnTo>
                <a:lnTo>
                  <a:pt x="69430" y="33310"/>
                </a:lnTo>
                <a:lnTo>
                  <a:pt x="69470" y="33290"/>
                </a:lnTo>
                <a:lnTo>
                  <a:pt x="69450" y="33270"/>
                </a:lnTo>
                <a:lnTo>
                  <a:pt x="69410" y="33270"/>
                </a:lnTo>
                <a:lnTo>
                  <a:pt x="69370" y="33260"/>
                </a:lnTo>
                <a:lnTo>
                  <a:pt x="69330" y="33240"/>
                </a:lnTo>
                <a:lnTo>
                  <a:pt x="69300" y="33180"/>
                </a:lnTo>
                <a:lnTo>
                  <a:pt x="69290" y="33130"/>
                </a:lnTo>
                <a:lnTo>
                  <a:pt x="69300" y="33100"/>
                </a:lnTo>
                <a:lnTo>
                  <a:pt x="69320" y="33060"/>
                </a:lnTo>
                <a:lnTo>
                  <a:pt x="69370" y="32990"/>
                </a:lnTo>
                <a:lnTo>
                  <a:pt x="69400" y="32910"/>
                </a:lnTo>
                <a:lnTo>
                  <a:pt x="69420" y="32850"/>
                </a:lnTo>
                <a:lnTo>
                  <a:pt x="69460" y="32820"/>
                </a:lnTo>
                <a:lnTo>
                  <a:pt x="69450" y="32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