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Taiwan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Taiwan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71300" y="60380"/>
                </a:moveTo>
                <a:lnTo>
                  <a:pt x="71310" y="60380"/>
                </a:lnTo>
                <a:lnTo>
                  <a:pt x="71300" y="60390"/>
                </a:lnTo>
                <a:lnTo>
                  <a:pt x="71300" y="60400"/>
                </a:lnTo>
                <a:lnTo>
                  <a:pt x="71310" y="60420"/>
                </a:lnTo>
                <a:lnTo>
                  <a:pt x="71310" y="60430"/>
                </a:lnTo>
                <a:lnTo>
                  <a:pt x="71320" y="60440"/>
                </a:lnTo>
                <a:lnTo>
                  <a:pt x="71320" y="60450"/>
                </a:lnTo>
                <a:lnTo>
                  <a:pt x="71300" y="60440"/>
                </a:lnTo>
                <a:lnTo>
                  <a:pt x="71300" y="60460"/>
                </a:lnTo>
                <a:lnTo>
                  <a:pt x="71300" y="60470"/>
                </a:lnTo>
                <a:lnTo>
                  <a:pt x="71290" y="60470"/>
                </a:lnTo>
                <a:lnTo>
                  <a:pt x="71280" y="60490"/>
                </a:lnTo>
                <a:lnTo>
                  <a:pt x="71270" y="60490"/>
                </a:lnTo>
                <a:lnTo>
                  <a:pt x="71260" y="60490"/>
                </a:lnTo>
                <a:lnTo>
                  <a:pt x="71260" y="60480"/>
                </a:lnTo>
                <a:lnTo>
                  <a:pt x="71250" y="60470"/>
                </a:lnTo>
                <a:lnTo>
                  <a:pt x="71240" y="60470"/>
                </a:lnTo>
                <a:lnTo>
                  <a:pt x="71230" y="60460"/>
                </a:lnTo>
                <a:lnTo>
                  <a:pt x="71210" y="60450"/>
                </a:lnTo>
                <a:lnTo>
                  <a:pt x="71180" y="60460"/>
                </a:lnTo>
                <a:lnTo>
                  <a:pt x="71160" y="60460"/>
                </a:lnTo>
                <a:lnTo>
                  <a:pt x="71140" y="60480"/>
                </a:lnTo>
                <a:lnTo>
                  <a:pt x="71120" y="60500"/>
                </a:lnTo>
                <a:lnTo>
                  <a:pt x="71110" y="60520"/>
                </a:lnTo>
                <a:lnTo>
                  <a:pt x="71110" y="60530"/>
                </a:lnTo>
                <a:lnTo>
                  <a:pt x="71100" y="60530"/>
                </a:lnTo>
                <a:lnTo>
                  <a:pt x="71090" y="60530"/>
                </a:lnTo>
                <a:lnTo>
                  <a:pt x="71080" y="60530"/>
                </a:lnTo>
                <a:lnTo>
                  <a:pt x="71080" y="60520"/>
                </a:lnTo>
                <a:lnTo>
                  <a:pt x="71060" y="60500"/>
                </a:lnTo>
                <a:lnTo>
                  <a:pt x="71080" y="60480"/>
                </a:lnTo>
                <a:lnTo>
                  <a:pt x="71090" y="60410"/>
                </a:lnTo>
                <a:lnTo>
                  <a:pt x="71080" y="60400"/>
                </a:lnTo>
                <a:lnTo>
                  <a:pt x="71080" y="60390"/>
                </a:lnTo>
                <a:lnTo>
                  <a:pt x="71170" y="60420"/>
                </a:lnTo>
                <a:lnTo>
                  <a:pt x="71210" y="60370"/>
                </a:lnTo>
                <a:lnTo>
                  <a:pt x="71210" y="60350"/>
                </a:lnTo>
                <a:lnTo>
                  <a:pt x="71210" y="60360"/>
                </a:lnTo>
                <a:lnTo>
                  <a:pt x="71220" y="60350"/>
                </a:lnTo>
                <a:lnTo>
                  <a:pt x="71210" y="60340"/>
                </a:lnTo>
                <a:lnTo>
                  <a:pt x="71220" y="60330"/>
                </a:lnTo>
                <a:lnTo>
                  <a:pt x="71250" y="60320"/>
                </a:lnTo>
                <a:lnTo>
                  <a:pt x="71260" y="60340"/>
                </a:lnTo>
                <a:lnTo>
                  <a:pt x="71280" y="60350"/>
                </a:lnTo>
                <a:lnTo>
                  <a:pt x="71280" y="60360"/>
                </a:lnTo>
                <a:lnTo>
                  <a:pt x="71290" y="60360"/>
                </a:lnTo>
                <a:lnTo>
                  <a:pt x="71290" y="60370"/>
                </a:lnTo>
                <a:lnTo>
                  <a:pt x="71290" y="60380"/>
                </a:lnTo>
                <a:lnTo>
                  <a:pt x="71300" y="60380"/>
                </a:lnTo>
                <a:close/>
                <a:moveTo>
                  <a:pt x="73720" y="62370"/>
                </a:moveTo>
                <a:lnTo>
                  <a:pt x="73710" y="62370"/>
                </a:lnTo>
                <a:lnTo>
                  <a:pt x="73720" y="62360"/>
                </a:lnTo>
                <a:lnTo>
                  <a:pt x="73720" y="62370"/>
                </a:lnTo>
                <a:close/>
                <a:moveTo>
                  <a:pt x="73750" y="62260"/>
                </a:moveTo>
                <a:lnTo>
                  <a:pt x="73750" y="62240"/>
                </a:lnTo>
                <a:lnTo>
                  <a:pt x="73760" y="62230"/>
                </a:lnTo>
                <a:lnTo>
                  <a:pt x="73760" y="62260"/>
                </a:lnTo>
                <a:lnTo>
                  <a:pt x="73750" y="62260"/>
                </a:lnTo>
                <a:close/>
                <a:moveTo>
                  <a:pt x="76000" y="59130"/>
                </a:moveTo>
                <a:lnTo>
                  <a:pt x="76010" y="59150"/>
                </a:lnTo>
                <a:lnTo>
                  <a:pt x="76020" y="59160"/>
                </a:lnTo>
                <a:lnTo>
                  <a:pt x="76030" y="59180"/>
                </a:lnTo>
                <a:lnTo>
                  <a:pt x="76040" y="59180"/>
                </a:lnTo>
                <a:lnTo>
                  <a:pt x="76050" y="59180"/>
                </a:lnTo>
                <a:lnTo>
                  <a:pt x="76070" y="59190"/>
                </a:lnTo>
                <a:lnTo>
                  <a:pt x="76080" y="59190"/>
                </a:lnTo>
                <a:lnTo>
                  <a:pt x="76080" y="59210"/>
                </a:lnTo>
                <a:lnTo>
                  <a:pt x="76100" y="59230"/>
                </a:lnTo>
                <a:lnTo>
                  <a:pt x="76110" y="59240"/>
                </a:lnTo>
                <a:lnTo>
                  <a:pt x="76120" y="59250"/>
                </a:lnTo>
                <a:lnTo>
                  <a:pt x="76130" y="59250"/>
                </a:lnTo>
                <a:lnTo>
                  <a:pt x="76140" y="59260"/>
                </a:lnTo>
                <a:lnTo>
                  <a:pt x="76150" y="59260"/>
                </a:lnTo>
                <a:lnTo>
                  <a:pt x="76160" y="59260"/>
                </a:lnTo>
                <a:lnTo>
                  <a:pt x="76170" y="59270"/>
                </a:lnTo>
                <a:lnTo>
                  <a:pt x="76180" y="59270"/>
                </a:lnTo>
                <a:lnTo>
                  <a:pt x="76180" y="59280"/>
                </a:lnTo>
                <a:lnTo>
                  <a:pt x="76180" y="59290"/>
                </a:lnTo>
                <a:lnTo>
                  <a:pt x="76170" y="59290"/>
                </a:lnTo>
                <a:lnTo>
                  <a:pt x="76170" y="59310"/>
                </a:lnTo>
                <a:lnTo>
                  <a:pt x="76180" y="59300"/>
                </a:lnTo>
                <a:lnTo>
                  <a:pt x="76190" y="59290"/>
                </a:lnTo>
                <a:lnTo>
                  <a:pt x="76200" y="59290"/>
                </a:lnTo>
                <a:lnTo>
                  <a:pt x="76200" y="59280"/>
                </a:lnTo>
                <a:lnTo>
                  <a:pt x="76210" y="59270"/>
                </a:lnTo>
                <a:lnTo>
                  <a:pt x="76200" y="59270"/>
                </a:lnTo>
                <a:lnTo>
                  <a:pt x="76210" y="59270"/>
                </a:lnTo>
                <a:lnTo>
                  <a:pt x="76220" y="59270"/>
                </a:lnTo>
                <a:lnTo>
                  <a:pt x="76230" y="59280"/>
                </a:lnTo>
                <a:lnTo>
                  <a:pt x="76240" y="59290"/>
                </a:lnTo>
                <a:lnTo>
                  <a:pt x="76250" y="59290"/>
                </a:lnTo>
                <a:lnTo>
                  <a:pt x="76260" y="59300"/>
                </a:lnTo>
                <a:lnTo>
                  <a:pt x="76270" y="59300"/>
                </a:lnTo>
                <a:lnTo>
                  <a:pt x="76280" y="59310"/>
                </a:lnTo>
                <a:lnTo>
                  <a:pt x="76290" y="59310"/>
                </a:lnTo>
                <a:lnTo>
                  <a:pt x="76290" y="59320"/>
                </a:lnTo>
                <a:lnTo>
                  <a:pt x="76300" y="59320"/>
                </a:lnTo>
                <a:lnTo>
                  <a:pt x="76300" y="59310"/>
                </a:lnTo>
                <a:lnTo>
                  <a:pt x="76310" y="59310"/>
                </a:lnTo>
                <a:lnTo>
                  <a:pt x="76320" y="59310"/>
                </a:lnTo>
                <a:lnTo>
                  <a:pt x="76340" y="59310"/>
                </a:lnTo>
                <a:lnTo>
                  <a:pt x="76350" y="59320"/>
                </a:lnTo>
                <a:lnTo>
                  <a:pt x="76360" y="59320"/>
                </a:lnTo>
                <a:lnTo>
                  <a:pt x="76380" y="59320"/>
                </a:lnTo>
                <a:lnTo>
                  <a:pt x="76390" y="59330"/>
                </a:lnTo>
                <a:lnTo>
                  <a:pt x="76400" y="59330"/>
                </a:lnTo>
                <a:lnTo>
                  <a:pt x="76430" y="59330"/>
                </a:lnTo>
                <a:lnTo>
                  <a:pt x="76430" y="59340"/>
                </a:lnTo>
                <a:lnTo>
                  <a:pt x="76430" y="59370"/>
                </a:lnTo>
                <a:lnTo>
                  <a:pt x="76420" y="59390"/>
                </a:lnTo>
                <a:lnTo>
                  <a:pt x="76430" y="59420"/>
                </a:lnTo>
                <a:lnTo>
                  <a:pt x="76440" y="59450"/>
                </a:lnTo>
                <a:lnTo>
                  <a:pt x="76440" y="59460"/>
                </a:lnTo>
                <a:lnTo>
                  <a:pt x="76460" y="59470"/>
                </a:lnTo>
                <a:lnTo>
                  <a:pt x="76460" y="59480"/>
                </a:lnTo>
                <a:lnTo>
                  <a:pt x="76470" y="59480"/>
                </a:lnTo>
                <a:lnTo>
                  <a:pt x="76460" y="59490"/>
                </a:lnTo>
                <a:lnTo>
                  <a:pt x="76470" y="59490"/>
                </a:lnTo>
                <a:lnTo>
                  <a:pt x="76480" y="59490"/>
                </a:lnTo>
                <a:lnTo>
                  <a:pt x="76490" y="59490"/>
                </a:lnTo>
                <a:lnTo>
                  <a:pt x="76510" y="59480"/>
                </a:lnTo>
                <a:lnTo>
                  <a:pt x="76520" y="59490"/>
                </a:lnTo>
                <a:lnTo>
                  <a:pt x="76530" y="59490"/>
                </a:lnTo>
                <a:lnTo>
                  <a:pt x="76540" y="59500"/>
                </a:lnTo>
                <a:lnTo>
                  <a:pt x="76550" y="59500"/>
                </a:lnTo>
                <a:lnTo>
                  <a:pt x="76550" y="59510"/>
                </a:lnTo>
                <a:lnTo>
                  <a:pt x="76550" y="59520"/>
                </a:lnTo>
                <a:lnTo>
                  <a:pt x="76540" y="59520"/>
                </a:lnTo>
                <a:lnTo>
                  <a:pt x="76540" y="59530"/>
                </a:lnTo>
                <a:lnTo>
                  <a:pt x="76530" y="59540"/>
                </a:lnTo>
                <a:lnTo>
                  <a:pt x="76520" y="59540"/>
                </a:lnTo>
                <a:lnTo>
                  <a:pt x="76500" y="59560"/>
                </a:lnTo>
                <a:lnTo>
                  <a:pt x="76480" y="59560"/>
                </a:lnTo>
                <a:lnTo>
                  <a:pt x="76450" y="59580"/>
                </a:lnTo>
                <a:lnTo>
                  <a:pt x="76440" y="59590"/>
                </a:lnTo>
                <a:lnTo>
                  <a:pt x="76430" y="59600"/>
                </a:lnTo>
                <a:lnTo>
                  <a:pt x="76420" y="59610"/>
                </a:lnTo>
                <a:lnTo>
                  <a:pt x="76400" y="59630"/>
                </a:lnTo>
                <a:lnTo>
                  <a:pt x="76390" y="59630"/>
                </a:lnTo>
                <a:lnTo>
                  <a:pt x="76390" y="59640"/>
                </a:lnTo>
                <a:lnTo>
                  <a:pt x="76380" y="59650"/>
                </a:lnTo>
                <a:lnTo>
                  <a:pt x="76350" y="59690"/>
                </a:lnTo>
                <a:lnTo>
                  <a:pt x="76330" y="59720"/>
                </a:lnTo>
                <a:lnTo>
                  <a:pt x="76320" y="59730"/>
                </a:lnTo>
                <a:lnTo>
                  <a:pt x="76310" y="59750"/>
                </a:lnTo>
                <a:lnTo>
                  <a:pt x="76300" y="59770"/>
                </a:lnTo>
                <a:lnTo>
                  <a:pt x="76280" y="59810"/>
                </a:lnTo>
                <a:lnTo>
                  <a:pt x="76280" y="59840"/>
                </a:lnTo>
                <a:lnTo>
                  <a:pt x="76280" y="59850"/>
                </a:lnTo>
                <a:lnTo>
                  <a:pt x="76280" y="59890"/>
                </a:lnTo>
                <a:lnTo>
                  <a:pt x="76280" y="59900"/>
                </a:lnTo>
                <a:lnTo>
                  <a:pt x="76280" y="59910"/>
                </a:lnTo>
                <a:lnTo>
                  <a:pt x="76280" y="59940"/>
                </a:lnTo>
                <a:lnTo>
                  <a:pt x="76280" y="59960"/>
                </a:lnTo>
                <a:lnTo>
                  <a:pt x="76280" y="59980"/>
                </a:lnTo>
                <a:lnTo>
                  <a:pt x="76290" y="60010"/>
                </a:lnTo>
                <a:lnTo>
                  <a:pt x="76290" y="60020"/>
                </a:lnTo>
                <a:lnTo>
                  <a:pt x="76300" y="60050"/>
                </a:lnTo>
                <a:lnTo>
                  <a:pt x="76300" y="60090"/>
                </a:lnTo>
                <a:lnTo>
                  <a:pt x="76310" y="60120"/>
                </a:lnTo>
                <a:lnTo>
                  <a:pt x="76320" y="60140"/>
                </a:lnTo>
                <a:lnTo>
                  <a:pt x="76350" y="60170"/>
                </a:lnTo>
                <a:lnTo>
                  <a:pt x="76360" y="60170"/>
                </a:lnTo>
                <a:lnTo>
                  <a:pt x="76350" y="60170"/>
                </a:lnTo>
                <a:lnTo>
                  <a:pt x="76340" y="60180"/>
                </a:lnTo>
                <a:lnTo>
                  <a:pt x="76340" y="60190"/>
                </a:lnTo>
                <a:lnTo>
                  <a:pt x="76350" y="60200"/>
                </a:lnTo>
                <a:lnTo>
                  <a:pt x="76350" y="60210"/>
                </a:lnTo>
                <a:lnTo>
                  <a:pt x="76360" y="60200"/>
                </a:lnTo>
                <a:lnTo>
                  <a:pt x="76360" y="60220"/>
                </a:lnTo>
                <a:lnTo>
                  <a:pt x="76350" y="60270"/>
                </a:lnTo>
                <a:lnTo>
                  <a:pt x="76350" y="60290"/>
                </a:lnTo>
                <a:lnTo>
                  <a:pt x="76340" y="60300"/>
                </a:lnTo>
                <a:lnTo>
                  <a:pt x="76320" y="60310"/>
                </a:lnTo>
                <a:lnTo>
                  <a:pt x="76310" y="60310"/>
                </a:lnTo>
                <a:lnTo>
                  <a:pt x="76310" y="60330"/>
                </a:lnTo>
                <a:lnTo>
                  <a:pt x="76310" y="60350"/>
                </a:lnTo>
                <a:lnTo>
                  <a:pt x="76310" y="60360"/>
                </a:lnTo>
                <a:lnTo>
                  <a:pt x="76320" y="60380"/>
                </a:lnTo>
                <a:lnTo>
                  <a:pt x="76310" y="60380"/>
                </a:lnTo>
                <a:lnTo>
                  <a:pt x="76300" y="60390"/>
                </a:lnTo>
                <a:lnTo>
                  <a:pt x="76290" y="60410"/>
                </a:lnTo>
                <a:lnTo>
                  <a:pt x="76280" y="60420"/>
                </a:lnTo>
                <a:lnTo>
                  <a:pt x="76270" y="60430"/>
                </a:lnTo>
                <a:lnTo>
                  <a:pt x="76260" y="60450"/>
                </a:lnTo>
                <a:lnTo>
                  <a:pt x="76250" y="60480"/>
                </a:lnTo>
                <a:lnTo>
                  <a:pt x="76240" y="60500"/>
                </a:lnTo>
                <a:lnTo>
                  <a:pt x="76240" y="60510"/>
                </a:lnTo>
                <a:lnTo>
                  <a:pt x="76230" y="60540"/>
                </a:lnTo>
                <a:lnTo>
                  <a:pt x="76220" y="60560"/>
                </a:lnTo>
                <a:lnTo>
                  <a:pt x="76210" y="60570"/>
                </a:lnTo>
                <a:lnTo>
                  <a:pt x="76200" y="60600"/>
                </a:lnTo>
                <a:lnTo>
                  <a:pt x="76190" y="60630"/>
                </a:lnTo>
                <a:lnTo>
                  <a:pt x="76180" y="60670"/>
                </a:lnTo>
                <a:lnTo>
                  <a:pt x="76160" y="60710"/>
                </a:lnTo>
                <a:lnTo>
                  <a:pt x="76140" y="60750"/>
                </a:lnTo>
                <a:lnTo>
                  <a:pt x="76130" y="60760"/>
                </a:lnTo>
                <a:lnTo>
                  <a:pt x="76130" y="60770"/>
                </a:lnTo>
                <a:lnTo>
                  <a:pt x="76110" y="60780"/>
                </a:lnTo>
                <a:lnTo>
                  <a:pt x="76090" y="60790"/>
                </a:lnTo>
                <a:lnTo>
                  <a:pt x="76090" y="60810"/>
                </a:lnTo>
                <a:lnTo>
                  <a:pt x="76080" y="60810"/>
                </a:lnTo>
                <a:lnTo>
                  <a:pt x="76060" y="60830"/>
                </a:lnTo>
                <a:lnTo>
                  <a:pt x="76040" y="60880"/>
                </a:lnTo>
                <a:lnTo>
                  <a:pt x="76050" y="60900"/>
                </a:lnTo>
                <a:lnTo>
                  <a:pt x="76030" y="60920"/>
                </a:lnTo>
                <a:lnTo>
                  <a:pt x="76020" y="60940"/>
                </a:lnTo>
                <a:lnTo>
                  <a:pt x="76010" y="60970"/>
                </a:lnTo>
                <a:lnTo>
                  <a:pt x="76000" y="60990"/>
                </a:lnTo>
                <a:lnTo>
                  <a:pt x="76000" y="61000"/>
                </a:lnTo>
                <a:lnTo>
                  <a:pt x="75980" y="61030"/>
                </a:lnTo>
                <a:lnTo>
                  <a:pt x="75980" y="61040"/>
                </a:lnTo>
                <a:lnTo>
                  <a:pt x="75980" y="61060"/>
                </a:lnTo>
                <a:lnTo>
                  <a:pt x="75980" y="61070"/>
                </a:lnTo>
                <a:lnTo>
                  <a:pt x="76000" y="61110"/>
                </a:lnTo>
                <a:lnTo>
                  <a:pt x="76000" y="61140"/>
                </a:lnTo>
                <a:lnTo>
                  <a:pt x="75990" y="61160"/>
                </a:lnTo>
                <a:lnTo>
                  <a:pt x="75970" y="61190"/>
                </a:lnTo>
                <a:lnTo>
                  <a:pt x="75950" y="61220"/>
                </a:lnTo>
                <a:lnTo>
                  <a:pt x="75950" y="61250"/>
                </a:lnTo>
                <a:lnTo>
                  <a:pt x="75950" y="61280"/>
                </a:lnTo>
                <a:lnTo>
                  <a:pt x="75950" y="61310"/>
                </a:lnTo>
                <a:lnTo>
                  <a:pt x="75940" y="61360"/>
                </a:lnTo>
                <a:lnTo>
                  <a:pt x="75930" y="61400"/>
                </a:lnTo>
                <a:lnTo>
                  <a:pt x="75920" y="61440"/>
                </a:lnTo>
                <a:lnTo>
                  <a:pt x="75910" y="61480"/>
                </a:lnTo>
                <a:lnTo>
                  <a:pt x="75910" y="61490"/>
                </a:lnTo>
                <a:lnTo>
                  <a:pt x="75900" y="61530"/>
                </a:lnTo>
                <a:lnTo>
                  <a:pt x="75900" y="61540"/>
                </a:lnTo>
                <a:lnTo>
                  <a:pt x="75900" y="61580"/>
                </a:lnTo>
                <a:lnTo>
                  <a:pt x="75890" y="61610"/>
                </a:lnTo>
                <a:lnTo>
                  <a:pt x="75890" y="61620"/>
                </a:lnTo>
                <a:lnTo>
                  <a:pt x="75880" y="61630"/>
                </a:lnTo>
                <a:lnTo>
                  <a:pt x="75880" y="61640"/>
                </a:lnTo>
                <a:lnTo>
                  <a:pt x="75880" y="61670"/>
                </a:lnTo>
                <a:lnTo>
                  <a:pt x="75870" y="61720"/>
                </a:lnTo>
                <a:lnTo>
                  <a:pt x="75870" y="61730"/>
                </a:lnTo>
                <a:lnTo>
                  <a:pt x="75860" y="61750"/>
                </a:lnTo>
                <a:lnTo>
                  <a:pt x="75860" y="61780"/>
                </a:lnTo>
                <a:lnTo>
                  <a:pt x="75860" y="61800"/>
                </a:lnTo>
                <a:lnTo>
                  <a:pt x="75850" y="61820"/>
                </a:lnTo>
                <a:lnTo>
                  <a:pt x="75840" y="61860"/>
                </a:lnTo>
                <a:lnTo>
                  <a:pt x="75820" y="61890"/>
                </a:lnTo>
                <a:lnTo>
                  <a:pt x="75820" y="61910"/>
                </a:lnTo>
                <a:lnTo>
                  <a:pt x="75810" y="61940"/>
                </a:lnTo>
                <a:lnTo>
                  <a:pt x="75810" y="61980"/>
                </a:lnTo>
                <a:lnTo>
                  <a:pt x="75810" y="62010"/>
                </a:lnTo>
                <a:lnTo>
                  <a:pt x="75810" y="62030"/>
                </a:lnTo>
                <a:lnTo>
                  <a:pt x="75790" y="62060"/>
                </a:lnTo>
                <a:lnTo>
                  <a:pt x="75790" y="62070"/>
                </a:lnTo>
                <a:lnTo>
                  <a:pt x="75790" y="62080"/>
                </a:lnTo>
                <a:lnTo>
                  <a:pt x="75780" y="62100"/>
                </a:lnTo>
                <a:lnTo>
                  <a:pt x="75780" y="62140"/>
                </a:lnTo>
                <a:lnTo>
                  <a:pt x="75780" y="62150"/>
                </a:lnTo>
                <a:lnTo>
                  <a:pt x="75770" y="62150"/>
                </a:lnTo>
                <a:lnTo>
                  <a:pt x="75770" y="62170"/>
                </a:lnTo>
                <a:lnTo>
                  <a:pt x="75770" y="62180"/>
                </a:lnTo>
                <a:lnTo>
                  <a:pt x="75750" y="62240"/>
                </a:lnTo>
                <a:lnTo>
                  <a:pt x="75750" y="62260"/>
                </a:lnTo>
                <a:lnTo>
                  <a:pt x="75720" y="62290"/>
                </a:lnTo>
                <a:lnTo>
                  <a:pt x="75710" y="62310"/>
                </a:lnTo>
                <a:lnTo>
                  <a:pt x="75710" y="62320"/>
                </a:lnTo>
                <a:lnTo>
                  <a:pt x="75710" y="62330"/>
                </a:lnTo>
                <a:lnTo>
                  <a:pt x="75700" y="62350"/>
                </a:lnTo>
                <a:lnTo>
                  <a:pt x="75690" y="62360"/>
                </a:lnTo>
                <a:lnTo>
                  <a:pt x="75690" y="62370"/>
                </a:lnTo>
                <a:lnTo>
                  <a:pt x="75680" y="62390"/>
                </a:lnTo>
                <a:lnTo>
                  <a:pt x="75680" y="62420"/>
                </a:lnTo>
                <a:lnTo>
                  <a:pt x="75670" y="62440"/>
                </a:lnTo>
                <a:lnTo>
                  <a:pt x="75660" y="62440"/>
                </a:lnTo>
                <a:lnTo>
                  <a:pt x="75660" y="62450"/>
                </a:lnTo>
                <a:lnTo>
                  <a:pt x="75650" y="62460"/>
                </a:lnTo>
                <a:lnTo>
                  <a:pt x="75650" y="62480"/>
                </a:lnTo>
                <a:lnTo>
                  <a:pt x="75660" y="62520"/>
                </a:lnTo>
                <a:lnTo>
                  <a:pt x="75660" y="62540"/>
                </a:lnTo>
                <a:lnTo>
                  <a:pt x="75660" y="62550"/>
                </a:lnTo>
                <a:lnTo>
                  <a:pt x="75660" y="62560"/>
                </a:lnTo>
                <a:lnTo>
                  <a:pt x="75660" y="62570"/>
                </a:lnTo>
                <a:lnTo>
                  <a:pt x="75660" y="62600"/>
                </a:lnTo>
                <a:lnTo>
                  <a:pt x="75660" y="62590"/>
                </a:lnTo>
                <a:lnTo>
                  <a:pt x="75640" y="62620"/>
                </a:lnTo>
                <a:lnTo>
                  <a:pt x="75620" y="62620"/>
                </a:lnTo>
                <a:lnTo>
                  <a:pt x="75600" y="62640"/>
                </a:lnTo>
                <a:lnTo>
                  <a:pt x="75590" y="62650"/>
                </a:lnTo>
                <a:lnTo>
                  <a:pt x="75600" y="62660"/>
                </a:lnTo>
                <a:lnTo>
                  <a:pt x="75590" y="62670"/>
                </a:lnTo>
                <a:lnTo>
                  <a:pt x="75580" y="62680"/>
                </a:lnTo>
                <a:lnTo>
                  <a:pt x="75580" y="62690"/>
                </a:lnTo>
                <a:lnTo>
                  <a:pt x="75570" y="62730"/>
                </a:lnTo>
                <a:lnTo>
                  <a:pt x="75570" y="62740"/>
                </a:lnTo>
                <a:lnTo>
                  <a:pt x="75560" y="62750"/>
                </a:lnTo>
                <a:lnTo>
                  <a:pt x="75550" y="62760"/>
                </a:lnTo>
                <a:lnTo>
                  <a:pt x="75550" y="62780"/>
                </a:lnTo>
                <a:lnTo>
                  <a:pt x="75550" y="62790"/>
                </a:lnTo>
                <a:lnTo>
                  <a:pt x="75530" y="62820"/>
                </a:lnTo>
                <a:lnTo>
                  <a:pt x="75530" y="62830"/>
                </a:lnTo>
                <a:lnTo>
                  <a:pt x="75520" y="62840"/>
                </a:lnTo>
                <a:lnTo>
                  <a:pt x="75510" y="62850"/>
                </a:lnTo>
                <a:lnTo>
                  <a:pt x="75500" y="62850"/>
                </a:lnTo>
                <a:lnTo>
                  <a:pt x="75490" y="62870"/>
                </a:lnTo>
                <a:lnTo>
                  <a:pt x="75470" y="62900"/>
                </a:lnTo>
                <a:lnTo>
                  <a:pt x="75450" y="62920"/>
                </a:lnTo>
                <a:lnTo>
                  <a:pt x="75440" y="62950"/>
                </a:lnTo>
                <a:lnTo>
                  <a:pt x="75430" y="62970"/>
                </a:lnTo>
                <a:lnTo>
                  <a:pt x="75420" y="62980"/>
                </a:lnTo>
                <a:lnTo>
                  <a:pt x="75420" y="62990"/>
                </a:lnTo>
                <a:lnTo>
                  <a:pt x="75410" y="62990"/>
                </a:lnTo>
                <a:lnTo>
                  <a:pt x="75410" y="63000"/>
                </a:lnTo>
                <a:lnTo>
                  <a:pt x="75400" y="62990"/>
                </a:lnTo>
                <a:lnTo>
                  <a:pt x="75400" y="63000"/>
                </a:lnTo>
                <a:lnTo>
                  <a:pt x="75390" y="63000"/>
                </a:lnTo>
                <a:lnTo>
                  <a:pt x="75370" y="63000"/>
                </a:lnTo>
                <a:lnTo>
                  <a:pt x="75360" y="63020"/>
                </a:lnTo>
                <a:lnTo>
                  <a:pt x="75350" y="63030"/>
                </a:lnTo>
                <a:lnTo>
                  <a:pt x="75350" y="63040"/>
                </a:lnTo>
                <a:lnTo>
                  <a:pt x="75360" y="63080"/>
                </a:lnTo>
                <a:lnTo>
                  <a:pt x="75350" y="63100"/>
                </a:lnTo>
                <a:lnTo>
                  <a:pt x="75350" y="63120"/>
                </a:lnTo>
                <a:lnTo>
                  <a:pt x="75340" y="63120"/>
                </a:lnTo>
                <a:lnTo>
                  <a:pt x="75340" y="63130"/>
                </a:lnTo>
                <a:lnTo>
                  <a:pt x="75340" y="63140"/>
                </a:lnTo>
                <a:lnTo>
                  <a:pt x="75330" y="63160"/>
                </a:lnTo>
                <a:lnTo>
                  <a:pt x="75310" y="63180"/>
                </a:lnTo>
                <a:lnTo>
                  <a:pt x="75300" y="63200"/>
                </a:lnTo>
                <a:lnTo>
                  <a:pt x="75290" y="63200"/>
                </a:lnTo>
                <a:lnTo>
                  <a:pt x="75280" y="63220"/>
                </a:lnTo>
                <a:lnTo>
                  <a:pt x="75260" y="63230"/>
                </a:lnTo>
                <a:lnTo>
                  <a:pt x="75220" y="63250"/>
                </a:lnTo>
                <a:lnTo>
                  <a:pt x="75200" y="63260"/>
                </a:lnTo>
                <a:lnTo>
                  <a:pt x="75180" y="63270"/>
                </a:lnTo>
                <a:lnTo>
                  <a:pt x="75180" y="63280"/>
                </a:lnTo>
                <a:lnTo>
                  <a:pt x="75160" y="63290"/>
                </a:lnTo>
                <a:lnTo>
                  <a:pt x="75150" y="63300"/>
                </a:lnTo>
                <a:lnTo>
                  <a:pt x="75130" y="63310"/>
                </a:lnTo>
                <a:lnTo>
                  <a:pt x="75110" y="63330"/>
                </a:lnTo>
                <a:lnTo>
                  <a:pt x="75100" y="63360"/>
                </a:lnTo>
                <a:lnTo>
                  <a:pt x="75090" y="63380"/>
                </a:lnTo>
                <a:lnTo>
                  <a:pt x="75090" y="63390"/>
                </a:lnTo>
                <a:lnTo>
                  <a:pt x="75090" y="63400"/>
                </a:lnTo>
                <a:lnTo>
                  <a:pt x="75070" y="63410"/>
                </a:lnTo>
                <a:lnTo>
                  <a:pt x="75050" y="63450"/>
                </a:lnTo>
                <a:lnTo>
                  <a:pt x="75030" y="63490"/>
                </a:lnTo>
                <a:lnTo>
                  <a:pt x="75020" y="63500"/>
                </a:lnTo>
                <a:lnTo>
                  <a:pt x="75010" y="63520"/>
                </a:lnTo>
                <a:lnTo>
                  <a:pt x="75000" y="63550"/>
                </a:lnTo>
                <a:lnTo>
                  <a:pt x="74990" y="63590"/>
                </a:lnTo>
                <a:lnTo>
                  <a:pt x="74990" y="63600"/>
                </a:lnTo>
                <a:lnTo>
                  <a:pt x="74980" y="63620"/>
                </a:lnTo>
                <a:lnTo>
                  <a:pt x="74980" y="63640"/>
                </a:lnTo>
                <a:lnTo>
                  <a:pt x="74980" y="63660"/>
                </a:lnTo>
                <a:lnTo>
                  <a:pt x="74970" y="63670"/>
                </a:lnTo>
                <a:lnTo>
                  <a:pt x="74950" y="63680"/>
                </a:lnTo>
                <a:lnTo>
                  <a:pt x="74950" y="63720"/>
                </a:lnTo>
                <a:lnTo>
                  <a:pt x="74950" y="63740"/>
                </a:lnTo>
                <a:lnTo>
                  <a:pt x="74930" y="63810"/>
                </a:lnTo>
                <a:lnTo>
                  <a:pt x="74920" y="63820"/>
                </a:lnTo>
                <a:lnTo>
                  <a:pt x="74910" y="63850"/>
                </a:lnTo>
                <a:lnTo>
                  <a:pt x="74910" y="63860"/>
                </a:lnTo>
                <a:lnTo>
                  <a:pt x="74900" y="63880"/>
                </a:lnTo>
                <a:lnTo>
                  <a:pt x="74890" y="63920"/>
                </a:lnTo>
                <a:lnTo>
                  <a:pt x="74890" y="63940"/>
                </a:lnTo>
                <a:lnTo>
                  <a:pt x="74890" y="63950"/>
                </a:lnTo>
                <a:lnTo>
                  <a:pt x="74900" y="63980"/>
                </a:lnTo>
                <a:lnTo>
                  <a:pt x="74910" y="64010"/>
                </a:lnTo>
                <a:lnTo>
                  <a:pt x="74910" y="64020"/>
                </a:lnTo>
                <a:lnTo>
                  <a:pt x="74900" y="64070"/>
                </a:lnTo>
                <a:lnTo>
                  <a:pt x="74900" y="64110"/>
                </a:lnTo>
                <a:lnTo>
                  <a:pt x="74900" y="64160"/>
                </a:lnTo>
                <a:lnTo>
                  <a:pt x="74900" y="64180"/>
                </a:lnTo>
                <a:lnTo>
                  <a:pt x="74900" y="64190"/>
                </a:lnTo>
                <a:lnTo>
                  <a:pt x="74900" y="64200"/>
                </a:lnTo>
                <a:lnTo>
                  <a:pt x="74900" y="64210"/>
                </a:lnTo>
                <a:lnTo>
                  <a:pt x="74910" y="64230"/>
                </a:lnTo>
                <a:lnTo>
                  <a:pt x="74900" y="64250"/>
                </a:lnTo>
                <a:lnTo>
                  <a:pt x="74900" y="64290"/>
                </a:lnTo>
                <a:lnTo>
                  <a:pt x="74900" y="64330"/>
                </a:lnTo>
                <a:lnTo>
                  <a:pt x="74900" y="64360"/>
                </a:lnTo>
                <a:lnTo>
                  <a:pt x="74890" y="64360"/>
                </a:lnTo>
                <a:lnTo>
                  <a:pt x="74880" y="64360"/>
                </a:lnTo>
                <a:lnTo>
                  <a:pt x="74880" y="64370"/>
                </a:lnTo>
                <a:lnTo>
                  <a:pt x="74880" y="64380"/>
                </a:lnTo>
                <a:lnTo>
                  <a:pt x="74880" y="64390"/>
                </a:lnTo>
                <a:lnTo>
                  <a:pt x="74850" y="64400"/>
                </a:lnTo>
                <a:lnTo>
                  <a:pt x="74840" y="64400"/>
                </a:lnTo>
                <a:lnTo>
                  <a:pt x="74840" y="64410"/>
                </a:lnTo>
                <a:lnTo>
                  <a:pt x="74840" y="64420"/>
                </a:lnTo>
                <a:lnTo>
                  <a:pt x="74830" y="64450"/>
                </a:lnTo>
                <a:lnTo>
                  <a:pt x="74830" y="64460"/>
                </a:lnTo>
                <a:lnTo>
                  <a:pt x="74830" y="64470"/>
                </a:lnTo>
                <a:lnTo>
                  <a:pt x="74840" y="64490"/>
                </a:lnTo>
                <a:lnTo>
                  <a:pt x="74850" y="64500"/>
                </a:lnTo>
                <a:lnTo>
                  <a:pt x="74860" y="64510"/>
                </a:lnTo>
                <a:lnTo>
                  <a:pt x="74860" y="64530"/>
                </a:lnTo>
                <a:lnTo>
                  <a:pt x="74860" y="64540"/>
                </a:lnTo>
                <a:lnTo>
                  <a:pt x="74860" y="64550"/>
                </a:lnTo>
                <a:lnTo>
                  <a:pt x="74850" y="64550"/>
                </a:lnTo>
                <a:lnTo>
                  <a:pt x="74840" y="64540"/>
                </a:lnTo>
                <a:lnTo>
                  <a:pt x="74840" y="64530"/>
                </a:lnTo>
                <a:lnTo>
                  <a:pt x="74830" y="64520"/>
                </a:lnTo>
                <a:lnTo>
                  <a:pt x="74820" y="64520"/>
                </a:lnTo>
                <a:lnTo>
                  <a:pt x="74810" y="64500"/>
                </a:lnTo>
                <a:lnTo>
                  <a:pt x="74800" y="64490"/>
                </a:lnTo>
                <a:lnTo>
                  <a:pt x="74790" y="64490"/>
                </a:lnTo>
                <a:lnTo>
                  <a:pt x="74770" y="64480"/>
                </a:lnTo>
                <a:lnTo>
                  <a:pt x="74770" y="64490"/>
                </a:lnTo>
                <a:lnTo>
                  <a:pt x="74760" y="64480"/>
                </a:lnTo>
                <a:lnTo>
                  <a:pt x="74760" y="64470"/>
                </a:lnTo>
                <a:lnTo>
                  <a:pt x="74740" y="64470"/>
                </a:lnTo>
                <a:lnTo>
                  <a:pt x="74710" y="64450"/>
                </a:lnTo>
                <a:lnTo>
                  <a:pt x="74690" y="64470"/>
                </a:lnTo>
                <a:lnTo>
                  <a:pt x="74690" y="64490"/>
                </a:lnTo>
                <a:lnTo>
                  <a:pt x="74680" y="64510"/>
                </a:lnTo>
                <a:lnTo>
                  <a:pt x="74670" y="64520"/>
                </a:lnTo>
                <a:lnTo>
                  <a:pt x="74660" y="64520"/>
                </a:lnTo>
                <a:lnTo>
                  <a:pt x="74650" y="64510"/>
                </a:lnTo>
                <a:lnTo>
                  <a:pt x="74650" y="64500"/>
                </a:lnTo>
                <a:lnTo>
                  <a:pt x="74650" y="64490"/>
                </a:lnTo>
                <a:lnTo>
                  <a:pt x="74650" y="64470"/>
                </a:lnTo>
                <a:lnTo>
                  <a:pt x="74650" y="64440"/>
                </a:lnTo>
                <a:lnTo>
                  <a:pt x="74640" y="64430"/>
                </a:lnTo>
                <a:lnTo>
                  <a:pt x="74640" y="64420"/>
                </a:lnTo>
                <a:lnTo>
                  <a:pt x="74630" y="64400"/>
                </a:lnTo>
                <a:lnTo>
                  <a:pt x="74620" y="64390"/>
                </a:lnTo>
                <a:lnTo>
                  <a:pt x="74610" y="64360"/>
                </a:lnTo>
                <a:lnTo>
                  <a:pt x="74600" y="64340"/>
                </a:lnTo>
                <a:lnTo>
                  <a:pt x="74600" y="64330"/>
                </a:lnTo>
                <a:lnTo>
                  <a:pt x="74620" y="64320"/>
                </a:lnTo>
                <a:lnTo>
                  <a:pt x="74610" y="64310"/>
                </a:lnTo>
                <a:lnTo>
                  <a:pt x="74620" y="64300"/>
                </a:lnTo>
                <a:lnTo>
                  <a:pt x="74630" y="64290"/>
                </a:lnTo>
                <a:lnTo>
                  <a:pt x="74630" y="64270"/>
                </a:lnTo>
                <a:lnTo>
                  <a:pt x="74620" y="64260"/>
                </a:lnTo>
                <a:lnTo>
                  <a:pt x="74630" y="64250"/>
                </a:lnTo>
                <a:lnTo>
                  <a:pt x="74640" y="64240"/>
                </a:lnTo>
                <a:lnTo>
                  <a:pt x="74630" y="64190"/>
                </a:lnTo>
                <a:lnTo>
                  <a:pt x="74620" y="64180"/>
                </a:lnTo>
                <a:lnTo>
                  <a:pt x="74620" y="64160"/>
                </a:lnTo>
                <a:lnTo>
                  <a:pt x="74620" y="64150"/>
                </a:lnTo>
                <a:lnTo>
                  <a:pt x="74610" y="64110"/>
                </a:lnTo>
                <a:lnTo>
                  <a:pt x="74600" y="64100"/>
                </a:lnTo>
                <a:lnTo>
                  <a:pt x="74600" y="64070"/>
                </a:lnTo>
                <a:lnTo>
                  <a:pt x="74590" y="64050"/>
                </a:lnTo>
                <a:lnTo>
                  <a:pt x="74590" y="64040"/>
                </a:lnTo>
                <a:lnTo>
                  <a:pt x="74570" y="64010"/>
                </a:lnTo>
                <a:lnTo>
                  <a:pt x="74550" y="63990"/>
                </a:lnTo>
                <a:lnTo>
                  <a:pt x="74550" y="63980"/>
                </a:lnTo>
                <a:lnTo>
                  <a:pt x="74550" y="63960"/>
                </a:lnTo>
                <a:lnTo>
                  <a:pt x="74540" y="63930"/>
                </a:lnTo>
                <a:lnTo>
                  <a:pt x="74530" y="63920"/>
                </a:lnTo>
                <a:lnTo>
                  <a:pt x="74530" y="63910"/>
                </a:lnTo>
                <a:lnTo>
                  <a:pt x="74510" y="63870"/>
                </a:lnTo>
                <a:lnTo>
                  <a:pt x="74500" y="63860"/>
                </a:lnTo>
                <a:lnTo>
                  <a:pt x="74490" y="63860"/>
                </a:lnTo>
                <a:lnTo>
                  <a:pt x="74490" y="63850"/>
                </a:lnTo>
                <a:lnTo>
                  <a:pt x="74470" y="63840"/>
                </a:lnTo>
                <a:lnTo>
                  <a:pt x="74470" y="63820"/>
                </a:lnTo>
                <a:lnTo>
                  <a:pt x="74460" y="63810"/>
                </a:lnTo>
                <a:lnTo>
                  <a:pt x="74450" y="63800"/>
                </a:lnTo>
                <a:lnTo>
                  <a:pt x="74430" y="63780"/>
                </a:lnTo>
                <a:lnTo>
                  <a:pt x="74410" y="63770"/>
                </a:lnTo>
                <a:lnTo>
                  <a:pt x="74390" y="63750"/>
                </a:lnTo>
                <a:lnTo>
                  <a:pt x="74360" y="63740"/>
                </a:lnTo>
                <a:lnTo>
                  <a:pt x="74350" y="63730"/>
                </a:lnTo>
                <a:lnTo>
                  <a:pt x="74340" y="63730"/>
                </a:lnTo>
                <a:lnTo>
                  <a:pt x="74340" y="63720"/>
                </a:lnTo>
                <a:lnTo>
                  <a:pt x="74330" y="63720"/>
                </a:lnTo>
                <a:lnTo>
                  <a:pt x="74320" y="63710"/>
                </a:lnTo>
                <a:lnTo>
                  <a:pt x="74290" y="63690"/>
                </a:lnTo>
                <a:lnTo>
                  <a:pt x="74300" y="63690"/>
                </a:lnTo>
                <a:lnTo>
                  <a:pt x="74310" y="63690"/>
                </a:lnTo>
                <a:lnTo>
                  <a:pt x="74310" y="63680"/>
                </a:lnTo>
                <a:lnTo>
                  <a:pt x="74290" y="63670"/>
                </a:lnTo>
                <a:lnTo>
                  <a:pt x="74280" y="63660"/>
                </a:lnTo>
                <a:lnTo>
                  <a:pt x="74270" y="63670"/>
                </a:lnTo>
                <a:lnTo>
                  <a:pt x="74260" y="63660"/>
                </a:lnTo>
                <a:lnTo>
                  <a:pt x="74260" y="63670"/>
                </a:lnTo>
                <a:lnTo>
                  <a:pt x="74240" y="63640"/>
                </a:lnTo>
                <a:lnTo>
                  <a:pt x="74230" y="63640"/>
                </a:lnTo>
                <a:lnTo>
                  <a:pt x="74230" y="63630"/>
                </a:lnTo>
                <a:lnTo>
                  <a:pt x="74220" y="63610"/>
                </a:lnTo>
                <a:lnTo>
                  <a:pt x="74220" y="63620"/>
                </a:lnTo>
                <a:lnTo>
                  <a:pt x="74210" y="63600"/>
                </a:lnTo>
                <a:lnTo>
                  <a:pt x="74210" y="63610"/>
                </a:lnTo>
                <a:lnTo>
                  <a:pt x="74200" y="63600"/>
                </a:lnTo>
                <a:lnTo>
                  <a:pt x="74200" y="63610"/>
                </a:lnTo>
                <a:lnTo>
                  <a:pt x="74200" y="63620"/>
                </a:lnTo>
                <a:lnTo>
                  <a:pt x="74190" y="63620"/>
                </a:lnTo>
                <a:lnTo>
                  <a:pt x="74190" y="63610"/>
                </a:lnTo>
                <a:lnTo>
                  <a:pt x="74180" y="63590"/>
                </a:lnTo>
                <a:lnTo>
                  <a:pt x="74160" y="63580"/>
                </a:lnTo>
                <a:lnTo>
                  <a:pt x="74170" y="63610"/>
                </a:lnTo>
                <a:lnTo>
                  <a:pt x="74190" y="63620"/>
                </a:lnTo>
                <a:lnTo>
                  <a:pt x="74190" y="63630"/>
                </a:lnTo>
                <a:lnTo>
                  <a:pt x="74160" y="63610"/>
                </a:lnTo>
                <a:lnTo>
                  <a:pt x="74140" y="63600"/>
                </a:lnTo>
                <a:lnTo>
                  <a:pt x="74120" y="63580"/>
                </a:lnTo>
                <a:lnTo>
                  <a:pt x="74110" y="63590"/>
                </a:lnTo>
                <a:lnTo>
                  <a:pt x="74110" y="63580"/>
                </a:lnTo>
                <a:lnTo>
                  <a:pt x="74110" y="63570"/>
                </a:lnTo>
                <a:lnTo>
                  <a:pt x="74100" y="63560"/>
                </a:lnTo>
                <a:lnTo>
                  <a:pt x="74070" y="63540"/>
                </a:lnTo>
                <a:lnTo>
                  <a:pt x="74050" y="63510"/>
                </a:lnTo>
                <a:lnTo>
                  <a:pt x="74030" y="63490"/>
                </a:lnTo>
                <a:lnTo>
                  <a:pt x="74000" y="63450"/>
                </a:lnTo>
                <a:lnTo>
                  <a:pt x="74070" y="63500"/>
                </a:lnTo>
                <a:lnTo>
                  <a:pt x="74060" y="63480"/>
                </a:lnTo>
                <a:lnTo>
                  <a:pt x="74050" y="63470"/>
                </a:lnTo>
                <a:lnTo>
                  <a:pt x="74040" y="63450"/>
                </a:lnTo>
                <a:lnTo>
                  <a:pt x="74020" y="63430"/>
                </a:lnTo>
                <a:lnTo>
                  <a:pt x="74000" y="63410"/>
                </a:lnTo>
                <a:lnTo>
                  <a:pt x="73980" y="63390"/>
                </a:lnTo>
                <a:lnTo>
                  <a:pt x="73970" y="63380"/>
                </a:lnTo>
                <a:lnTo>
                  <a:pt x="73960" y="63370"/>
                </a:lnTo>
                <a:lnTo>
                  <a:pt x="73960" y="63360"/>
                </a:lnTo>
                <a:lnTo>
                  <a:pt x="73950" y="63330"/>
                </a:lnTo>
                <a:lnTo>
                  <a:pt x="73950" y="63320"/>
                </a:lnTo>
                <a:lnTo>
                  <a:pt x="73970" y="63300"/>
                </a:lnTo>
                <a:lnTo>
                  <a:pt x="73980" y="63300"/>
                </a:lnTo>
                <a:lnTo>
                  <a:pt x="73980" y="63290"/>
                </a:lnTo>
                <a:lnTo>
                  <a:pt x="74000" y="63290"/>
                </a:lnTo>
                <a:lnTo>
                  <a:pt x="73990" y="63250"/>
                </a:lnTo>
                <a:lnTo>
                  <a:pt x="73970" y="63250"/>
                </a:lnTo>
                <a:lnTo>
                  <a:pt x="73960" y="63250"/>
                </a:lnTo>
                <a:lnTo>
                  <a:pt x="73960" y="63240"/>
                </a:lnTo>
                <a:lnTo>
                  <a:pt x="73930" y="63180"/>
                </a:lnTo>
                <a:lnTo>
                  <a:pt x="73900" y="63100"/>
                </a:lnTo>
                <a:lnTo>
                  <a:pt x="73880" y="63070"/>
                </a:lnTo>
                <a:lnTo>
                  <a:pt x="73880" y="63060"/>
                </a:lnTo>
                <a:lnTo>
                  <a:pt x="73880" y="63050"/>
                </a:lnTo>
                <a:lnTo>
                  <a:pt x="73890" y="63040"/>
                </a:lnTo>
                <a:lnTo>
                  <a:pt x="73910" y="63030"/>
                </a:lnTo>
                <a:lnTo>
                  <a:pt x="73880" y="62990"/>
                </a:lnTo>
                <a:lnTo>
                  <a:pt x="73870" y="63000"/>
                </a:lnTo>
                <a:lnTo>
                  <a:pt x="73860" y="62980"/>
                </a:lnTo>
                <a:lnTo>
                  <a:pt x="73850" y="62940"/>
                </a:lnTo>
                <a:lnTo>
                  <a:pt x="73840" y="62910"/>
                </a:lnTo>
                <a:lnTo>
                  <a:pt x="73840" y="62900"/>
                </a:lnTo>
                <a:lnTo>
                  <a:pt x="73840" y="62890"/>
                </a:lnTo>
                <a:lnTo>
                  <a:pt x="73840" y="62880"/>
                </a:lnTo>
                <a:lnTo>
                  <a:pt x="73830" y="62860"/>
                </a:lnTo>
                <a:lnTo>
                  <a:pt x="73820" y="62830"/>
                </a:lnTo>
                <a:lnTo>
                  <a:pt x="73810" y="62820"/>
                </a:lnTo>
                <a:lnTo>
                  <a:pt x="73860" y="62850"/>
                </a:lnTo>
                <a:lnTo>
                  <a:pt x="73860" y="62840"/>
                </a:lnTo>
                <a:lnTo>
                  <a:pt x="73850" y="62820"/>
                </a:lnTo>
                <a:lnTo>
                  <a:pt x="73830" y="62810"/>
                </a:lnTo>
                <a:lnTo>
                  <a:pt x="73820" y="62800"/>
                </a:lnTo>
                <a:lnTo>
                  <a:pt x="73790" y="62790"/>
                </a:lnTo>
                <a:lnTo>
                  <a:pt x="73780" y="62780"/>
                </a:lnTo>
                <a:lnTo>
                  <a:pt x="73760" y="62770"/>
                </a:lnTo>
                <a:lnTo>
                  <a:pt x="73760" y="62760"/>
                </a:lnTo>
                <a:lnTo>
                  <a:pt x="73750" y="62760"/>
                </a:lnTo>
                <a:lnTo>
                  <a:pt x="73730" y="62750"/>
                </a:lnTo>
                <a:lnTo>
                  <a:pt x="73710" y="62730"/>
                </a:lnTo>
                <a:lnTo>
                  <a:pt x="73700" y="62720"/>
                </a:lnTo>
                <a:lnTo>
                  <a:pt x="73680" y="62710"/>
                </a:lnTo>
                <a:lnTo>
                  <a:pt x="73680" y="62680"/>
                </a:lnTo>
                <a:lnTo>
                  <a:pt x="73690" y="62680"/>
                </a:lnTo>
                <a:lnTo>
                  <a:pt x="73710" y="62670"/>
                </a:lnTo>
                <a:lnTo>
                  <a:pt x="73720" y="62660"/>
                </a:lnTo>
                <a:lnTo>
                  <a:pt x="73730" y="62660"/>
                </a:lnTo>
                <a:lnTo>
                  <a:pt x="73700" y="62670"/>
                </a:lnTo>
                <a:lnTo>
                  <a:pt x="73680" y="62680"/>
                </a:lnTo>
                <a:lnTo>
                  <a:pt x="73680" y="62670"/>
                </a:lnTo>
                <a:lnTo>
                  <a:pt x="73680" y="62660"/>
                </a:lnTo>
                <a:lnTo>
                  <a:pt x="73680" y="62650"/>
                </a:lnTo>
                <a:lnTo>
                  <a:pt x="73680" y="62630"/>
                </a:lnTo>
                <a:lnTo>
                  <a:pt x="73680" y="62620"/>
                </a:lnTo>
                <a:lnTo>
                  <a:pt x="73700" y="62610"/>
                </a:lnTo>
                <a:lnTo>
                  <a:pt x="73710" y="62600"/>
                </a:lnTo>
                <a:lnTo>
                  <a:pt x="73710" y="62590"/>
                </a:lnTo>
                <a:lnTo>
                  <a:pt x="73720" y="62590"/>
                </a:lnTo>
                <a:lnTo>
                  <a:pt x="73720" y="62580"/>
                </a:lnTo>
                <a:lnTo>
                  <a:pt x="73710" y="62570"/>
                </a:lnTo>
                <a:lnTo>
                  <a:pt x="73700" y="62570"/>
                </a:lnTo>
                <a:lnTo>
                  <a:pt x="73700" y="62550"/>
                </a:lnTo>
                <a:lnTo>
                  <a:pt x="73690" y="62550"/>
                </a:lnTo>
                <a:lnTo>
                  <a:pt x="73690" y="62510"/>
                </a:lnTo>
                <a:lnTo>
                  <a:pt x="73700" y="62510"/>
                </a:lnTo>
                <a:lnTo>
                  <a:pt x="73710" y="62500"/>
                </a:lnTo>
                <a:lnTo>
                  <a:pt x="73720" y="62500"/>
                </a:lnTo>
                <a:lnTo>
                  <a:pt x="73710" y="62500"/>
                </a:lnTo>
                <a:lnTo>
                  <a:pt x="73710" y="62490"/>
                </a:lnTo>
                <a:lnTo>
                  <a:pt x="73710" y="62480"/>
                </a:lnTo>
                <a:lnTo>
                  <a:pt x="73700" y="62470"/>
                </a:lnTo>
                <a:lnTo>
                  <a:pt x="73710" y="62460"/>
                </a:lnTo>
                <a:lnTo>
                  <a:pt x="73710" y="62440"/>
                </a:lnTo>
                <a:lnTo>
                  <a:pt x="73720" y="62420"/>
                </a:lnTo>
                <a:lnTo>
                  <a:pt x="73760" y="62420"/>
                </a:lnTo>
                <a:lnTo>
                  <a:pt x="73750" y="62410"/>
                </a:lnTo>
                <a:lnTo>
                  <a:pt x="73720" y="62410"/>
                </a:lnTo>
                <a:lnTo>
                  <a:pt x="73720" y="62400"/>
                </a:lnTo>
                <a:lnTo>
                  <a:pt x="73720" y="62380"/>
                </a:lnTo>
                <a:lnTo>
                  <a:pt x="73730" y="62380"/>
                </a:lnTo>
                <a:lnTo>
                  <a:pt x="73740" y="62370"/>
                </a:lnTo>
                <a:lnTo>
                  <a:pt x="73730" y="62360"/>
                </a:lnTo>
                <a:lnTo>
                  <a:pt x="73740" y="62350"/>
                </a:lnTo>
                <a:lnTo>
                  <a:pt x="73740" y="62340"/>
                </a:lnTo>
                <a:lnTo>
                  <a:pt x="73750" y="62340"/>
                </a:lnTo>
                <a:lnTo>
                  <a:pt x="73760" y="62330"/>
                </a:lnTo>
                <a:lnTo>
                  <a:pt x="73760" y="62320"/>
                </a:lnTo>
                <a:lnTo>
                  <a:pt x="73760" y="62310"/>
                </a:lnTo>
                <a:lnTo>
                  <a:pt x="73750" y="62300"/>
                </a:lnTo>
                <a:lnTo>
                  <a:pt x="73750" y="62290"/>
                </a:lnTo>
                <a:lnTo>
                  <a:pt x="73750" y="62280"/>
                </a:lnTo>
                <a:lnTo>
                  <a:pt x="73760" y="62280"/>
                </a:lnTo>
                <a:lnTo>
                  <a:pt x="73760" y="62270"/>
                </a:lnTo>
                <a:lnTo>
                  <a:pt x="73770" y="62260"/>
                </a:lnTo>
                <a:lnTo>
                  <a:pt x="73780" y="62270"/>
                </a:lnTo>
                <a:lnTo>
                  <a:pt x="73780" y="62260"/>
                </a:lnTo>
                <a:lnTo>
                  <a:pt x="73780" y="62270"/>
                </a:lnTo>
                <a:lnTo>
                  <a:pt x="73800" y="62270"/>
                </a:lnTo>
                <a:lnTo>
                  <a:pt x="73790" y="62260"/>
                </a:lnTo>
                <a:lnTo>
                  <a:pt x="73780" y="62250"/>
                </a:lnTo>
                <a:lnTo>
                  <a:pt x="73780" y="62240"/>
                </a:lnTo>
                <a:lnTo>
                  <a:pt x="73770" y="62240"/>
                </a:lnTo>
                <a:lnTo>
                  <a:pt x="73770" y="62230"/>
                </a:lnTo>
                <a:lnTo>
                  <a:pt x="73770" y="62210"/>
                </a:lnTo>
                <a:lnTo>
                  <a:pt x="73780" y="62190"/>
                </a:lnTo>
                <a:lnTo>
                  <a:pt x="73790" y="62200"/>
                </a:lnTo>
                <a:lnTo>
                  <a:pt x="73810" y="62220"/>
                </a:lnTo>
                <a:lnTo>
                  <a:pt x="73830" y="62240"/>
                </a:lnTo>
                <a:lnTo>
                  <a:pt x="73820" y="62220"/>
                </a:lnTo>
                <a:lnTo>
                  <a:pt x="73810" y="62200"/>
                </a:lnTo>
                <a:lnTo>
                  <a:pt x="73810" y="62180"/>
                </a:lnTo>
                <a:lnTo>
                  <a:pt x="73810" y="62170"/>
                </a:lnTo>
                <a:lnTo>
                  <a:pt x="73820" y="62150"/>
                </a:lnTo>
                <a:lnTo>
                  <a:pt x="73820" y="62140"/>
                </a:lnTo>
                <a:lnTo>
                  <a:pt x="73810" y="62130"/>
                </a:lnTo>
                <a:lnTo>
                  <a:pt x="73800" y="62130"/>
                </a:lnTo>
                <a:lnTo>
                  <a:pt x="73800" y="62120"/>
                </a:lnTo>
                <a:lnTo>
                  <a:pt x="73800" y="62110"/>
                </a:lnTo>
                <a:lnTo>
                  <a:pt x="73800" y="62100"/>
                </a:lnTo>
                <a:lnTo>
                  <a:pt x="73800" y="62090"/>
                </a:lnTo>
                <a:lnTo>
                  <a:pt x="73790" y="62080"/>
                </a:lnTo>
                <a:lnTo>
                  <a:pt x="73800" y="62070"/>
                </a:lnTo>
                <a:lnTo>
                  <a:pt x="73800" y="62060"/>
                </a:lnTo>
                <a:lnTo>
                  <a:pt x="73810" y="62060"/>
                </a:lnTo>
                <a:lnTo>
                  <a:pt x="73820" y="62050"/>
                </a:lnTo>
                <a:lnTo>
                  <a:pt x="73810" y="62040"/>
                </a:lnTo>
                <a:lnTo>
                  <a:pt x="73800" y="62050"/>
                </a:lnTo>
                <a:lnTo>
                  <a:pt x="73790" y="62050"/>
                </a:lnTo>
                <a:lnTo>
                  <a:pt x="73800" y="62020"/>
                </a:lnTo>
                <a:lnTo>
                  <a:pt x="73800" y="61990"/>
                </a:lnTo>
                <a:lnTo>
                  <a:pt x="73820" y="61990"/>
                </a:lnTo>
                <a:lnTo>
                  <a:pt x="73810" y="61980"/>
                </a:lnTo>
                <a:lnTo>
                  <a:pt x="73800" y="61980"/>
                </a:lnTo>
                <a:lnTo>
                  <a:pt x="73800" y="61950"/>
                </a:lnTo>
                <a:lnTo>
                  <a:pt x="73820" y="61950"/>
                </a:lnTo>
                <a:lnTo>
                  <a:pt x="73820" y="61940"/>
                </a:lnTo>
                <a:lnTo>
                  <a:pt x="73800" y="61940"/>
                </a:lnTo>
                <a:lnTo>
                  <a:pt x="73800" y="61930"/>
                </a:lnTo>
                <a:lnTo>
                  <a:pt x="73800" y="61920"/>
                </a:lnTo>
                <a:lnTo>
                  <a:pt x="73800" y="61910"/>
                </a:lnTo>
                <a:lnTo>
                  <a:pt x="73790" y="61910"/>
                </a:lnTo>
                <a:lnTo>
                  <a:pt x="73800" y="61910"/>
                </a:lnTo>
                <a:lnTo>
                  <a:pt x="73810" y="61900"/>
                </a:lnTo>
                <a:lnTo>
                  <a:pt x="73800" y="61900"/>
                </a:lnTo>
                <a:lnTo>
                  <a:pt x="73790" y="61900"/>
                </a:lnTo>
                <a:lnTo>
                  <a:pt x="73780" y="61770"/>
                </a:lnTo>
                <a:lnTo>
                  <a:pt x="73810" y="61690"/>
                </a:lnTo>
                <a:lnTo>
                  <a:pt x="73820" y="61670"/>
                </a:lnTo>
                <a:lnTo>
                  <a:pt x="73820" y="61660"/>
                </a:lnTo>
                <a:lnTo>
                  <a:pt x="73840" y="61660"/>
                </a:lnTo>
                <a:lnTo>
                  <a:pt x="73850" y="61660"/>
                </a:lnTo>
                <a:lnTo>
                  <a:pt x="73860" y="61670"/>
                </a:lnTo>
                <a:lnTo>
                  <a:pt x="73870" y="61670"/>
                </a:lnTo>
                <a:lnTo>
                  <a:pt x="73880" y="61680"/>
                </a:lnTo>
                <a:lnTo>
                  <a:pt x="73870" y="61670"/>
                </a:lnTo>
                <a:lnTo>
                  <a:pt x="73850" y="61640"/>
                </a:lnTo>
                <a:lnTo>
                  <a:pt x="73850" y="61630"/>
                </a:lnTo>
                <a:lnTo>
                  <a:pt x="73860" y="61620"/>
                </a:lnTo>
                <a:lnTo>
                  <a:pt x="73860" y="61600"/>
                </a:lnTo>
                <a:lnTo>
                  <a:pt x="73860" y="61580"/>
                </a:lnTo>
                <a:lnTo>
                  <a:pt x="73870" y="61560"/>
                </a:lnTo>
                <a:lnTo>
                  <a:pt x="73880" y="61560"/>
                </a:lnTo>
                <a:lnTo>
                  <a:pt x="73880" y="61550"/>
                </a:lnTo>
                <a:lnTo>
                  <a:pt x="73870" y="61550"/>
                </a:lnTo>
                <a:lnTo>
                  <a:pt x="73880" y="61530"/>
                </a:lnTo>
                <a:lnTo>
                  <a:pt x="73900" y="61500"/>
                </a:lnTo>
                <a:lnTo>
                  <a:pt x="73910" y="61490"/>
                </a:lnTo>
                <a:lnTo>
                  <a:pt x="73930" y="61480"/>
                </a:lnTo>
                <a:lnTo>
                  <a:pt x="73960" y="61470"/>
                </a:lnTo>
                <a:lnTo>
                  <a:pt x="74000" y="61460"/>
                </a:lnTo>
                <a:lnTo>
                  <a:pt x="74050" y="61450"/>
                </a:lnTo>
                <a:lnTo>
                  <a:pt x="74050" y="61440"/>
                </a:lnTo>
                <a:lnTo>
                  <a:pt x="74040" y="61440"/>
                </a:lnTo>
                <a:lnTo>
                  <a:pt x="74010" y="61440"/>
                </a:lnTo>
                <a:lnTo>
                  <a:pt x="73990" y="61430"/>
                </a:lnTo>
                <a:lnTo>
                  <a:pt x="73970" y="61410"/>
                </a:lnTo>
                <a:lnTo>
                  <a:pt x="73980" y="61410"/>
                </a:lnTo>
                <a:lnTo>
                  <a:pt x="73980" y="61400"/>
                </a:lnTo>
                <a:lnTo>
                  <a:pt x="73980" y="61380"/>
                </a:lnTo>
                <a:lnTo>
                  <a:pt x="73990" y="61370"/>
                </a:lnTo>
                <a:lnTo>
                  <a:pt x="74000" y="61360"/>
                </a:lnTo>
                <a:lnTo>
                  <a:pt x="74010" y="61360"/>
                </a:lnTo>
                <a:lnTo>
                  <a:pt x="74010" y="61340"/>
                </a:lnTo>
                <a:lnTo>
                  <a:pt x="74020" y="61320"/>
                </a:lnTo>
                <a:lnTo>
                  <a:pt x="74030" y="61300"/>
                </a:lnTo>
                <a:lnTo>
                  <a:pt x="74070" y="61290"/>
                </a:lnTo>
                <a:lnTo>
                  <a:pt x="74060" y="61260"/>
                </a:lnTo>
                <a:lnTo>
                  <a:pt x="74060" y="61250"/>
                </a:lnTo>
                <a:lnTo>
                  <a:pt x="74070" y="61220"/>
                </a:lnTo>
                <a:lnTo>
                  <a:pt x="74080" y="61200"/>
                </a:lnTo>
                <a:lnTo>
                  <a:pt x="74090" y="61190"/>
                </a:lnTo>
                <a:lnTo>
                  <a:pt x="74100" y="61180"/>
                </a:lnTo>
                <a:lnTo>
                  <a:pt x="74120" y="61140"/>
                </a:lnTo>
                <a:lnTo>
                  <a:pt x="74150" y="61100"/>
                </a:lnTo>
                <a:lnTo>
                  <a:pt x="74150" y="61090"/>
                </a:lnTo>
                <a:lnTo>
                  <a:pt x="74160" y="61090"/>
                </a:lnTo>
                <a:lnTo>
                  <a:pt x="74170" y="61070"/>
                </a:lnTo>
                <a:lnTo>
                  <a:pt x="74180" y="61080"/>
                </a:lnTo>
                <a:lnTo>
                  <a:pt x="74190" y="61060"/>
                </a:lnTo>
                <a:lnTo>
                  <a:pt x="74200" y="61040"/>
                </a:lnTo>
                <a:lnTo>
                  <a:pt x="74210" y="61030"/>
                </a:lnTo>
                <a:lnTo>
                  <a:pt x="74220" y="61020"/>
                </a:lnTo>
                <a:lnTo>
                  <a:pt x="74230" y="61020"/>
                </a:lnTo>
                <a:lnTo>
                  <a:pt x="74230" y="61010"/>
                </a:lnTo>
                <a:lnTo>
                  <a:pt x="74230" y="61000"/>
                </a:lnTo>
                <a:lnTo>
                  <a:pt x="74220" y="61000"/>
                </a:lnTo>
                <a:lnTo>
                  <a:pt x="74220" y="60990"/>
                </a:lnTo>
                <a:lnTo>
                  <a:pt x="74230" y="60970"/>
                </a:lnTo>
                <a:lnTo>
                  <a:pt x="74300" y="60880"/>
                </a:lnTo>
                <a:lnTo>
                  <a:pt x="74310" y="60850"/>
                </a:lnTo>
                <a:lnTo>
                  <a:pt x="74320" y="60850"/>
                </a:lnTo>
                <a:lnTo>
                  <a:pt x="74330" y="60860"/>
                </a:lnTo>
                <a:lnTo>
                  <a:pt x="74340" y="60860"/>
                </a:lnTo>
                <a:lnTo>
                  <a:pt x="74350" y="60860"/>
                </a:lnTo>
                <a:lnTo>
                  <a:pt x="74350" y="60880"/>
                </a:lnTo>
                <a:lnTo>
                  <a:pt x="74360" y="60880"/>
                </a:lnTo>
                <a:lnTo>
                  <a:pt x="74350" y="60850"/>
                </a:lnTo>
                <a:lnTo>
                  <a:pt x="74340" y="60850"/>
                </a:lnTo>
                <a:lnTo>
                  <a:pt x="74320" y="60840"/>
                </a:lnTo>
                <a:lnTo>
                  <a:pt x="74320" y="60830"/>
                </a:lnTo>
                <a:lnTo>
                  <a:pt x="74330" y="60820"/>
                </a:lnTo>
                <a:lnTo>
                  <a:pt x="74340" y="60790"/>
                </a:lnTo>
                <a:lnTo>
                  <a:pt x="74350" y="60760"/>
                </a:lnTo>
                <a:lnTo>
                  <a:pt x="74350" y="60750"/>
                </a:lnTo>
                <a:lnTo>
                  <a:pt x="74360" y="60730"/>
                </a:lnTo>
                <a:lnTo>
                  <a:pt x="74360" y="60720"/>
                </a:lnTo>
                <a:lnTo>
                  <a:pt x="74360" y="60710"/>
                </a:lnTo>
                <a:lnTo>
                  <a:pt x="74370" y="60700"/>
                </a:lnTo>
                <a:lnTo>
                  <a:pt x="74380" y="60700"/>
                </a:lnTo>
                <a:lnTo>
                  <a:pt x="74380" y="60690"/>
                </a:lnTo>
                <a:lnTo>
                  <a:pt x="74390" y="60680"/>
                </a:lnTo>
                <a:lnTo>
                  <a:pt x="74410" y="60650"/>
                </a:lnTo>
                <a:lnTo>
                  <a:pt x="74430" y="60630"/>
                </a:lnTo>
                <a:lnTo>
                  <a:pt x="74450" y="60590"/>
                </a:lnTo>
                <a:lnTo>
                  <a:pt x="74470" y="60560"/>
                </a:lnTo>
                <a:lnTo>
                  <a:pt x="74490" y="60520"/>
                </a:lnTo>
                <a:lnTo>
                  <a:pt x="74500" y="60490"/>
                </a:lnTo>
                <a:lnTo>
                  <a:pt x="74510" y="60460"/>
                </a:lnTo>
                <a:lnTo>
                  <a:pt x="74510" y="60450"/>
                </a:lnTo>
                <a:lnTo>
                  <a:pt x="74520" y="60430"/>
                </a:lnTo>
                <a:lnTo>
                  <a:pt x="74530" y="60420"/>
                </a:lnTo>
                <a:lnTo>
                  <a:pt x="74540" y="60410"/>
                </a:lnTo>
                <a:lnTo>
                  <a:pt x="74550" y="60400"/>
                </a:lnTo>
                <a:lnTo>
                  <a:pt x="74580" y="60380"/>
                </a:lnTo>
                <a:lnTo>
                  <a:pt x="74590" y="60350"/>
                </a:lnTo>
                <a:lnTo>
                  <a:pt x="74600" y="60320"/>
                </a:lnTo>
                <a:lnTo>
                  <a:pt x="74600" y="60290"/>
                </a:lnTo>
                <a:lnTo>
                  <a:pt x="74600" y="60280"/>
                </a:lnTo>
                <a:lnTo>
                  <a:pt x="74620" y="60240"/>
                </a:lnTo>
                <a:lnTo>
                  <a:pt x="74630" y="60220"/>
                </a:lnTo>
                <a:lnTo>
                  <a:pt x="74630" y="60200"/>
                </a:lnTo>
                <a:lnTo>
                  <a:pt x="74640" y="60200"/>
                </a:lnTo>
                <a:lnTo>
                  <a:pt x="74670" y="60180"/>
                </a:lnTo>
                <a:lnTo>
                  <a:pt x="74690" y="60170"/>
                </a:lnTo>
                <a:lnTo>
                  <a:pt x="74710" y="60160"/>
                </a:lnTo>
                <a:lnTo>
                  <a:pt x="74720" y="60160"/>
                </a:lnTo>
                <a:lnTo>
                  <a:pt x="74730" y="60160"/>
                </a:lnTo>
                <a:lnTo>
                  <a:pt x="74710" y="60150"/>
                </a:lnTo>
                <a:lnTo>
                  <a:pt x="74710" y="60140"/>
                </a:lnTo>
                <a:lnTo>
                  <a:pt x="74720" y="60120"/>
                </a:lnTo>
                <a:lnTo>
                  <a:pt x="74760" y="60100"/>
                </a:lnTo>
                <a:lnTo>
                  <a:pt x="74780" y="60080"/>
                </a:lnTo>
                <a:lnTo>
                  <a:pt x="74800" y="60070"/>
                </a:lnTo>
                <a:lnTo>
                  <a:pt x="74810" y="60070"/>
                </a:lnTo>
                <a:lnTo>
                  <a:pt x="74820" y="60070"/>
                </a:lnTo>
                <a:lnTo>
                  <a:pt x="74830" y="60080"/>
                </a:lnTo>
                <a:lnTo>
                  <a:pt x="74840" y="60080"/>
                </a:lnTo>
                <a:lnTo>
                  <a:pt x="74860" y="60080"/>
                </a:lnTo>
                <a:lnTo>
                  <a:pt x="74870" y="60070"/>
                </a:lnTo>
                <a:lnTo>
                  <a:pt x="74860" y="60070"/>
                </a:lnTo>
                <a:lnTo>
                  <a:pt x="74850" y="60070"/>
                </a:lnTo>
                <a:lnTo>
                  <a:pt x="74840" y="60070"/>
                </a:lnTo>
                <a:lnTo>
                  <a:pt x="74830" y="60060"/>
                </a:lnTo>
                <a:lnTo>
                  <a:pt x="74820" y="60060"/>
                </a:lnTo>
                <a:lnTo>
                  <a:pt x="74840" y="60040"/>
                </a:lnTo>
                <a:lnTo>
                  <a:pt x="74840" y="60030"/>
                </a:lnTo>
                <a:lnTo>
                  <a:pt x="74850" y="60010"/>
                </a:lnTo>
                <a:lnTo>
                  <a:pt x="74860" y="60010"/>
                </a:lnTo>
                <a:lnTo>
                  <a:pt x="74860" y="59980"/>
                </a:lnTo>
                <a:lnTo>
                  <a:pt x="74870" y="59970"/>
                </a:lnTo>
                <a:lnTo>
                  <a:pt x="74890" y="59950"/>
                </a:lnTo>
                <a:lnTo>
                  <a:pt x="74900" y="59950"/>
                </a:lnTo>
                <a:lnTo>
                  <a:pt x="74910" y="59940"/>
                </a:lnTo>
                <a:lnTo>
                  <a:pt x="74920" y="59940"/>
                </a:lnTo>
                <a:lnTo>
                  <a:pt x="74930" y="59910"/>
                </a:lnTo>
                <a:lnTo>
                  <a:pt x="74930" y="59900"/>
                </a:lnTo>
                <a:lnTo>
                  <a:pt x="74940" y="59860"/>
                </a:lnTo>
                <a:lnTo>
                  <a:pt x="74950" y="59850"/>
                </a:lnTo>
                <a:lnTo>
                  <a:pt x="74950" y="59830"/>
                </a:lnTo>
                <a:lnTo>
                  <a:pt x="74950" y="59810"/>
                </a:lnTo>
                <a:lnTo>
                  <a:pt x="74940" y="59810"/>
                </a:lnTo>
                <a:lnTo>
                  <a:pt x="74940" y="59800"/>
                </a:lnTo>
                <a:lnTo>
                  <a:pt x="74950" y="59800"/>
                </a:lnTo>
                <a:lnTo>
                  <a:pt x="74970" y="59790"/>
                </a:lnTo>
                <a:lnTo>
                  <a:pt x="74970" y="59780"/>
                </a:lnTo>
                <a:lnTo>
                  <a:pt x="74980" y="59780"/>
                </a:lnTo>
                <a:lnTo>
                  <a:pt x="74980" y="59770"/>
                </a:lnTo>
                <a:lnTo>
                  <a:pt x="74990" y="59770"/>
                </a:lnTo>
                <a:lnTo>
                  <a:pt x="74990" y="59760"/>
                </a:lnTo>
                <a:lnTo>
                  <a:pt x="74980" y="59750"/>
                </a:lnTo>
                <a:lnTo>
                  <a:pt x="74990" y="59740"/>
                </a:lnTo>
                <a:lnTo>
                  <a:pt x="74990" y="59730"/>
                </a:lnTo>
                <a:lnTo>
                  <a:pt x="75010" y="59690"/>
                </a:lnTo>
                <a:lnTo>
                  <a:pt x="75020" y="59680"/>
                </a:lnTo>
                <a:lnTo>
                  <a:pt x="75030" y="59680"/>
                </a:lnTo>
                <a:lnTo>
                  <a:pt x="75020" y="59670"/>
                </a:lnTo>
                <a:lnTo>
                  <a:pt x="75030" y="59660"/>
                </a:lnTo>
                <a:lnTo>
                  <a:pt x="75030" y="59650"/>
                </a:lnTo>
                <a:lnTo>
                  <a:pt x="75040" y="59640"/>
                </a:lnTo>
                <a:lnTo>
                  <a:pt x="75050" y="59630"/>
                </a:lnTo>
                <a:lnTo>
                  <a:pt x="75060" y="59610"/>
                </a:lnTo>
                <a:lnTo>
                  <a:pt x="75070" y="59600"/>
                </a:lnTo>
                <a:lnTo>
                  <a:pt x="75070" y="59590"/>
                </a:lnTo>
                <a:lnTo>
                  <a:pt x="75080" y="59590"/>
                </a:lnTo>
                <a:lnTo>
                  <a:pt x="75100" y="59550"/>
                </a:lnTo>
                <a:lnTo>
                  <a:pt x="75140" y="59500"/>
                </a:lnTo>
                <a:lnTo>
                  <a:pt x="75180" y="59470"/>
                </a:lnTo>
                <a:lnTo>
                  <a:pt x="75200" y="59440"/>
                </a:lnTo>
                <a:lnTo>
                  <a:pt x="75240" y="59420"/>
                </a:lnTo>
                <a:lnTo>
                  <a:pt x="75260" y="59410"/>
                </a:lnTo>
                <a:lnTo>
                  <a:pt x="75270" y="59410"/>
                </a:lnTo>
                <a:lnTo>
                  <a:pt x="75310" y="59400"/>
                </a:lnTo>
                <a:lnTo>
                  <a:pt x="75340" y="59390"/>
                </a:lnTo>
                <a:lnTo>
                  <a:pt x="75370" y="59370"/>
                </a:lnTo>
                <a:lnTo>
                  <a:pt x="75400" y="59360"/>
                </a:lnTo>
                <a:lnTo>
                  <a:pt x="75420" y="59350"/>
                </a:lnTo>
                <a:lnTo>
                  <a:pt x="75460" y="59340"/>
                </a:lnTo>
                <a:lnTo>
                  <a:pt x="75480" y="59330"/>
                </a:lnTo>
                <a:lnTo>
                  <a:pt x="75500" y="59330"/>
                </a:lnTo>
                <a:lnTo>
                  <a:pt x="75540" y="59320"/>
                </a:lnTo>
                <a:lnTo>
                  <a:pt x="75560" y="59320"/>
                </a:lnTo>
                <a:lnTo>
                  <a:pt x="75580" y="59320"/>
                </a:lnTo>
                <a:lnTo>
                  <a:pt x="75590" y="59300"/>
                </a:lnTo>
                <a:lnTo>
                  <a:pt x="75600" y="59300"/>
                </a:lnTo>
                <a:lnTo>
                  <a:pt x="75630" y="59290"/>
                </a:lnTo>
                <a:lnTo>
                  <a:pt x="75640" y="59280"/>
                </a:lnTo>
                <a:lnTo>
                  <a:pt x="75680" y="59270"/>
                </a:lnTo>
                <a:lnTo>
                  <a:pt x="75680" y="59250"/>
                </a:lnTo>
                <a:lnTo>
                  <a:pt x="75680" y="59240"/>
                </a:lnTo>
                <a:lnTo>
                  <a:pt x="75680" y="59230"/>
                </a:lnTo>
                <a:lnTo>
                  <a:pt x="75680" y="59220"/>
                </a:lnTo>
                <a:lnTo>
                  <a:pt x="75690" y="59210"/>
                </a:lnTo>
                <a:lnTo>
                  <a:pt x="75700" y="59190"/>
                </a:lnTo>
                <a:lnTo>
                  <a:pt x="75710" y="59170"/>
                </a:lnTo>
                <a:lnTo>
                  <a:pt x="75720" y="59150"/>
                </a:lnTo>
                <a:lnTo>
                  <a:pt x="75720" y="59140"/>
                </a:lnTo>
                <a:lnTo>
                  <a:pt x="75730" y="59130"/>
                </a:lnTo>
                <a:lnTo>
                  <a:pt x="75740" y="59110"/>
                </a:lnTo>
                <a:lnTo>
                  <a:pt x="75750" y="59120"/>
                </a:lnTo>
                <a:lnTo>
                  <a:pt x="75770" y="59100"/>
                </a:lnTo>
                <a:lnTo>
                  <a:pt x="75770" y="59090"/>
                </a:lnTo>
                <a:lnTo>
                  <a:pt x="75770" y="59080"/>
                </a:lnTo>
                <a:lnTo>
                  <a:pt x="75820" y="59060"/>
                </a:lnTo>
                <a:lnTo>
                  <a:pt x="75830" y="59050"/>
                </a:lnTo>
                <a:lnTo>
                  <a:pt x="75840" y="59060"/>
                </a:lnTo>
                <a:lnTo>
                  <a:pt x="75850" y="59060"/>
                </a:lnTo>
                <a:lnTo>
                  <a:pt x="75860" y="59050"/>
                </a:lnTo>
                <a:lnTo>
                  <a:pt x="75860" y="59040"/>
                </a:lnTo>
                <a:lnTo>
                  <a:pt x="75870" y="59040"/>
                </a:lnTo>
                <a:lnTo>
                  <a:pt x="75890" y="59050"/>
                </a:lnTo>
                <a:lnTo>
                  <a:pt x="75890" y="59040"/>
                </a:lnTo>
                <a:lnTo>
                  <a:pt x="75900" y="59050"/>
                </a:lnTo>
                <a:lnTo>
                  <a:pt x="75920" y="59040"/>
                </a:lnTo>
                <a:lnTo>
                  <a:pt x="75930" y="59040"/>
                </a:lnTo>
                <a:lnTo>
                  <a:pt x="75930" y="59050"/>
                </a:lnTo>
                <a:lnTo>
                  <a:pt x="75940" y="59050"/>
                </a:lnTo>
                <a:lnTo>
                  <a:pt x="75960" y="59070"/>
                </a:lnTo>
                <a:lnTo>
                  <a:pt x="75980" y="59090"/>
                </a:lnTo>
                <a:lnTo>
                  <a:pt x="75990" y="59130"/>
                </a:lnTo>
                <a:lnTo>
                  <a:pt x="76000" y="59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