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Sichuan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Sichuan Province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2040" y="46080"/>
                </a:moveTo>
                <a:lnTo>
                  <a:pt x="52030" y="46180"/>
                </a:lnTo>
                <a:lnTo>
                  <a:pt x="52040" y="46260"/>
                </a:lnTo>
                <a:lnTo>
                  <a:pt x="52080" y="46320"/>
                </a:lnTo>
                <a:lnTo>
                  <a:pt x="52140" y="46430"/>
                </a:lnTo>
                <a:lnTo>
                  <a:pt x="52200" y="46420"/>
                </a:lnTo>
                <a:lnTo>
                  <a:pt x="52240" y="46410"/>
                </a:lnTo>
                <a:lnTo>
                  <a:pt x="52280" y="46400"/>
                </a:lnTo>
                <a:lnTo>
                  <a:pt x="52380" y="46370"/>
                </a:lnTo>
                <a:lnTo>
                  <a:pt x="52460" y="46340"/>
                </a:lnTo>
                <a:lnTo>
                  <a:pt x="52520" y="46270"/>
                </a:lnTo>
                <a:lnTo>
                  <a:pt x="52510" y="46220"/>
                </a:lnTo>
                <a:lnTo>
                  <a:pt x="52540" y="46220"/>
                </a:lnTo>
                <a:lnTo>
                  <a:pt x="52620" y="46230"/>
                </a:lnTo>
                <a:lnTo>
                  <a:pt x="52710" y="46220"/>
                </a:lnTo>
                <a:lnTo>
                  <a:pt x="52810" y="46200"/>
                </a:lnTo>
                <a:lnTo>
                  <a:pt x="52880" y="46190"/>
                </a:lnTo>
                <a:lnTo>
                  <a:pt x="52920" y="46250"/>
                </a:lnTo>
                <a:lnTo>
                  <a:pt x="52900" y="46310"/>
                </a:lnTo>
                <a:lnTo>
                  <a:pt x="52890" y="46340"/>
                </a:lnTo>
                <a:lnTo>
                  <a:pt x="52980" y="46410"/>
                </a:lnTo>
                <a:lnTo>
                  <a:pt x="53110" y="46480"/>
                </a:lnTo>
                <a:lnTo>
                  <a:pt x="53230" y="46490"/>
                </a:lnTo>
                <a:lnTo>
                  <a:pt x="53240" y="46490"/>
                </a:lnTo>
                <a:lnTo>
                  <a:pt x="53370" y="46580"/>
                </a:lnTo>
                <a:lnTo>
                  <a:pt x="53460" y="46550"/>
                </a:lnTo>
                <a:lnTo>
                  <a:pt x="53490" y="46500"/>
                </a:lnTo>
                <a:lnTo>
                  <a:pt x="53600" y="46490"/>
                </a:lnTo>
                <a:lnTo>
                  <a:pt x="53610" y="46480"/>
                </a:lnTo>
                <a:lnTo>
                  <a:pt x="53700" y="46440"/>
                </a:lnTo>
                <a:lnTo>
                  <a:pt x="53710" y="46440"/>
                </a:lnTo>
                <a:lnTo>
                  <a:pt x="53860" y="46390"/>
                </a:lnTo>
                <a:lnTo>
                  <a:pt x="53910" y="46430"/>
                </a:lnTo>
                <a:lnTo>
                  <a:pt x="53970" y="46450"/>
                </a:lnTo>
                <a:lnTo>
                  <a:pt x="54020" y="46450"/>
                </a:lnTo>
                <a:lnTo>
                  <a:pt x="54350" y="46420"/>
                </a:lnTo>
                <a:lnTo>
                  <a:pt x="54380" y="46540"/>
                </a:lnTo>
                <a:lnTo>
                  <a:pt x="54330" y="46620"/>
                </a:lnTo>
                <a:lnTo>
                  <a:pt x="54320" y="46750"/>
                </a:lnTo>
                <a:lnTo>
                  <a:pt x="54320" y="46800"/>
                </a:lnTo>
                <a:lnTo>
                  <a:pt x="54420" y="46800"/>
                </a:lnTo>
                <a:lnTo>
                  <a:pt x="54450" y="46800"/>
                </a:lnTo>
                <a:lnTo>
                  <a:pt x="54450" y="46880"/>
                </a:lnTo>
                <a:lnTo>
                  <a:pt x="54590" y="46950"/>
                </a:lnTo>
                <a:lnTo>
                  <a:pt x="54620" y="46920"/>
                </a:lnTo>
                <a:lnTo>
                  <a:pt x="54650" y="46840"/>
                </a:lnTo>
                <a:lnTo>
                  <a:pt x="54690" y="46750"/>
                </a:lnTo>
                <a:lnTo>
                  <a:pt x="54770" y="46740"/>
                </a:lnTo>
                <a:lnTo>
                  <a:pt x="54850" y="46730"/>
                </a:lnTo>
                <a:lnTo>
                  <a:pt x="54880" y="46780"/>
                </a:lnTo>
                <a:lnTo>
                  <a:pt x="54840" y="46910"/>
                </a:lnTo>
                <a:lnTo>
                  <a:pt x="54860" y="46960"/>
                </a:lnTo>
                <a:lnTo>
                  <a:pt x="54920" y="46990"/>
                </a:lnTo>
                <a:lnTo>
                  <a:pt x="55080" y="46960"/>
                </a:lnTo>
                <a:lnTo>
                  <a:pt x="55220" y="46980"/>
                </a:lnTo>
                <a:lnTo>
                  <a:pt x="55310" y="47070"/>
                </a:lnTo>
                <a:lnTo>
                  <a:pt x="55330" y="47110"/>
                </a:lnTo>
                <a:lnTo>
                  <a:pt x="55400" y="47250"/>
                </a:lnTo>
                <a:lnTo>
                  <a:pt x="55570" y="47350"/>
                </a:lnTo>
                <a:lnTo>
                  <a:pt x="55610" y="47420"/>
                </a:lnTo>
                <a:lnTo>
                  <a:pt x="55680" y="47400"/>
                </a:lnTo>
                <a:lnTo>
                  <a:pt x="55690" y="47370"/>
                </a:lnTo>
                <a:lnTo>
                  <a:pt x="55770" y="47270"/>
                </a:lnTo>
                <a:lnTo>
                  <a:pt x="55840" y="47260"/>
                </a:lnTo>
                <a:lnTo>
                  <a:pt x="55910" y="47270"/>
                </a:lnTo>
                <a:lnTo>
                  <a:pt x="56030" y="47240"/>
                </a:lnTo>
                <a:lnTo>
                  <a:pt x="56030" y="47200"/>
                </a:lnTo>
                <a:lnTo>
                  <a:pt x="56040" y="47190"/>
                </a:lnTo>
                <a:lnTo>
                  <a:pt x="56140" y="47170"/>
                </a:lnTo>
                <a:lnTo>
                  <a:pt x="56190" y="47250"/>
                </a:lnTo>
                <a:lnTo>
                  <a:pt x="56300" y="47230"/>
                </a:lnTo>
                <a:lnTo>
                  <a:pt x="56420" y="47210"/>
                </a:lnTo>
                <a:lnTo>
                  <a:pt x="56410" y="47270"/>
                </a:lnTo>
                <a:lnTo>
                  <a:pt x="56490" y="47320"/>
                </a:lnTo>
                <a:lnTo>
                  <a:pt x="56390" y="47360"/>
                </a:lnTo>
                <a:lnTo>
                  <a:pt x="56320" y="47360"/>
                </a:lnTo>
                <a:lnTo>
                  <a:pt x="56320" y="47420"/>
                </a:lnTo>
                <a:lnTo>
                  <a:pt x="56370" y="47450"/>
                </a:lnTo>
                <a:lnTo>
                  <a:pt x="56380" y="47510"/>
                </a:lnTo>
                <a:lnTo>
                  <a:pt x="56390" y="47570"/>
                </a:lnTo>
                <a:lnTo>
                  <a:pt x="56330" y="47560"/>
                </a:lnTo>
                <a:lnTo>
                  <a:pt x="56270" y="47580"/>
                </a:lnTo>
                <a:lnTo>
                  <a:pt x="56250" y="47630"/>
                </a:lnTo>
                <a:lnTo>
                  <a:pt x="56280" y="47680"/>
                </a:lnTo>
                <a:lnTo>
                  <a:pt x="56250" y="47730"/>
                </a:lnTo>
                <a:lnTo>
                  <a:pt x="56190" y="47700"/>
                </a:lnTo>
                <a:lnTo>
                  <a:pt x="56140" y="47740"/>
                </a:lnTo>
                <a:lnTo>
                  <a:pt x="56150" y="47790"/>
                </a:lnTo>
                <a:lnTo>
                  <a:pt x="56170" y="47840"/>
                </a:lnTo>
                <a:lnTo>
                  <a:pt x="56200" y="47900"/>
                </a:lnTo>
                <a:lnTo>
                  <a:pt x="56240" y="47940"/>
                </a:lnTo>
                <a:lnTo>
                  <a:pt x="56290" y="47960"/>
                </a:lnTo>
                <a:lnTo>
                  <a:pt x="56340" y="48000"/>
                </a:lnTo>
                <a:lnTo>
                  <a:pt x="56390" y="48020"/>
                </a:lnTo>
                <a:lnTo>
                  <a:pt x="56420" y="48060"/>
                </a:lnTo>
                <a:lnTo>
                  <a:pt x="56480" y="48080"/>
                </a:lnTo>
                <a:lnTo>
                  <a:pt x="56520" y="48120"/>
                </a:lnTo>
                <a:lnTo>
                  <a:pt x="56520" y="48170"/>
                </a:lnTo>
                <a:lnTo>
                  <a:pt x="56520" y="48240"/>
                </a:lnTo>
                <a:lnTo>
                  <a:pt x="56490" y="48310"/>
                </a:lnTo>
                <a:lnTo>
                  <a:pt x="56430" y="48350"/>
                </a:lnTo>
                <a:lnTo>
                  <a:pt x="56360" y="48340"/>
                </a:lnTo>
                <a:lnTo>
                  <a:pt x="56310" y="48380"/>
                </a:lnTo>
                <a:lnTo>
                  <a:pt x="56320" y="48430"/>
                </a:lnTo>
                <a:lnTo>
                  <a:pt x="56250" y="48490"/>
                </a:lnTo>
                <a:lnTo>
                  <a:pt x="56220" y="48540"/>
                </a:lnTo>
                <a:lnTo>
                  <a:pt x="56180" y="48560"/>
                </a:lnTo>
                <a:lnTo>
                  <a:pt x="56110" y="48560"/>
                </a:lnTo>
                <a:lnTo>
                  <a:pt x="56050" y="48570"/>
                </a:lnTo>
                <a:lnTo>
                  <a:pt x="56060" y="48620"/>
                </a:lnTo>
                <a:lnTo>
                  <a:pt x="56060" y="48680"/>
                </a:lnTo>
                <a:lnTo>
                  <a:pt x="56040" y="48730"/>
                </a:lnTo>
                <a:lnTo>
                  <a:pt x="56000" y="48760"/>
                </a:lnTo>
                <a:lnTo>
                  <a:pt x="55990" y="48810"/>
                </a:lnTo>
                <a:lnTo>
                  <a:pt x="56000" y="48870"/>
                </a:lnTo>
                <a:lnTo>
                  <a:pt x="55960" y="48920"/>
                </a:lnTo>
                <a:lnTo>
                  <a:pt x="55890" y="48950"/>
                </a:lnTo>
                <a:lnTo>
                  <a:pt x="55850" y="48980"/>
                </a:lnTo>
                <a:lnTo>
                  <a:pt x="55800" y="48990"/>
                </a:lnTo>
                <a:lnTo>
                  <a:pt x="55820" y="49060"/>
                </a:lnTo>
                <a:lnTo>
                  <a:pt x="55870" y="49080"/>
                </a:lnTo>
                <a:lnTo>
                  <a:pt x="55850" y="49130"/>
                </a:lnTo>
                <a:lnTo>
                  <a:pt x="55820" y="49170"/>
                </a:lnTo>
                <a:lnTo>
                  <a:pt x="55780" y="49220"/>
                </a:lnTo>
                <a:lnTo>
                  <a:pt x="55760" y="49270"/>
                </a:lnTo>
                <a:lnTo>
                  <a:pt x="55800" y="49310"/>
                </a:lnTo>
                <a:lnTo>
                  <a:pt x="55770" y="49360"/>
                </a:lnTo>
                <a:lnTo>
                  <a:pt x="55730" y="49400"/>
                </a:lnTo>
                <a:lnTo>
                  <a:pt x="55660" y="49430"/>
                </a:lnTo>
                <a:lnTo>
                  <a:pt x="55630" y="49480"/>
                </a:lnTo>
                <a:lnTo>
                  <a:pt x="55630" y="49550"/>
                </a:lnTo>
                <a:lnTo>
                  <a:pt x="55670" y="49580"/>
                </a:lnTo>
                <a:lnTo>
                  <a:pt x="55660" y="49630"/>
                </a:lnTo>
                <a:lnTo>
                  <a:pt x="55630" y="49680"/>
                </a:lnTo>
                <a:lnTo>
                  <a:pt x="55580" y="49710"/>
                </a:lnTo>
                <a:lnTo>
                  <a:pt x="55530" y="49760"/>
                </a:lnTo>
                <a:lnTo>
                  <a:pt x="55470" y="49770"/>
                </a:lnTo>
                <a:lnTo>
                  <a:pt x="55400" y="49740"/>
                </a:lnTo>
                <a:lnTo>
                  <a:pt x="55390" y="49690"/>
                </a:lnTo>
                <a:lnTo>
                  <a:pt x="55370" y="49630"/>
                </a:lnTo>
                <a:lnTo>
                  <a:pt x="55300" y="49650"/>
                </a:lnTo>
                <a:lnTo>
                  <a:pt x="55250" y="49680"/>
                </a:lnTo>
                <a:lnTo>
                  <a:pt x="55200" y="49710"/>
                </a:lnTo>
                <a:lnTo>
                  <a:pt x="55150" y="49690"/>
                </a:lnTo>
                <a:lnTo>
                  <a:pt x="55100" y="49670"/>
                </a:lnTo>
                <a:lnTo>
                  <a:pt x="55040" y="49650"/>
                </a:lnTo>
                <a:lnTo>
                  <a:pt x="55030" y="49700"/>
                </a:lnTo>
                <a:lnTo>
                  <a:pt x="54990" y="49770"/>
                </a:lnTo>
                <a:lnTo>
                  <a:pt x="54950" y="49830"/>
                </a:lnTo>
                <a:lnTo>
                  <a:pt x="54920" y="49870"/>
                </a:lnTo>
                <a:lnTo>
                  <a:pt x="54900" y="49930"/>
                </a:lnTo>
                <a:lnTo>
                  <a:pt x="54930" y="49980"/>
                </a:lnTo>
                <a:lnTo>
                  <a:pt x="54990" y="50030"/>
                </a:lnTo>
                <a:lnTo>
                  <a:pt x="54990" y="50080"/>
                </a:lnTo>
                <a:lnTo>
                  <a:pt x="54950" y="50110"/>
                </a:lnTo>
                <a:lnTo>
                  <a:pt x="54930" y="50150"/>
                </a:lnTo>
                <a:lnTo>
                  <a:pt x="54900" y="50200"/>
                </a:lnTo>
                <a:lnTo>
                  <a:pt x="54860" y="50270"/>
                </a:lnTo>
                <a:lnTo>
                  <a:pt x="54810" y="50310"/>
                </a:lnTo>
                <a:lnTo>
                  <a:pt x="54770" y="50380"/>
                </a:lnTo>
                <a:lnTo>
                  <a:pt x="54750" y="50430"/>
                </a:lnTo>
                <a:lnTo>
                  <a:pt x="54720" y="50490"/>
                </a:lnTo>
                <a:lnTo>
                  <a:pt x="54690" y="50540"/>
                </a:lnTo>
                <a:lnTo>
                  <a:pt x="54660" y="50590"/>
                </a:lnTo>
                <a:lnTo>
                  <a:pt x="54630" y="50650"/>
                </a:lnTo>
                <a:lnTo>
                  <a:pt x="54610" y="50740"/>
                </a:lnTo>
                <a:lnTo>
                  <a:pt x="54540" y="50790"/>
                </a:lnTo>
                <a:lnTo>
                  <a:pt x="54510" y="50850"/>
                </a:lnTo>
                <a:lnTo>
                  <a:pt x="54470" y="50900"/>
                </a:lnTo>
                <a:lnTo>
                  <a:pt x="54420" y="50950"/>
                </a:lnTo>
                <a:lnTo>
                  <a:pt x="54380" y="50990"/>
                </a:lnTo>
                <a:lnTo>
                  <a:pt x="54340" y="51050"/>
                </a:lnTo>
                <a:lnTo>
                  <a:pt x="54290" y="51080"/>
                </a:lnTo>
                <a:lnTo>
                  <a:pt x="54240" y="51060"/>
                </a:lnTo>
                <a:lnTo>
                  <a:pt x="54180" y="51050"/>
                </a:lnTo>
                <a:lnTo>
                  <a:pt x="54130" y="51090"/>
                </a:lnTo>
                <a:lnTo>
                  <a:pt x="54070" y="51080"/>
                </a:lnTo>
                <a:lnTo>
                  <a:pt x="53970" y="51100"/>
                </a:lnTo>
                <a:lnTo>
                  <a:pt x="53930" y="51080"/>
                </a:lnTo>
                <a:lnTo>
                  <a:pt x="53890" y="51050"/>
                </a:lnTo>
                <a:lnTo>
                  <a:pt x="53830" y="51020"/>
                </a:lnTo>
                <a:lnTo>
                  <a:pt x="53780" y="50950"/>
                </a:lnTo>
                <a:lnTo>
                  <a:pt x="53780" y="50880"/>
                </a:lnTo>
                <a:lnTo>
                  <a:pt x="53750" y="50840"/>
                </a:lnTo>
                <a:lnTo>
                  <a:pt x="53710" y="50790"/>
                </a:lnTo>
                <a:lnTo>
                  <a:pt x="53720" y="50720"/>
                </a:lnTo>
                <a:lnTo>
                  <a:pt x="53700" y="50670"/>
                </a:lnTo>
                <a:lnTo>
                  <a:pt x="53660" y="50630"/>
                </a:lnTo>
                <a:lnTo>
                  <a:pt x="53590" y="50650"/>
                </a:lnTo>
                <a:lnTo>
                  <a:pt x="53470" y="50650"/>
                </a:lnTo>
                <a:lnTo>
                  <a:pt x="53430" y="50730"/>
                </a:lnTo>
                <a:lnTo>
                  <a:pt x="53370" y="50730"/>
                </a:lnTo>
                <a:lnTo>
                  <a:pt x="53310" y="50750"/>
                </a:lnTo>
                <a:lnTo>
                  <a:pt x="53260" y="50780"/>
                </a:lnTo>
                <a:lnTo>
                  <a:pt x="53210" y="50820"/>
                </a:lnTo>
                <a:lnTo>
                  <a:pt x="53140" y="50810"/>
                </a:lnTo>
                <a:lnTo>
                  <a:pt x="53080" y="50800"/>
                </a:lnTo>
                <a:lnTo>
                  <a:pt x="53070" y="50750"/>
                </a:lnTo>
                <a:lnTo>
                  <a:pt x="53050" y="50710"/>
                </a:lnTo>
                <a:lnTo>
                  <a:pt x="53050" y="50660"/>
                </a:lnTo>
                <a:lnTo>
                  <a:pt x="53040" y="50600"/>
                </a:lnTo>
                <a:lnTo>
                  <a:pt x="52970" y="50590"/>
                </a:lnTo>
                <a:lnTo>
                  <a:pt x="52920" y="50590"/>
                </a:lnTo>
                <a:lnTo>
                  <a:pt x="52870" y="50570"/>
                </a:lnTo>
                <a:lnTo>
                  <a:pt x="52830" y="50540"/>
                </a:lnTo>
                <a:lnTo>
                  <a:pt x="52780" y="50480"/>
                </a:lnTo>
                <a:lnTo>
                  <a:pt x="52730" y="50520"/>
                </a:lnTo>
                <a:lnTo>
                  <a:pt x="52680" y="50480"/>
                </a:lnTo>
                <a:lnTo>
                  <a:pt x="52640" y="50470"/>
                </a:lnTo>
                <a:lnTo>
                  <a:pt x="52580" y="50480"/>
                </a:lnTo>
                <a:lnTo>
                  <a:pt x="52530" y="50440"/>
                </a:lnTo>
                <a:lnTo>
                  <a:pt x="52480" y="50400"/>
                </a:lnTo>
                <a:lnTo>
                  <a:pt x="52450" y="50440"/>
                </a:lnTo>
                <a:lnTo>
                  <a:pt x="52430" y="50490"/>
                </a:lnTo>
                <a:lnTo>
                  <a:pt x="52410" y="50540"/>
                </a:lnTo>
                <a:lnTo>
                  <a:pt x="52370" y="50580"/>
                </a:lnTo>
                <a:lnTo>
                  <a:pt x="52350" y="50630"/>
                </a:lnTo>
                <a:lnTo>
                  <a:pt x="52370" y="50680"/>
                </a:lnTo>
                <a:lnTo>
                  <a:pt x="52320" y="50700"/>
                </a:lnTo>
                <a:lnTo>
                  <a:pt x="52270" y="50680"/>
                </a:lnTo>
                <a:lnTo>
                  <a:pt x="52210" y="50700"/>
                </a:lnTo>
                <a:lnTo>
                  <a:pt x="52230" y="50750"/>
                </a:lnTo>
                <a:lnTo>
                  <a:pt x="52270" y="50790"/>
                </a:lnTo>
                <a:lnTo>
                  <a:pt x="52220" y="50810"/>
                </a:lnTo>
                <a:lnTo>
                  <a:pt x="52170" y="50810"/>
                </a:lnTo>
                <a:lnTo>
                  <a:pt x="52110" y="50790"/>
                </a:lnTo>
                <a:lnTo>
                  <a:pt x="52100" y="50840"/>
                </a:lnTo>
                <a:lnTo>
                  <a:pt x="52100" y="50900"/>
                </a:lnTo>
                <a:lnTo>
                  <a:pt x="52160" y="50890"/>
                </a:lnTo>
                <a:lnTo>
                  <a:pt x="52160" y="50940"/>
                </a:lnTo>
                <a:lnTo>
                  <a:pt x="52210" y="50970"/>
                </a:lnTo>
                <a:lnTo>
                  <a:pt x="52250" y="51000"/>
                </a:lnTo>
                <a:lnTo>
                  <a:pt x="52320" y="51050"/>
                </a:lnTo>
                <a:lnTo>
                  <a:pt x="52370" y="51070"/>
                </a:lnTo>
                <a:lnTo>
                  <a:pt x="52400" y="51110"/>
                </a:lnTo>
                <a:lnTo>
                  <a:pt x="52410" y="51170"/>
                </a:lnTo>
                <a:lnTo>
                  <a:pt x="52380" y="51210"/>
                </a:lnTo>
                <a:lnTo>
                  <a:pt x="52350" y="51280"/>
                </a:lnTo>
                <a:lnTo>
                  <a:pt x="52360" y="51340"/>
                </a:lnTo>
                <a:lnTo>
                  <a:pt x="52360" y="51430"/>
                </a:lnTo>
                <a:lnTo>
                  <a:pt x="52270" y="51440"/>
                </a:lnTo>
                <a:lnTo>
                  <a:pt x="52210" y="51460"/>
                </a:lnTo>
                <a:lnTo>
                  <a:pt x="52180" y="51510"/>
                </a:lnTo>
                <a:lnTo>
                  <a:pt x="52180" y="51590"/>
                </a:lnTo>
                <a:lnTo>
                  <a:pt x="52120" y="51580"/>
                </a:lnTo>
                <a:lnTo>
                  <a:pt x="52100" y="51640"/>
                </a:lnTo>
                <a:lnTo>
                  <a:pt x="52050" y="51630"/>
                </a:lnTo>
                <a:lnTo>
                  <a:pt x="51990" y="51660"/>
                </a:lnTo>
                <a:lnTo>
                  <a:pt x="51960" y="51700"/>
                </a:lnTo>
                <a:lnTo>
                  <a:pt x="51910" y="51670"/>
                </a:lnTo>
                <a:lnTo>
                  <a:pt x="51860" y="51750"/>
                </a:lnTo>
                <a:lnTo>
                  <a:pt x="51810" y="51810"/>
                </a:lnTo>
                <a:lnTo>
                  <a:pt x="51770" y="51870"/>
                </a:lnTo>
                <a:lnTo>
                  <a:pt x="51750" y="51930"/>
                </a:lnTo>
                <a:lnTo>
                  <a:pt x="51790" y="51960"/>
                </a:lnTo>
                <a:lnTo>
                  <a:pt x="51840" y="51990"/>
                </a:lnTo>
                <a:lnTo>
                  <a:pt x="51890" y="52000"/>
                </a:lnTo>
                <a:lnTo>
                  <a:pt x="51910" y="52040"/>
                </a:lnTo>
                <a:lnTo>
                  <a:pt x="51900" y="52090"/>
                </a:lnTo>
                <a:lnTo>
                  <a:pt x="51900" y="52150"/>
                </a:lnTo>
                <a:lnTo>
                  <a:pt x="51930" y="52190"/>
                </a:lnTo>
                <a:lnTo>
                  <a:pt x="51930" y="52250"/>
                </a:lnTo>
                <a:lnTo>
                  <a:pt x="51900" y="52300"/>
                </a:lnTo>
                <a:lnTo>
                  <a:pt x="52020" y="52380"/>
                </a:lnTo>
                <a:lnTo>
                  <a:pt x="52070" y="52400"/>
                </a:lnTo>
                <a:lnTo>
                  <a:pt x="52140" y="52390"/>
                </a:lnTo>
                <a:lnTo>
                  <a:pt x="52240" y="52390"/>
                </a:lnTo>
                <a:lnTo>
                  <a:pt x="52250" y="52440"/>
                </a:lnTo>
                <a:lnTo>
                  <a:pt x="52340" y="52410"/>
                </a:lnTo>
                <a:lnTo>
                  <a:pt x="52330" y="52490"/>
                </a:lnTo>
                <a:lnTo>
                  <a:pt x="52340" y="52540"/>
                </a:lnTo>
                <a:lnTo>
                  <a:pt x="52350" y="52590"/>
                </a:lnTo>
                <a:lnTo>
                  <a:pt x="52360" y="52640"/>
                </a:lnTo>
                <a:lnTo>
                  <a:pt x="52380" y="52740"/>
                </a:lnTo>
                <a:lnTo>
                  <a:pt x="52420" y="52780"/>
                </a:lnTo>
                <a:lnTo>
                  <a:pt x="52400" y="52830"/>
                </a:lnTo>
                <a:lnTo>
                  <a:pt x="52460" y="52940"/>
                </a:lnTo>
                <a:lnTo>
                  <a:pt x="52470" y="52980"/>
                </a:lnTo>
                <a:lnTo>
                  <a:pt x="52530" y="53010"/>
                </a:lnTo>
                <a:lnTo>
                  <a:pt x="52590" y="53030"/>
                </a:lnTo>
                <a:lnTo>
                  <a:pt x="52640" y="53030"/>
                </a:lnTo>
                <a:lnTo>
                  <a:pt x="52650" y="52990"/>
                </a:lnTo>
                <a:lnTo>
                  <a:pt x="52700" y="52960"/>
                </a:lnTo>
                <a:lnTo>
                  <a:pt x="52750" y="52930"/>
                </a:lnTo>
                <a:lnTo>
                  <a:pt x="52790" y="52960"/>
                </a:lnTo>
                <a:lnTo>
                  <a:pt x="52840" y="52980"/>
                </a:lnTo>
                <a:lnTo>
                  <a:pt x="52870" y="53020"/>
                </a:lnTo>
                <a:lnTo>
                  <a:pt x="52920" y="53030"/>
                </a:lnTo>
                <a:lnTo>
                  <a:pt x="52980" y="53020"/>
                </a:lnTo>
                <a:lnTo>
                  <a:pt x="53040" y="53030"/>
                </a:lnTo>
                <a:lnTo>
                  <a:pt x="53090" y="53070"/>
                </a:lnTo>
                <a:lnTo>
                  <a:pt x="53150" y="53120"/>
                </a:lnTo>
                <a:lnTo>
                  <a:pt x="53160" y="53170"/>
                </a:lnTo>
                <a:lnTo>
                  <a:pt x="53150" y="53230"/>
                </a:lnTo>
                <a:lnTo>
                  <a:pt x="53180" y="53270"/>
                </a:lnTo>
                <a:lnTo>
                  <a:pt x="53210" y="53310"/>
                </a:lnTo>
                <a:lnTo>
                  <a:pt x="53230" y="53380"/>
                </a:lnTo>
                <a:lnTo>
                  <a:pt x="53240" y="53430"/>
                </a:lnTo>
                <a:lnTo>
                  <a:pt x="53240" y="53480"/>
                </a:lnTo>
                <a:lnTo>
                  <a:pt x="53260" y="53520"/>
                </a:lnTo>
                <a:lnTo>
                  <a:pt x="53260" y="53570"/>
                </a:lnTo>
                <a:lnTo>
                  <a:pt x="53260" y="53630"/>
                </a:lnTo>
                <a:lnTo>
                  <a:pt x="53340" y="53660"/>
                </a:lnTo>
                <a:lnTo>
                  <a:pt x="53330" y="53700"/>
                </a:lnTo>
                <a:lnTo>
                  <a:pt x="53280" y="53750"/>
                </a:lnTo>
                <a:lnTo>
                  <a:pt x="53210" y="53710"/>
                </a:lnTo>
                <a:lnTo>
                  <a:pt x="53210" y="53650"/>
                </a:lnTo>
                <a:lnTo>
                  <a:pt x="53150" y="53640"/>
                </a:lnTo>
                <a:lnTo>
                  <a:pt x="53130" y="53630"/>
                </a:lnTo>
                <a:lnTo>
                  <a:pt x="53100" y="53590"/>
                </a:lnTo>
                <a:lnTo>
                  <a:pt x="53050" y="53520"/>
                </a:lnTo>
                <a:lnTo>
                  <a:pt x="53040" y="53480"/>
                </a:lnTo>
                <a:lnTo>
                  <a:pt x="52980" y="53460"/>
                </a:lnTo>
                <a:lnTo>
                  <a:pt x="52930" y="53480"/>
                </a:lnTo>
                <a:lnTo>
                  <a:pt x="52890" y="53440"/>
                </a:lnTo>
                <a:lnTo>
                  <a:pt x="52870" y="53390"/>
                </a:lnTo>
                <a:lnTo>
                  <a:pt x="52830" y="53350"/>
                </a:lnTo>
                <a:lnTo>
                  <a:pt x="52780" y="53320"/>
                </a:lnTo>
                <a:lnTo>
                  <a:pt x="52780" y="53280"/>
                </a:lnTo>
                <a:lnTo>
                  <a:pt x="52750" y="53260"/>
                </a:lnTo>
                <a:lnTo>
                  <a:pt x="52720" y="53270"/>
                </a:lnTo>
                <a:lnTo>
                  <a:pt x="52610" y="53390"/>
                </a:lnTo>
                <a:lnTo>
                  <a:pt x="52630" y="53510"/>
                </a:lnTo>
                <a:lnTo>
                  <a:pt x="52490" y="53510"/>
                </a:lnTo>
                <a:lnTo>
                  <a:pt x="52360" y="53510"/>
                </a:lnTo>
                <a:lnTo>
                  <a:pt x="52300" y="53570"/>
                </a:lnTo>
                <a:lnTo>
                  <a:pt x="52280" y="53640"/>
                </a:lnTo>
                <a:lnTo>
                  <a:pt x="52220" y="53690"/>
                </a:lnTo>
                <a:lnTo>
                  <a:pt x="52220" y="53750"/>
                </a:lnTo>
                <a:lnTo>
                  <a:pt x="52270" y="53830"/>
                </a:lnTo>
                <a:lnTo>
                  <a:pt x="52260" y="53860"/>
                </a:lnTo>
                <a:lnTo>
                  <a:pt x="52230" y="53950"/>
                </a:lnTo>
                <a:lnTo>
                  <a:pt x="52250" y="54050"/>
                </a:lnTo>
                <a:lnTo>
                  <a:pt x="52300" y="54090"/>
                </a:lnTo>
                <a:lnTo>
                  <a:pt x="52320" y="54100"/>
                </a:lnTo>
                <a:lnTo>
                  <a:pt x="52370" y="54060"/>
                </a:lnTo>
                <a:lnTo>
                  <a:pt x="52450" y="54010"/>
                </a:lnTo>
                <a:lnTo>
                  <a:pt x="52490" y="54040"/>
                </a:lnTo>
                <a:lnTo>
                  <a:pt x="52510" y="54070"/>
                </a:lnTo>
                <a:lnTo>
                  <a:pt x="52530" y="54110"/>
                </a:lnTo>
                <a:lnTo>
                  <a:pt x="52570" y="54160"/>
                </a:lnTo>
                <a:lnTo>
                  <a:pt x="52570" y="54210"/>
                </a:lnTo>
                <a:lnTo>
                  <a:pt x="52600" y="54300"/>
                </a:lnTo>
                <a:lnTo>
                  <a:pt x="52690" y="54320"/>
                </a:lnTo>
                <a:lnTo>
                  <a:pt x="52770" y="54390"/>
                </a:lnTo>
                <a:lnTo>
                  <a:pt x="52920" y="54320"/>
                </a:lnTo>
                <a:lnTo>
                  <a:pt x="53020" y="54290"/>
                </a:lnTo>
                <a:lnTo>
                  <a:pt x="53160" y="54350"/>
                </a:lnTo>
                <a:lnTo>
                  <a:pt x="53160" y="54480"/>
                </a:lnTo>
                <a:lnTo>
                  <a:pt x="53150" y="54520"/>
                </a:lnTo>
                <a:lnTo>
                  <a:pt x="53210" y="54560"/>
                </a:lnTo>
                <a:lnTo>
                  <a:pt x="53250" y="54650"/>
                </a:lnTo>
                <a:lnTo>
                  <a:pt x="53250" y="54740"/>
                </a:lnTo>
                <a:lnTo>
                  <a:pt x="53280" y="54830"/>
                </a:lnTo>
                <a:lnTo>
                  <a:pt x="53210" y="54920"/>
                </a:lnTo>
                <a:lnTo>
                  <a:pt x="53190" y="54950"/>
                </a:lnTo>
                <a:lnTo>
                  <a:pt x="53150" y="54970"/>
                </a:lnTo>
                <a:lnTo>
                  <a:pt x="53070" y="54980"/>
                </a:lnTo>
                <a:lnTo>
                  <a:pt x="53040" y="54950"/>
                </a:lnTo>
                <a:lnTo>
                  <a:pt x="53010" y="54950"/>
                </a:lnTo>
                <a:lnTo>
                  <a:pt x="52980" y="54920"/>
                </a:lnTo>
                <a:lnTo>
                  <a:pt x="52960" y="54910"/>
                </a:lnTo>
                <a:lnTo>
                  <a:pt x="52930" y="54920"/>
                </a:lnTo>
                <a:lnTo>
                  <a:pt x="52920" y="54920"/>
                </a:lnTo>
                <a:lnTo>
                  <a:pt x="52920" y="54930"/>
                </a:lnTo>
                <a:lnTo>
                  <a:pt x="52910" y="54930"/>
                </a:lnTo>
                <a:lnTo>
                  <a:pt x="52900" y="54950"/>
                </a:lnTo>
                <a:lnTo>
                  <a:pt x="52900" y="54970"/>
                </a:lnTo>
                <a:lnTo>
                  <a:pt x="52790" y="54970"/>
                </a:lnTo>
                <a:lnTo>
                  <a:pt x="52740" y="55000"/>
                </a:lnTo>
                <a:lnTo>
                  <a:pt x="52680" y="54970"/>
                </a:lnTo>
                <a:lnTo>
                  <a:pt x="52630" y="54980"/>
                </a:lnTo>
                <a:lnTo>
                  <a:pt x="52620" y="55020"/>
                </a:lnTo>
                <a:lnTo>
                  <a:pt x="52600" y="55020"/>
                </a:lnTo>
                <a:lnTo>
                  <a:pt x="52580" y="55020"/>
                </a:lnTo>
                <a:lnTo>
                  <a:pt x="52570" y="55030"/>
                </a:lnTo>
                <a:lnTo>
                  <a:pt x="52560" y="55030"/>
                </a:lnTo>
                <a:lnTo>
                  <a:pt x="52560" y="55020"/>
                </a:lnTo>
                <a:lnTo>
                  <a:pt x="52520" y="55020"/>
                </a:lnTo>
                <a:lnTo>
                  <a:pt x="52500" y="55010"/>
                </a:lnTo>
                <a:lnTo>
                  <a:pt x="52470" y="55010"/>
                </a:lnTo>
                <a:lnTo>
                  <a:pt x="52460" y="55020"/>
                </a:lnTo>
                <a:lnTo>
                  <a:pt x="52430" y="55030"/>
                </a:lnTo>
                <a:lnTo>
                  <a:pt x="52400" y="55050"/>
                </a:lnTo>
                <a:lnTo>
                  <a:pt x="52390" y="55060"/>
                </a:lnTo>
                <a:lnTo>
                  <a:pt x="52370" y="55080"/>
                </a:lnTo>
                <a:lnTo>
                  <a:pt x="52320" y="55080"/>
                </a:lnTo>
                <a:lnTo>
                  <a:pt x="52260" y="55060"/>
                </a:lnTo>
                <a:lnTo>
                  <a:pt x="52230" y="55050"/>
                </a:lnTo>
                <a:lnTo>
                  <a:pt x="52200" y="55050"/>
                </a:lnTo>
                <a:lnTo>
                  <a:pt x="52170" y="55040"/>
                </a:lnTo>
                <a:lnTo>
                  <a:pt x="52150" y="55040"/>
                </a:lnTo>
                <a:lnTo>
                  <a:pt x="52120" y="55000"/>
                </a:lnTo>
                <a:lnTo>
                  <a:pt x="52090" y="54990"/>
                </a:lnTo>
                <a:lnTo>
                  <a:pt x="52070" y="54970"/>
                </a:lnTo>
                <a:lnTo>
                  <a:pt x="52050" y="54960"/>
                </a:lnTo>
                <a:lnTo>
                  <a:pt x="52000" y="54930"/>
                </a:lnTo>
                <a:lnTo>
                  <a:pt x="51920" y="54960"/>
                </a:lnTo>
                <a:lnTo>
                  <a:pt x="51870" y="55000"/>
                </a:lnTo>
                <a:lnTo>
                  <a:pt x="51860" y="55000"/>
                </a:lnTo>
                <a:lnTo>
                  <a:pt x="51800" y="55030"/>
                </a:lnTo>
                <a:lnTo>
                  <a:pt x="51780" y="55030"/>
                </a:lnTo>
                <a:lnTo>
                  <a:pt x="51710" y="55020"/>
                </a:lnTo>
                <a:lnTo>
                  <a:pt x="51690" y="55010"/>
                </a:lnTo>
                <a:lnTo>
                  <a:pt x="51730" y="54930"/>
                </a:lnTo>
                <a:lnTo>
                  <a:pt x="51790" y="54860"/>
                </a:lnTo>
                <a:lnTo>
                  <a:pt x="51790" y="54810"/>
                </a:lnTo>
                <a:lnTo>
                  <a:pt x="51690" y="54810"/>
                </a:lnTo>
                <a:lnTo>
                  <a:pt x="51680" y="54750"/>
                </a:lnTo>
                <a:lnTo>
                  <a:pt x="51710" y="54680"/>
                </a:lnTo>
                <a:lnTo>
                  <a:pt x="51730" y="54580"/>
                </a:lnTo>
                <a:lnTo>
                  <a:pt x="51700" y="54490"/>
                </a:lnTo>
                <a:lnTo>
                  <a:pt x="51600" y="54530"/>
                </a:lnTo>
                <a:lnTo>
                  <a:pt x="51570" y="54530"/>
                </a:lnTo>
                <a:lnTo>
                  <a:pt x="51540" y="54490"/>
                </a:lnTo>
                <a:lnTo>
                  <a:pt x="51510" y="54450"/>
                </a:lnTo>
                <a:lnTo>
                  <a:pt x="51490" y="54430"/>
                </a:lnTo>
                <a:lnTo>
                  <a:pt x="51380" y="54340"/>
                </a:lnTo>
                <a:lnTo>
                  <a:pt x="51280" y="54390"/>
                </a:lnTo>
                <a:lnTo>
                  <a:pt x="51240" y="54490"/>
                </a:lnTo>
                <a:lnTo>
                  <a:pt x="51200" y="54560"/>
                </a:lnTo>
                <a:lnTo>
                  <a:pt x="51170" y="54630"/>
                </a:lnTo>
                <a:lnTo>
                  <a:pt x="51130" y="54720"/>
                </a:lnTo>
                <a:lnTo>
                  <a:pt x="51040" y="54760"/>
                </a:lnTo>
                <a:lnTo>
                  <a:pt x="50990" y="54740"/>
                </a:lnTo>
                <a:lnTo>
                  <a:pt x="50900" y="54740"/>
                </a:lnTo>
                <a:lnTo>
                  <a:pt x="50890" y="54750"/>
                </a:lnTo>
                <a:lnTo>
                  <a:pt x="50710" y="54810"/>
                </a:lnTo>
                <a:lnTo>
                  <a:pt x="50650" y="54780"/>
                </a:lnTo>
                <a:lnTo>
                  <a:pt x="50560" y="54730"/>
                </a:lnTo>
                <a:lnTo>
                  <a:pt x="50500" y="54670"/>
                </a:lnTo>
                <a:lnTo>
                  <a:pt x="50460" y="54650"/>
                </a:lnTo>
                <a:lnTo>
                  <a:pt x="50390" y="54630"/>
                </a:lnTo>
                <a:lnTo>
                  <a:pt x="50340" y="54550"/>
                </a:lnTo>
                <a:lnTo>
                  <a:pt x="50290" y="54490"/>
                </a:lnTo>
                <a:lnTo>
                  <a:pt x="50290" y="54440"/>
                </a:lnTo>
                <a:lnTo>
                  <a:pt x="50320" y="54440"/>
                </a:lnTo>
                <a:lnTo>
                  <a:pt x="50360" y="54430"/>
                </a:lnTo>
                <a:lnTo>
                  <a:pt x="50390" y="54410"/>
                </a:lnTo>
                <a:lnTo>
                  <a:pt x="50480" y="54360"/>
                </a:lnTo>
                <a:lnTo>
                  <a:pt x="50490" y="54320"/>
                </a:lnTo>
                <a:lnTo>
                  <a:pt x="50500" y="54290"/>
                </a:lnTo>
                <a:lnTo>
                  <a:pt x="50440" y="54240"/>
                </a:lnTo>
                <a:lnTo>
                  <a:pt x="50400" y="54210"/>
                </a:lnTo>
                <a:lnTo>
                  <a:pt x="50450" y="54160"/>
                </a:lnTo>
                <a:lnTo>
                  <a:pt x="50410" y="54070"/>
                </a:lnTo>
                <a:lnTo>
                  <a:pt x="50390" y="54030"/>
                </a:lnTo>
                <a:lnTo>
                  <a:pt x="50320" y="54010"/>
                </a:lnTo>
                <a:lnTo>
                  <a:pt x="50300" y="54010"/>
                </a:lnTo>
                <a:lnTo>
                  <a:pt x="50230" y="53990"/>
                </a:lnTo>
                <a:lnTo>
                  <a:pt x="50200" y="53890"/>
                </a:lnTo>
                <a:lnTo>
                  <a:pt x="50200" y="53860"/>
                </a:lnTo>
                <a:lnTo>
                  <a:pt x="50230" y="53760"/>
                </a:lnTo>
                <a:lnTo>
                  <a:pt x="50280" y="53640"/>
                </a:lnTo>
                <a:lnTo>
                  <a:pt x="50380" y="53550"/>
                </a:lnTo>
                <a:lnTo>
                  <a:pt x="50400" y="53530"/>
                </a:lnTo>
                <a:lnTo>
                  <a:pt x="50440" y="53470"/>
                </a:lnTo>
                <a:lnTo>
                  <a:pt x="50340" y="53430"/>
                </a:lnTo>
                <a:lnTo>
                  <a:pt x="50330" y="53430"/>
                </a:lnTo>
                <a:lnTo>
                  <a:pt x="50240" y="53450"/>
                </a:lnTo>
                <a:lnTo>
                  <a:pt x="50190" y="53440"/>
                </a:lnTo>
                <a:lnTo>
                  <a:pt x="50110" y="53440"/>
                </a:lnTo>
                <a:lnTo>
                  <a:pt x="50040" y="53460"/>
                </a:lnTo>
                <a:lnTo>
                  <a:pt x="49980" y="53490"/>
                </a:lnTo>
                <a:lnTo>
                  <a:pt x="49900" y="53490"/>
                </a:lnTo>
                <a:lnTo>
                  <a:pt x="49750" y="53490"/>
                </a:lnTo>
                <a:lnTo>
                  <a:pt x="49640" y="53480"/>
                </a:lnTo>
                <a:lnTo>
                  <a:pt x="49600" y="53410"/>
                </a:lnTo>
                <a:lnTo>
                  <a:pt x="49580" y="53460"/>
                </a:lnTo>
                <a:lnTo>
                  <a:pt x="49530" y="53560"/>
                </a:lnTo>
                <a:lnTo>
                  <a:pt x="49520" y="53630"/>
                </a:lnTo>
                <a:lnTo>
                  <a:pt x="49530" y="53670"/>
                </a:lnTo>
                <a:lnTo>
                  <a:pt x="49560" y="53740"/>
                </a:lnTo>
                <a:lnTo>
                  <a:pt x="49570" y="53760"/>
                </a:lnTo>
                <a:lnTo>
                  <a:pt x="49590" y="53860"/>
                </a:lnTo>
                <a:lnTo>
                  <a:pt x="49640" y="53950"/>
                </a:lnTo>
                <a:lnTo>
                  <a:pt x="49620" y="54040"/>
                </a:lnTo>
                <a:lnTo>
                  <a:pt x="49570" y="54060"/>
                </a:lnTo>
                <a:lnTo>
                  <a:pt x="49490" y="54140"/>
                </a:lnTo>
                <a:lnTo>
                  <a:pt x="49420" y="54190"/>
                </a:lnTo>
                <a:lnTo>
                  <a:pt x="49370" y="54180"/>
                </a:lnTo>
                <a:lnTo>
                  <a:pt x="49310" y="54100"/>
                </a:lnTo>
                <a:lnTo>
                  <a:pt x="49200" y="54120"/>
                </a:lnTo>
                <a:lnTo>
                  <a:pt x="49090" y="54250"/>
                </a:lnTo>
                <a:lnTo>
                  <a:pt x="49030" y="54340"/>
                </a:lnTo>
                <a:lnTo>
                  <a:pt x="49030" y="54440"/>
                </a:lnTo>
                <a:lnTo>
                  <a:pt x="49090" y="54520"/>
                </a:lnTo>
                <a:lnTo>
                  <a:pt x="49150" y="54560"/>
                </a:lnTo>
                <a:lnTo>
                  <a:pt x="49160" y="54650"/>
                </a:lnTo>
                <a:lnTo>
                  <a:pt x="49110" y="54790"/>
                </a:lnTo>
                <a:lnTo>
                  <a:pt x="49050" y="54890"/>
                </a:lnTo>
                <a:lnTo>
                  <a:pt x="48990" y="54950"/>
                </a:lnTo>
                <a:lnTo>
                  <a:pt x="48960" y="54980"/>
                </a:lnTo>
                <a:lnTo>
                  <a:pt x="48880" y="55010"/>
                </a:lnTo>
                <a:lnTo>
                  <a:pt x="48810" y="55130"/>
                </a:lnTo>
                <a:lnTo>
                  <a:pt x="48760" y="55210"/>
                </a:lnTo>
                <a:lnTo>
                  <a:pt x="48710" y="55260"/>
                </a:lnTo>
                <a:lnTo>
                  <a:pt x="48700" y="55260"/>
                </a:lnTo>
                <a:lnTo>
                  <a:pt x="48650" y="55300"/>
                </a:lnTo>
                <a:lnTo>
                  <a:pt x="48630" y="55370"/>
                </a:lnTo>
                <a:lnTo>
                  <a:pt x="48570" y="55430"/>
                </a:lnTo>
                <a:lnTo>
                  <a:pt x="48560" y="55490"/>
                </a:lnTo>
                <a:lnTo>
                  <a:pt x="48520" y="55510"/>
                </a:lnTo>
                <a:lnTo>
                  <a:pt x="48430" y="55530"/>
                </a:lnTo>
                <a:lnTo>
                  <a:pt x="48400" y="55560"/>
                </a:lnTo>
                <a:lnTo>
                  <a:pt x="48390" y="55580"/>
                </a:lnTo>
                <a:lnTo>
                  <a:pt x="48340" y="55600"/>
                </a:lnTo>
                <a:lnTo>
                  <a:pt x="48280" y="55550"/>
                </a:lnTo>
                <a:lnTo>
                  <a:pt x="48260" y="55540"/>
                </a:lnTo>
                <a:lnTo>
                  <a:pt x="48250" y="55540"/>
                </a:lnTo>
                <a:lnTo>
                  <a:pt x="48240" y="55600"/>
                </a:lnTo>
                <a:lnTo>
                  <a:pt x="48200" y="55720"/>
                </a:lnTo>
                <a:lnTo>
                  <a:pt x="48200" y="55740"/>
                </a:lnTo>
                <a:lnTo>
                  <a:pt x="48190" y="55800"/>
                </a:lnTo>
                <a:lnTo>
                  <a:pt x="48200" y="55880"/>
                </a:lnTo>
                <a:lnTo>
                  <a:pt x="48200" y="55970"/>
                </a:lnTo>
                <a:lnTo>
                  <a:pt x="48200" y="56090"/>
                </a:lnTo>
                <a:lnTo>
                  <a:pt x="48180" y="56160"/>
                </a:lnTo>
                <a:lnTo>
                  <a:pt x="48180" y="56380"/>
                </a:lnTo>
                <a:lnTo>
                  <a:pt x="48180" y="56390"/>
                </a:lnTo>
                <a:lnTo>
                  <a:pt x="48270" y="56590"/>
                </a:lnTo>
                <a:lnTo>
                  <a:pt x="48290" y="56670"/>
                </a:lnTo>
                <a:lnTo>
                  <a:pt x="48310" y="56790"/>
                </a:lnTo>
                <a:lnTo>
                  <a:pt x="48350" y="56870"/>
                </a:lnTo>
                <a:lnTo>
                  <a:pt x="48350" y="56920"/>
                </a:lnTo>
                <a:lnTo>
                  <a:pt x="48350" y="56930"/>
                </a:lnTo>
                <a:lnTo>
                  <a:pt x="48400" y="56980"/>
                </a:lnTo>
                <a:lnTo>
                  <a:pt x="48420" y="57030"/>
                </a:lnTo>
                <a:lnTo>
                  <a:pt x="48400" y="57030"/>
                </a:lnTo>
                <a:lnTo>
                  <a:pt x="48380" y="57040"/>
                </a:lnTo>
                <a:lnTo>
                  <a:pt x="48320" y="57030"/>
                </a:lnTo>
                <a:lnTo>
                  <a:pt x="48300" y="57080"/>
                </a:lnTo>
                <a:lnTo>
                  <a:pt x="48340" y="57160"/>
                </a:lnTo>
                <a:lnTo>
                  <a:pt x="48320" y="57180"/>
                </a:lnTo>
                <a:lnTo>
                  <a:pt x="48340" y="57260"/>
                </a:lnTo>
                <a:lnTo>
                  <a:pt x="48210" y="57340"/>
                </a:lnTo>
                <a:lnTo>
                  <a:pt x="48060" y="57390"/>
                </a:lnTo>
                <a:lnTo>
                  <a:pt x="48020" y="57380"/>
                </a:lnTo>
                <a:lnTo>
                  <a:pt x="47930" y="57470"/>
                </a:lnTo>
                <a:lnTo>
                  <a:pt x="47840" y="57520"/>
                </a:lnTo>
                <a:lnTo>
                  <a:pt x="47770" y="57490"/>
                </a:lnTo>
                <a:lnTo>
                  <a:pt x="47770" y="57400"/>
                </a:lnTo>
                <a:lnTo>
                  <a:pt x="47790" y="57310"/>
                </a:lnTo>
                <a:lnTo>
                  <a:pt x="47740" y="57260"/>
                </a:lnTo>
                <a:lnTo>
                  <a:pt x="47670" y="57270"/>
                </a:lnTo>
                <a:lnTo>
                  <a:pt x="47660" y="57280"/>
                </a:lnTo>
                <a:lnTo>
                  <a:pt x="47580" y="57370"/>
                </a:lnTo>
                <a:lnTo>
                  <a:pt x="47500" y="57380"/>
                </a:lnTo>
                <a:lnTo>
                  <a:pt x="47440" y="57410"/>
                </a:lnTo>
                <a:lnTo>
                  <a:pt x="47360" y="57470"/>
                </a:lnTo>
                <a:lnTo>
                  <a:pt x="47270" y="57510"/>
                </a:lnTo>
                <a:lnTo>
                  <a:pt x="47200" y="57570"/>
                </a:lnTo>
                <a:lnTo>
                  <a:pt x="47150" y="57610"/>
                </a:lnTo>
                <a:lnTo>
                  <a:pt x="47100" y="57640"/>
                </a:lnTo>
                <a:lnTo>
                  <a:pt x="47050" y="57700"/>
                </a:lnTo>
                <a:lnTo>
                  <a:pt x="47010" y="57760"/>
                </a:lnTo>
                <a:lnTo>
                  <a:pt x="47000" y="57760"/>
                </a:lnTo>
                <a:lnTo>
                  <a:pt x="46950" y="57780"/>
                </a:lnTo>
                <a:lnTo>
                  <a:pt x="46880" y="57710"/>
                </a:lnTo>
                <a:lnTo>
                  <a:pt x="46870" y="57710"/>
                </a:lnTo>
                <a:lnTo>
                  <a:pt x="46780" y="57690"/>
                </a:lnTo>
                <a:lnTo>
                  <a:pt x="46710" y="57720"/>
                </a:lnTo>
                <a:lnTo>
                  <a:pt x="46640" y="57730"/>
                </a:lnTo>
                <a:lnTo>
                  <a:pt x="46560" y="57740"/>
                </a:lnTo>
                <a:lnTo>
                  <a:pt x="46550" y="57710"/>
                </a:lnTo>
                <a:lnTo>
                  <a:pt x="46560" y="57620"/>
                </a:lnTo>
                <a:lnTo>
                  <a:pt x="46490" y="57480"/>
                </a:lnTo>
                <a:lnTo>
                  <a:pt x="46330" y="57530"/>
                </a:lnTo>
                <a:lnTo>
                  <a:pt x="46230" y="57480"/>
                </a:lnTo>
                <a:lnTo>
                  <a:pt x="46240" y="57350"/>
                </a:lnTo>
                <a:lnTo>
                  <a:pt x="46290" y="57360"/>
                </a:lnTo>
                <a:lnTo>
                  <a:pt x="46360" y="57320"/>
                </a:lnTo>
                <a:lnTo>
                  <a:pt x="46370" y="57290"/>
                </a:lnTo>
                <a:lnTo>
                  <a:pt x="46280" y="57160"/>
                </a:lnTo>
                <a:lnTo>
                  <a:pt x="46170" y="57040"/>
                </a:lnTo>
                <a:lnTo>
                  <a:pt x="46040" y="57020"/>
                </a:lnTo>
                <a:lnTo>
                  <a:pt x="45940" y="56990"/>
                </a:lnTo>
                <a:lnTo>
                  <a:pt x="45990" y="56840"/>
                </a:lnTo>
                <a:lnTo>
                  <a:pt x="46070" y="56780"/>
                </a:lnTo>
                <a:lnTo>
                  <a:pt x="46120" y="56640"/>
                </a:lnTo>
                <a:lnTo>
                  <a:pt x="46150" y="56610"/>
                </a:lnTo>
                <a:lnTo>
                  <a:pt x="46110" y="56590"/>
                </a:lnTo>
                <a:lnTo>
                  <a:pt x="46070" y="56580"/>
                </a:lnTo>
                <a:lnTo>
                  <a:pt x="46030" y="56620"/>
                </a:lnTo>
                <a:lnTo>
                  <a:pt x="46030" y="56630"/>
                </a:lnTo>
                <a:lnTo>
                  <a:pt x="45970" y="56680"/>
                </a:lnTo>
                <a:lnTo>
                  <a:pt x="45930" y="56660"/>
                </a:lnTo>
                <a:lnTo>
                  <a:pt x="45970" y="56520"/>
                </a:lnTo>
                <a:lnTo>
                  <a:pt x="45970" y="56480"/>
                </a:lnTo>
                <a:lnTo>
                  <a:pt x="45930" y="56410"/>
                </a:lnTo>
                <a:lnTo>
                  <a:pt x="45810" y="56360"/>
                </a:lnTo>
                <a:lnTo>
                  <a:pt x="45740" y="56360"/>
                </a:lnTo>
                <a:lnTo>
                  <a:pt x="45730" y="56320"/>
                </a:lnTo>
                <a:lnTo>
                  <a:pt x="45710" y="56280"/>
                </a:lnTo>
                <a:lnTo>
                  <a:pt x="45620" y="56230"/>
                </a:lnTo>
                <a:lnTo>
                  <a:pt x="45600" y="56120"/>
                </a:lnTo>
                <a:lnTo>
                  <a:pt x="45620" y="55960"/>
                </a:lnTo>
                <a:lnTo>
                  <a:pt x="45580" y="55910"/>
                </a:lnTo>
                <a:lnTo>
                  <a:pt x="45570" y="55900"/>
                </a:lnTo>
                <a:lnTo>
                  <a:pt x="45460" y="55840"/>
                </a:lnTo>
                <a:lnTo>
                  <a:pt x="45410" y="55770"/>
                </a:lnTo>
                <a:lnTo>
                  <a:pt x="45410" y="55690"/>
                </a:lnTo>
                <a:lnTo>
                  <a:pt x="45380" y="55650"/>
                </a:lnTo>
                <a:lnTo>
                  <a:pt x="45360" y="55610"/>
                </a:lnTo>
                <a:lnTo>
                  <a:pt x="45330" y="55530"/>
                </a:lnTo>
                <a:lnTo>
                  <a:pt x="45310" y="55450"/>
                </a:lnTo>
                <a:lnTo>
                  <a:pt x="45170" y="55480"/>
                </a:lnTo>
                <a:lnTo>
                  <a:pt x="45180" y="55350"/>
                </a:lnTo>
                <a:lnTo>
                  <a:pt x="45150" y="55270"/>
                </a:lnTo>
                <a:lnTo>
                  <a:pt x="45140" y="55170"/>
                </a:lnTo>
                <a:lnTo>
                  <a:pt x="45140" y="55140"/>
                </a:lnTo>
                <a:lnTo>
                  <a:pt x="45060" y="55080"/>
                </a:lnTo>
                <a:lnTo>
                  <a:pt x="44990" y="54980"/>
                </a:lnTo>
                <a:lnTo>
                  <a:pt x="44950" y="54870"/>
                </a:lnTo>
                <a:lnTo>
                  <a:pt x="44950" y="54860"/>
                </a:lnTo>
                <a:lnTo>
                  <a:pt x="44920" y="54780"/>
                </a:lnTo>
                <a:lnTo>
                  <a:pt x="44860" y="54720"/>
                </a:lnTo>
                <a:lnTo>
                  <a:pt x="44800" y="54730"/>
                </a:lnTo>
                <a:lnTo>
                  <a:pt x="44730" y="54790"/>
                </a:lnTo>
                <a:lnTo>
                  <a:pt x="44640" y="54860"/>
                </a:lnTo>
                <a:lnTo>
                  <a:pt x="44580" y="54740"/>
                </a:lnTo>
                <a:lnTo>
                  <a:pt x="44500" y="54810"/>
                </a:lnTo>
                <a:lnTo>
                  <a:pt x="44480" y="54890"/>
                </a:lnTo>
                <a:lnTo>
                  <a:pt x="44440" y="54960"/>
                </a:lnTo>
                <a:lnTo>
                  <a:pt x="44410" y="54980"/>
                </a:lnTo>
                <a:lnTo>
                  <a:pt x="44360" y="54970"/>
                </a:lnTo>
                <a:lnTo>
                  <a:pt x="44300" y="54850"/>
                </a:lnTo>
                <a:lnTo>
                  <a:pt x="44340" y="54810"/>
                </a:lnTo>
                <a:lnTo>
                  <a:pt x="44290" y="54770"/>
                </a:lnTo>
                <a:lnTo>
                  <a:pt x="44190" y="54740"/>
                </a:lnTo>
                <a:lnTo>
                  <a:pt x="44150" y="54700"/>
                </a:lnTo>
                <a:lnTo>
                  <a:pt x="44150" y="54640"/>
                </a:lnTo>
                <a:lnTo>
                  <a:pt x="44150" y="54630"/>
                </a:lnTo>
                <a:lnTo>
                  <a:pt x="44060" y="54550"/>
                </a:lnTo>
                <a:lnTo>
                  <a:pt x="43950" y="54400"/>
                </a:lnTo>
                <a:lnTo>
                  <a:pt x="43940" y="54240"/>
                </a:lnTo>
                <a:lnTo>
                  <a:pt x="43950" y="54230"/>
                </a:lnTo>
                <a:lnTo>
                  <a:pt x="44010" y="54220"/>
                </a:lnTo>
                <a:lnTo>
                  <a:pt x="44060" y="54230"/>
                </a:lnTo>
                <a:lnTo>
                  <a:pt x="44100" y="54170"/>
                </a:lnTo>
                <a:lnTo>
                  <a:pt x="44140" y="54100"/>
                </a:lnTo>
                <a:lnTo>
                  <a:pt x="44110" y="54080"/>
                </a:lnTo>
                <a:lnTo>
                  <a:pt x="44110" y="54040"/>
                </a:lnTo>
                <a:lnTo>
                  <a:pt x="44120" y="54040"/>
                </a:lnTo>
                <a:lnTo>
                  <a:pt x="44080" y="53960"/>
                </a:lnTo>
                <a:lnTo>
                  <a:pt x="44070" y="53940"/>
                </a:lnTo>
                <a:lnTo>
                  <a:pt x="44040" y="53940"/>
                </a:lnTo>
                <a:lnTo>
                  <a:pt x="44010" y="53940"/>
                </a:lnTo>
                <a:lnTo>
                  <a:pt x="43990" y="53930"/>
                </a:lnTo>
                <a:lnTo>
                  <a:pt x="44000" y="53880"/>
                </a:lnTo>
                <a:lnTo>
                  <a:pt x="43930" y="53810"/>
                </a:lnTo>
                <a:lnTo>
                  <a:pt x="43900" y="53760"/>
                </a:lnTo>
                <a:lnTo>
                  <a:pt x="43870" y="53710"/>
                </a:lnTo>
                <a:lnTo>
                  <a:pt x="43860" y="53650"/>
                </a:lnTo>
                <a:lnTo>
                  <a:pt x="43860" y="53630"/>
                </a:lnTo>
                <a:lnTo>
                  <a:pt x="43840" y="53590"/>
                </a:lnTo>
                <a:lnTo>
                  <a:pt x="43810" y="53550"/>
                </a:lnTo>
                <a:lnTo>
                  <a:pt x="43780" y="53470"/>
                </a:lnTo>
                <a:lnTo>
                  <a:pt x="43740" y="53480"/>
                </a:lnTo>
                <a:lnTo>
                  <a:pt x="43680" y="53560"/>
                </a:lnTo>
                <a:lnTo>
                  <a:pt x="43640" y="53580"/>
                </a:lnTo>
                <a:lnTo>
                  <a:pt x="43660" y="53500"/>
                </a:lnTo>
                <a:lnTo>
                  <a:pt x="43550" y="53330"/>
                </a:lnTo>
                <a:lnTo>
                  <a:pt x="43490" y="53290"/>
                </a:lnTo>
                <a:lnTo>
                  <a:pt x="43500" y="53200"/>
                </a:lnTo>
                <a:lnTo>
                  <a:pt x="43490" y="53160"/>
                </a:lnTo>
                <a:lnTo>
                  <a:pt x="43470" y="53090"/>
                </a:lnTo>
                <a:lnTo>
                  <a:pt x="43410" y="53120"/>
                </a:lnTo>
                <a:lnTo>
                  <a:pt x="43320" y="53210"/>
                </a:lnTo>
                <a:lnTo>
                  <a:pt x="43330" y="53300"/>
                </a:lnTo>
                <a:lnTo>
                  <a:pt x="43300" y="53320"/>
                </a:lnTo>
                <a:lnTo>
                  <a:pt x="43270" y="53350"/>
                </a:lnTo>
                <a:lnTo>
                  <a:pt x="43250" y="53360"/>
                </a:lnTo>
                <a:lnTo>
                  <a:pt x="43230" y="53410"/>
                </a:lnTo>
                <a:lnTo>
                  <a:pt x="43200" y="53510"/>
                </a:lnTo>
                <a:lnTo>
                  <a:pt x="43150" y="53570"/>
                </a:lnTo>
                <a:lnTo>
                  <a:pt x="43060" y="53630"/>
                </a:lnTo>
                <a:lnTo>
                  <a:pt x="43020" y="53640"/>
                </a:lnTo>
                <a:lnTo>
                  <a:pt x="42970" y="53680"/>
                </a:lnTo>
                <a:lnTo>
                  <a:pt x="42980" y="53750"/>
                </a:lnTo>
                <a:lnTo>
                  <a:pt x="42990" y="53870"/>
                </a:lnTo>
                <a:lnTo>
                  <a:pt x="42980" y="53960"/>
                </a:lnTo>
                <a:lnTo>
                  <a:pt x="42990" y="54060"/>
                </a:lnTo>
                <a:lnTo>
                  <a:pt x="42980" y="54170"/>
                </a:lnTo>
                <a:lnTo>
                  <a:pt x="42940" y="54240"/>
                </a:lnTo>
                <a:lnTo>
                  <a:pt x="42930" y="54240"/>
                </a:lnTo>
                <a:lnTo>
                  <a:pt x="42890" y="54210"/>
                </a:lnTo>
                <a:lnTo>
                  <a:pt x="42840" y="54130"/>
                </a:lnTo>
                <a:lnTo>
                  <a:pt x="42730" y="53920"/>
                </a:lnTo>
                <a:lnTo>
                  <a:pt x="42680" y="53760"/>
                </a:lnTo>
                <a:lnTo>
                  <a:pt x="42700" y="53630"/>
                </a:lnTo>
                <a:lnTo>
                  <a:pt x="42660" y="53470"/>
                </a:lnTo>
                <a:lnTo>
                  <a:pt x="42610" y="53280"/>
                </a:lnTo>
                <a:lnTo>
                  <a:pt x="42590" y="53110"/>
                </a:lnTo>
                <a:lnTo>
                  <a:pt x="42590" y="53070"/>
                </a:lnTo>
                <a:lnTo>
                  <a:pt x="42620" y="52980"/>
                </a:lnTo>
                <a:lnTo>
                  <a:pt x="42610" y="52910"/>
                </a:lnTo>
                <a:lnTo>
                  <a:pt x="42640" y="52780"/>
                </a:lnTo>
                <a:lnTo>
                  <a:pt x="42600" y="52650"/>
                </a:lnTo>
                <a:lnTo>
                  <a:pt x="42580" y="52520"/>
                </a:lnTo>
                <a:lnTo>
                  <a:pt x="42600" y="52480"/>
                </a:lnTo>
                <a:lnTo>
                  <a:pt x="42580" y="52430"/>
                </a:lnTo>
                <a:lnTo>
                  <a:pt x="42530" y="52360"/>
                </a:lnTo>
                <a:lnTo>
                  <a:pt x="42520" y="52340"/>
                </a:lnTo>
                <a:lnTo>
                  <a:pt x="42540" y="52270"/>
                </a:lnTo>
                <a:lnTo>
                  <a:pt x="42540" y="52240"/>
                </a:lnTo>
                <a:lnTo>
                  <a:pt x="42510" y="52170"/>
                </a:lnTo>
                <a:lnTo>
                  <a:pt x="42520" y="52100"/>
                </a:lnTo>
                <a:lnTo>
                  <a:pt x="42510" y="52060"/>
                </a:lnTo>
                <a:lnTo>
                  <a:pt x="42490" y="52030"/>
                </a:lnTo>
                <a:lnTo>
                  <a:pt x="42470" y="51970"/>
                </a:lnTo>
                <a:lnTo>
                  <a:pt x="42490" y="51940"/>
                </a:lnTo>
                <a:lnTo>
                  <a:pt x="42450" y="51850"/>
                </a:lnTo>
                <a:lnTo>
                  <a:pt x="42420" y="51820"/>
                </a:lnTo>
                <a:lnTo>
                  <a:pt x="42390" y="51760"/>
                </a:lnTo>
                <a:lnTo>
                  <a:pt x="42390" y="51630"/>
                </a:lnTo>
                <a:lnTo>
                  <a:pt x="42400" y="51590"/>
                </a:lnTo>
                <a:lnTo>
                  <a:pt x="42440" y="51540"/>
                </a:lnTo>
                <a:lnTo>
                  <a:pt x="42440" y="51500"/>
                </a:lnTo>
                <a:lnTo>
                  <a:pt x="42520" y="51300"/>
                </a:lnTo>
                <a:lnTo>
                  <a:pt x="42520" y="51250"/>
                </a:lnTo>
                <a:lnTo>
                  <a:pt x="42460" y="50970"/>
                </a:lnTo>
                <a:lnTo>
                  <a:pt x="42420" y="50910"/>
                </a:lnTo>
                <a:lnTo>
                  <a:pt x="42410" y="50760"/>
                </a:lnTo>
                <a:lnTo>
                  <a:pt x="42380" y="50720"/>
                </a:lnTo>
                <a:lnTo>
                  <a:pt x="42370" y="50680"/>
                </a:lnTo>
                <a:lnTo>
                  <a:pt x="42390" y="50640"/>
                </a:lnTo>
                <a:lnTo>
                  <a:pt x="42400" y="50610"/>
                </a:lnTo>
                <a:lnTo>
                  <a:pt x="42400" y="50600"/>
                </a:lnTo>
                <a:lnTo>
                  <a:pt x="42380" y="50510"/>
                </a:lnTo>
                <a:lnTo>
                  <a:pt x="42380" y="50470"/>
                </a:lnTo>
                <a:lnTo>
                  <a:pt x="42390" y="50440"/>
                </a:lnTo>
                <a:lnTo>
                  <a:pt x="42370" y="50350"/>
                </a:lnTo>
                <a:lnTo>
                  <a:pt x="42320" y="50280"/>
                </a:lnTo>
                <a:lnTo>
                  <a:pt x="42330" y="50140"/>
                </a:lnTo>
                <a:lnTo>
                  <a:pt x="42320" y="50090"/>
                </a:lnTo>
                <a:lnTo>
                  <a:pt x="42260" y="50030"/>
                </a:lnTo>
                <a:lnTo>
                  <a:pt x="42270" y="49960"/>
                </a:lnTo>
                <a:lnTo>
                  <a:pt x="42290" y="49930"/>
                </a:lnTo>
                <a:lnTo>
                  <a:pt x="42350" y="49900"/>
                </a:lnTo>
                <a:lnTo>
                  <a:pt x="42370" y="49870"/>
                </a:lnTo>
                <a:lnTo>
                  <a:pt x="42360" y="49830"/>
                </a:lnTo>
                <a:lnTo>
                  <a:pt x="42330" y="49770"/>
                </a:lnTo>
                <a:lnTo>
                  <a:pt x="42290" y="49750"/>
                </a:lnTo>
                <a:lnTo>
                  <a:pt x="42260" y="49710"/>
                </a:lnTo>
                <a:lnTo>
                  <a:pt x="42220" y="49660"/>
                </a:lnTo>
                <a:lnTo>
                  <a:pt x="42130" y="49600"/>
                </a:lnTo>
                <a:lnTo>
                  <a:pt x="42110" y="49580"/>
                </a:lnTo>
                <a:lnTo>
                  <a:pt x="42120" y="49470"/>
                </a:lnTo>
                <a:lnTo>
                  <a:pt x="42120" y="49410"/>
                </a:lnTo>
                <a:lnTo>
                  <a:pt x="42090" y="49370"/>
                </a:lnTo>
                <a:lnTo>
                  <a:pt x="42030" y="49340"/>
                </a:lnTo>
                <a:lnTo>
                  <a:pt x="41990" y="49290"/>
                </a:lnTo>
                <a:lnTo>
                  <a:pt x="41990" y="49250"/>
                </a:lnTo>
                <a:lnTo>
                  <a:pt x="41980" y="49170"/>
                </a:lnTo>
                <a:lnTo>
                  <a:pt x="41850" y="49100"/>
                </a:lnTo>
                <a:lnTo>
                  <a:pt x="41840" y="49050"/>
                </a:lnTo>
                <a:lnTo>
                  <a:pt x="41850" y="49000"/>
                </a:lnTo>
                <a:lnTo>
                  <a:pt x="41850" y="48960"/>
                </a:lnTo>
                <a:lnTo>
                  <a:pt x="41860" y="48940"/>
                </a:lnTo>
                <a:lnTo>
                  <a:pt x="41860" y="48870"/>
                </a:lnTo>
                <a:lnTo>
                  <a:pt x="41870" y="48840"/>
                </a:lnTo>
                <a:lnTo>
                  <a:pt x="41900" y="48830"/>
                </a:lnTo>
                <a:lnTo>
                  <a:pt x="41960" y="48830"/>
                </a:lnTo>
                <a:lnTo>
                  <a:pt x="41980" y="48850"/>
                </a:lnTo>
                <a:lnTo>
                  <a:pt x="42000" y="48880"/>
                </a:lnTo>
                <a:lnTo>
                  <a:pt x="42070" y="48930"/>
                </a:lnTo>
                <a:lnTo>
                  <a:pt x="42100" y="48930"/>
                </a:lnTo>
                <a:lnTo>
                  <a:pt x="42130" y="48910"/>
                </a:lnTo>
                <a:lnTo>
                  <a:pt x="42160" y="48840"/>
                </a:lnTo>
                <a:lnTo>
                  <a:pt x="42220" y="48780"/>
                </a:lnTo>
                <a:lnTo>
                  <a:pt x="42220" y="48760"/>
                </a:lnTo>
                <a:lnTo>
                  <a:pt x="42200" y="48700"/>
                </a:lnTo>
                <a:lnTo>
                  <a:pt x="42190" y="48690"/>
                </a:lnTo>
                <a:lnTo>
                  <a:pt x="42130" y="48630"/>
                </a:lnTo>
                <a:lnTo>
                  <a:pt x="42050" y="48540"/>
                </a:lnTo>
                <a:lnTo>
                  <a:pt x="41930" y="48470"/>
                </a:lnTo>
                <a:lnTo>
                  <a:pt x="41910" y="48430"/>
                </a:lnTo>
                <a:lnTo>
                  <a:pt x="41800" y="48340"/>
                </a:lnTo>
                <a:lnTo>
                  <a:pt x="41760" y="48260"/>
                </a:lnTo>
                <a:lnTo>
                  <a:pt x="41730" y="48180"/>
                </a:lnTo>
                <a:lnTo>
                  <a:pt x="41690" y="48120"/>
                </a:lnTo>
                <a:lnTo>
                  <a:pt x="41590" y="48040"/>
                </a:lnTo>
                <a:lnTo>
                  <a:pt x="41550" y="48040"/>
                </a:lnTo>
                <a:lnTo>
                  <a:pt x="41540" y="47950"/>
                </a:lnTo>
                <a:lnTo>
                  <a:pt x="41480" y="47890"/>
                </a:lnTo>
                <a:lnTo>
                  <a:pt x="41470" y="47850"/>
                </a:lnTo>
                <a:lnTo>
                  <a:pt x="41540" y="47800"/>
                </a:lnTo>
                <a:lnTo>
                  <a:pt x="41540" y="47690"/>
                </a:lnTo>
                <a:lnTo>
                  <a:pt x="41530" y="47650"/>
                </a:lnTo>
                <a:lnTo>
                  <a:pt x="41380" y="47500"/>
                </a:lnTo>
                <a:lnTo>
                  <a:pt x="41340" y="47390"/>
                </a:lnTo>
                <a:lnTo>
                  <a:pt x="41220" y="47260"/>
                </a:lnTo>
                <a:lnTo>
                  <a:pt x="41220" y="47060"/>
                </a:lnTo>
                <a:lnTo>
                  <a:pt x="41190" y="47030"/>
                </a:lnTo>
                <a:lnTo>
                  <a:pt x="41160" y="47010"/>
                </a:lnTo>
                <a:lnTo>
                  <a:pt x="41140" y="47000"/>
                </a:lnTo>
                <a:lnTo>
                  <a:pt x="41110" y="46990"/>
                </a:lnTo>
                <a:lnTo>
                  <a:pt x="41070" y="46990"/>
                </a:lnTo>
                <a:lnTo>
                  <a:pt x="41020" y="46950"/>
                </a:lnTo>
                <a:lnTo>
                  <a:pt x="40980" y="46930"/>
                </a:lnTo>
                <a:lnTo>
                  <a:pt x="40950" y="46890"/>
                </a:lnTo>
                <a:lnTo>
                  <a:pt x="40910" y="46890"/>
                </a:lnTo>
                <a:lnTo>
                  <a:pt x="40880" y="46900"/>
                </a:lnTo>
                <a:lnTo>
                  <a:pt x="40810" y="46880"/>
                </a:lnTo>
                <a:lnTo>
                  <a:pt x="40780" y="46870"/>
                </a:lnTo>
                <a:lnTo>
                  <a:pt x="40690" y="46810"/>
                </a:lnTo>
                <a:lnTo>
                  <a:pt x="40660" y="46760"/>
                </a:lnTo>
                <a:lnTo>
                  <a:pt x="40540" y="46720"/>
                </a:lnTo>
                <a:lnTo>
                  <a:pt x="40490" y="46680"/>
                </a:lnTo>
                <a:lnTo>
                  <a:pt x="40410" y="46640"/>
                </a:lnTo>
                <a:lnTo>
                  <a:pt x="40370" y="46610"/>
                </a:lnTo>
                <a:lnTo>
                  <a:pt x="40340" y="46580"/>
                </a:lnTo>
                <a:lnTo>
                  <a:pt x="40310" y="46510"/>
                </a:lnTo>
                <a:lnTo>
                  <a:pt x="40230" y="46440"/>
                </a:lnTo>
                <a:lnTo>
                  <a:pt x="40200" y="46430"/>
                </a:lnTo>
                <a:lnTo>
                  <a:pt x="40110" y="46410"/>
                </a:lnTo>
                <a:lnTo>
                  <a:pt x="40030" y="46330"/>
                </a:lnTo>
                <a:lnTo>
                  <a:pt x="40000" y="46290"/>
                </a:lnTo>
                <a:lnTo>
                  <a:pt x="39990" y="46230"/>
                </a:lnTo>
                <a:lnTo>
                  <a:pt x="40020" y="46180"/>
                </a:lnTo>
                <a:lnTo>
                  <a:pt x="39990" y="46120"/>
                </a:lnTo>
                <a:lnTo>
                  <a:pt x="39970" y="46090"/>
                </a:lnTo>
                <a:lnTo>
                  <a:pt x="39910" y="46050"/>
                </a:lnTo>
                <a:lnTo>
                  <a:pt x="39990" y="45960"/>
                </a:lnTo>
                <a:lnTo>
                  <a:pt x="40050" y="45920"/>
                </a:lnTo>
                <a:lnTo>
                  <a:pt x="40150" y="45920"/>
                </a:lnTo>
                <a:lnTo>
                  <a:pt x="40210" y="45920"/>
                </a:lnTo>
                <a:lnTo>
                  <a:pt x="40220" y="45910"/>
                </a:lnTo>
                <a:lnTo>
                  <a:pt x="40210" y="45880"/>
                </a:lnTo>
                <a:lnTo>
                  <a:pt x="40200" y="45850"/>
                </a:lnTo>
                <a:lnTo>
                  <a:pt x="40210" y="45830"/>
                </a:lnTo>
                <a:lnTo>
                  <a:pt x="40230" y="45810"/>
                </a:lnTo>
                <a:lnTo>
                  <a:pt x="40220" y="45790"/>
                </a:lnTo>
                <a:lnTo>
                  <a:pt x="40200" y="45770"/>
                </a:lnTo>
                <a:lnTo>
                  <a:pt x="40150" y="45730"/>
                </a:lnTo>
                <a:lnTo>
                  <a:pt x="40160" y="45650"/>
                </a:lnTo>
                <a:lnTo>
                  <a:pt x="40220" y="45580"/>
                </a:lnTo>
                <a:lnTo>
                  <a:pt x="40250" y="45550"/>
                </a:lnTo>
                <a:lnTo>
                  <a:pt x="40300" y="45470"/>
                </a:lnTo>
                <a:lnTo>
                  <a:pt x="40360" y="45360"/>
                </a:lnTo>
                <a:lnTo>
                  <a:pt x="40420" y="45260"/>
                </a:lnTo>
                <a:lnTo>
                  <a:pt x="40550" y="45160"/>
                </a:lnTo>
                <a:lnTo>
                  <a:pt x="40490" y="45130"/>
                </a:lnTo>
                <a:lnTo>
                  <a:pt x="40380" y="45110"/>
                </a:lnTo>
                <a:lnTo>
                  <a:pt x="40350" y="45060"/>
                </a:lnTo>
                <a:lnTo>
                  <a:pt x="40250" y="45070"/>
                </a:lnTo>
                <a:lnTo>
                  <a:pt x="40200" y="45050"/>
                </a:lnTo>
                <a:lnTo>
                  <a:pt x="40150" y="44900"/>
                </a:lnTo>
                <a:lnTo>
                  <a:pt x="40050" y="44830"/>
                </a:lnTo>
                <a:lnTo>
                  <a:pt x="40080" y="44740"/>
                </a:lnTo>
                <a:lnTo>
                  <a:pt x="40040" y="44590"/>
                </a:lnTo>
                <a:lnTo>
                  <a:pt x="39990" y="44480"/>
                </a:lnTo>
                <a:lnTo>
                  <a:pt x="40000" y="44450"/>
                </a:lnTo>
                <a:lnTo>
                  <a:pt x="40040" y="44440"/>
                </a:lnTo>
                <a:lnTo>
                  <a:pt x="40050" y="44440"/>
                </a:lnTo>
                <a:lnTo>
                  <a:pt x="40180" y="44330"/>
                </a:lnTo>
                <a:lnTo>
                  <a:pt x="40240" y="44330"/>
                </a:lnTo>
                <a:lnTo>
                  <a:pt x="40380" y="44310"/>
                </a:lnTo>
                <a:lnTo>
                  <a:pt x="40410" y="44220"/>
                </a:lnTo>
                <a:lnTo>
                  <a:pt x="40430" y="44140"/>
                </a:lnTo>
                <a:lnTo>
                  <a:pt x="40470" y="44120"/>
                </a:lnTo>
                <a:lnTo>
                  <a:pt x="40540" y="44160"/>
                </a:lnTo>
                <a:lnTo>
                  <a:pt x="40600" y="44170"/>
                </a:lnTo>
                <a:lnTo>
                  <a:pt x="40590" y="44240"/>
                </a:lnTo>
                <a:lnTo>
                  <a:pt x="40600" y="44350"/>
                </a:lnTo>
                <a:lnTo>
                  <a:pt x="40690" y="44370"/>
                </a:lnTo>
                <a:lnTo>
                  <a:pt x="40760" y="44310"/>
                </a:lnTo>
                <a:lnTo>
                  <a:pt x="40830" y="44260"/>
                </a:lnTo>
                <a:lnTo>
                  <a:pt x="40950" y="44230"/>
                </a:lnTo>
                <a:lnTo>
                  <a:pt x="41110" y="44210"/>
                </a:lnTo>
                <a:lnTo>
                  <a:pt x="41280" y="44230"/>
                </a:lnTo>
                <a:lnTo>
                  <a:pt x="41330" y="44300"/>
                </a:lnTo>
                <a:lnTo>
                  <a:pt x="41330" y="44380"/>
                </a:lnTo>
                <a:lnTo>
                  <a:pt x="41390" y="44390"/>
                </a:lnTo>
                <a:lnTo>
                  <a:pt x="41450" y="44370"/>
                </a:lnTo>
                <a:lnTo>
                  <a:pt x="41480" y="44410"/>
                </a:lnTo>
                <a:lnTo>
                  <a:pt x="41510" y="44400"/>
                </a:lnTo>
                <a:lnTo>
                  <a:pt x="41590" y="44390"/>
                </a:lnTo>
                <a:lnTo>
                  <a:pt x="41660" y="44420"/>
                </a:lnTo>
                <a:lnTo>
                  <a:pt x="41730" y="44530"/>
                </a:lnTo>
                <a:lnTo>
                  <a:pt x="41830" y="44630"/>
                </a:lnTo>
                <a:lnTo>
                  <a:pt x="41880" y="44700"/>
                </a:lnTo>
                <a:lnTo>
                  <a:pt x="41850" y="44770"/>
                </a:lnTo>
                <a:lnTo>
                  <a:pt x="41910" y="44870"/>
                </a:lnTo>
                <a:lnTo>
                  <a:pt x="41940" y="44970"/>
                </a:lnTo>
                <a:lnTo>
                  <a:pt x="41970" y="45050"/>
                </a:lnTo>
                <a:lnTo>
                  <a:pt x="42010" y="45120"/>
                </a:lnTo>
                <a:lnTo>
                  <a:pt x="42070" y="45330"/>
                </a:lnTo>
                <a:lnTo>
                  <a:pt x="42020" y="45400"/>
                </a:lnTo>
                <a:lnTo>
                  <a:pt x="42140" y="45530"/>
                </a:lnTo>
                <a:lnTo>
                  <a:pt x="42130" y="45590"/>
                </a:lnTo>
                <a:lnTo>
                  <a:pt x="42250" y="45670"/>
                </a:lnTo>
                <a:lnTo>
                  <a:pt x="42370" y="45780"/>
                </a:lnTo>
                <a:lnTo>
                  <a:pt x="42400" y="45780"/>
                </a:lnTo>
                <a:lnTo>
                  <a:pt x="42430" y="45750"/>
                </a:lnTo>
                <a:lnTo>
                  <a:pt x="42510" y="45780"/>
                </a:lnTo>
                <a:lnTo>
                  <a:pt x="42610" y="45820"/>
                </a:lnTo>
                <a:lnTo>
                  <a:pt x="42740" y="45930"/>
                </a:lnTo>
                <a:lnTo>
                  <a:pt x="42780" y="46020"/>
                </a:lnTo>
                <a:lnTo>
                  <a:pt x="42800" y="46060"/>
                </a:lnTo>
                <a:lnTo>
                  <a:pt x="42850" y="46130"/>
                </a:lnTo>
                <a:lnTo>
                  <a:pt x="42910" y="46120"/>
                </a:lnTo>
                <a:lnTo>
                  <a:pt x="42930" y="46140"/>
                </a:lnTo>
                <a:lnTo>
                  <a:pt x="42960" y="46200"/>
                </a:lnTo>
                <a:lnTo>
                  <a:pt x="43010" y="46310"/>
                </a:lnTo>
                <a:lnTo>
                  <a:pt x="43150" y="46390"/>
                </a:lnTo>
                <a:lnTo>
                  <a:pt x="43190" y="46420"/>
                </a:lnTo>
                <a:lnTo>
                  <a:pt x="43260" y="46410"/>
                </a:lnTo>
                <a:lnTo>
                  <a:pt x="43310" y="46450"/>
                </a:lnTo>
                <a:lnTo>
                  <a:pt x="43330" y="46440"/>
                </a:lnTo>
                <a:lnTo>
                  <a:pt x="43320" y="46370"/>
                </a:lnTo>
                <a:lnTo>
                  <a:pt x="43400" y="46330"/>
                </a:lnTo>
                <a:lnTo>
                  <a:pt x="43440" y="46410"/>
                </a:lnTo>
                <a:lnTo>
                  <a:pt x="43550" y="46510"/>
                </a:lnTo>
                <a:lnTo>
                  <a:pt x="43630" y="46500"/>
                </a:lnTo>
                <a:lnTo>
                  <a:pt x="43670" y="46450"/>
                </a:lnTo>
                <a:lnTo>
                  <a:pt x="43650" y="46330"/>
                </a:lnTo>
                <a:lnTo>
                  <a:pt x="43690" y="46200"/>
                </a:lnTo>
                <a:lnTo>
                  <a:pt x="43830" y="46160"/>
                </a:lnTo>
                <a:lnTo>
                  <a:pt x="43840" y="46140"/>
                </a:lnTo>
                <a:lnTo>
                  <a:pt x="43880" y="46040"/>
                </a:lnTo>
                <a:lnTo>
                  <a:pt x="43950" y="46040"/>
                </a:lnTo>
                <a:lnTo>
                  <a:pt x="43920" y="46110"/>
                </a:lnTo>
                <a:lnTo>
                  <a:pt x="43970" y="46150"/>
                </a:lnTo>
                <a:lnTo>
                  <a:pt x="44020" y="46150"/>
                </a:lnTo>
                <a:lnTo>
                  <a:pt x="44030" y="46210"/>
                </a:lnTo>
                <a:lnTo>
                  <a:pt x="44060" y="46300"/>
                </a:lnTo>
                <a:lnTo>
                  <a:pt x="44080" y="46390"/>
                </a:lnTo>
                <a:lnTo>
                  <a:pt x="44030" y="46480"/>
                </a:lnTo>
                <a:lnTo>
                  <a:pt x="44100" y="46600"/>
                </a:lnTo>
                <a:lnTo>
                  <a:pt x="44180" y="46610"/>
                </a:lnTo>
                <a:lnTo>
                  <a:pt x="44210" y="46580"/>
                </a:lnTo>
                <a:lnTo>
                  <a:pt x="44210" y="46520"/>
                </a:lnTo>
                <a:lnTo>
                  <a:pt x="44250" y="46430"/>
                </a:lnTo>
                <a:lnTo>
                  <a:pt x="44270" y="46360"/>
                </a:lnTo>
                <a:lnTo>
                  <a:pt x="44380" y="46400"/>
                </a:lnTo>
                <a:lnTo>
                  <a:pt x="44480" y="46360"/>
                </a:lnTo>
                <a:lnTo>
                  <a:pt x="44600" y="46460"/>
                </a:lnTo>
                <a:lnTo>
                  <a:pt x="44670" y="46580"/>
                </a:lnTo>
                <a:lnTo>
                  <a:pt x="44710" y="46640"/>
                </a:lnTo>
                <a:lnTo>
                  <a:pt x="44630" y="46750"/>
                </a:lnTo>
                <a:lnTo>
                  <a:pt x="44560" y="46860"/>
                </a:lnTo>
                <a:lnTo>
                  <a:pt x="44630" y="46930"/>
                </a:lnTo>
                <a:lnTo>
                  <a:pt x="44660" y="46940"/>
                </a:lnTo>
                <a:lnTo>
                  <a:pt x="44710" y="46940"/>
                </a:lnTo>
                <a:lnTo>
                  <a:pt x="44770" y="46880"/>
                </a:lnTo>
                <a:lnTo>
                  <a:pt x="44820" y="46790"/>
                </a:lnTo>
                <a:lnTo>
                  <a:pt x="44840" y="46730"/>
                </a:lnTo>
                <a:lnTo>
                  <a:pt x="44840" y="46620"/>
                </a:lnTo>
                <a:lnTo>
                  <a:pt x="44940" y="46590"/>
                </a:lnTo>
                <a:lnTo>
                  <a:pt x="44930" y="46550"/>
                </a:lnTo>
                <a:lnTo>
                  <a:pt x="44950" y="46490"/>
                </a:lnTo>
                <a:lnTo>
                  <a:pt x="45120" y="46530"/>
                </a:lnTo>
                <a:lnTo>
                  <a:pt x="45190" y="46560"/>
                </a:lnTo>
                <a:lnTo>
                  <a:pt x="45260" y="46610"/>
                </a:lnTo>
                <a:lnTo>
                  <a:pt x="45300" y="46610"/>
                </a:lnTo>
                <a:lnTo>
                  <a:pt x="45380" y="46550"/>
                </a:lnTo>
                <a:lnTo>
                  <a:pt x="45510" y="46470"/>
                </a:lnTo>
                <a:lnTo>
                  <a:pt x="45530" y="46520"/>
                </a:lnTo>
                <a:lnTo>
                  <a:pt x="45540" y="46520"/>
                </a:lnTo>
                <a:lnTo>
                  <a:pt x="45660" y="46470"/>
                </a:lnTo>
                <a:lnTo>
                  <a:pt x="45740" y="46340"/>
                </a:lnTo>
                <a:lnTo>
                  <a:pt x="45680" y="46200"/>
                </a:lnTo>
                <a:lnTo>
                  <a:pt x="45510" y="46060"/>
                </a:lnTo>
                <a:lnTo>
                  <a:pt x="45530" y="45840"/>
                </a:lnTo>
                <a:lnTo>
                  <a:pt x="45590" y="45730"/>
                </a:lnTo>
                <a:lnTo>
                  <a:pt x="45650" y="45620"/>
                </a:lnTo>
                <a:lnTo>
                  <a:pt x="45670" y="45600"/>
                </a:lnTo>
                <a:lnTo>
                  <a:pt x="45740" y="45570"/>
                </a:lnTo>
                <a:lnTo>
                  <a:pt x="45900" y="45640"/>
                </a:lnTo>
                <a:lnTo>
                  <a:pt x="45950" y="45640"/>
                </a:lnTo>
                <a:lnTo>
                  <a:pt x="46000" y="45520"/>
                </a:lnTo>
                <a:lnTo>
                  <a:pt x="46100" y="45530"/>
                </a:lnTo>
                <a:lnTo>
                  <a:pt x="46170" y="45650"/>
                </a:lnTo>
                <a:lnTo>
                  <a:pt x="46270" y="45700"/>
                </a:lnTo>
                <a:lnTo>
                  <a:pt x="46300" y="45670"/>
                </a:lnTo>
                <a:lnTo>
                  <a:pt x="46330" y="45650"/>
                </a:lnTo>
                <a:lnTo>
                  <a:pt x="46440" y="45470"/>
                </a:lnTo>
                <a:lnTo>
                  <a:pt x="46350" y="45360"/>
                </a:lnTo>
                <a:lnTo>
                  <a:pt x="46340" y="45320"/>
                </a:lnTo>
                <a:lnTo>
                  <a:pt x="46410" y="45160"/>
                </a:lnTo>
                <a:lnTo>
                  <a:pt x="46530" y="45080"/>
                </a:lnTo>
                <a:lnTo>
                  <a:pt x="46530" y="44980"/>
                </a:lnTo>
                <a:lnTo>
                  <a:pt x="46540" y="44890"/>
                </a:lnTo>
                <a:lnTo>
                  <a:pt x="46570" y="44820"/>
                </a:lnTo>
                <a:lnTo>
                  <a:pt x="46600" y="44780"/>
                </a:lnTo>
                <a:lnTo>
                  <a:pt x="46620" y="44810"/>
                </a:lnTo>
                <a:lnTo>
                  <a:pt x="46670" y="44850"/>
                </a:lnTo>
                <a:lnTo>
                  <a:pt x="46700" y="44920"/>
                </a:lnTo>
                <a:lnTo>
                  <a:pt x="46710" y="45040"/>
                </a:lnTo>
                <a:lnTo>
                  <a:pt x="46740" y="45120"/>
                </a:lnTo>
                <a:lnTo>
                  <a:pt x="46740" y="45150"/>
                </a:lnTo>
                <a:lnTo>
                  <a:pt x="46750" y="45260"/>
                </a:lnTo>
                <a:lnTo>
                  <a:pt x="46730" y="45330"/>
                </a:lnTo>
                <a:lnTo>
                  <a:pt x="46690" y="45420"/>
                </a:lnTo>
                <a:lnTo>
                  <a:pt x="46600" y="45460"/>
                </a:lnTo>
                <a:lnTo>
                  <a:pt x="46570" y="45480"/>
                </a:lnTo>
                <a:lnTo>
                  <a:pt x="46570" y="45510"/>
                </a:lnTo>
                <a:lnTo>
                  <a:pt x="46630" y="45570"/>
                </a:lnTo>
                <a:lnTo>
                  <a:pt x="46680" y="45650"/>
                </a:lnTo>
                <a:lnTo>
                  <a:pt x="46720" y="45680"/>
                </a:lnTo>
                <a:lnTo>
                  <a:pt x="46770" y="45690"/>
                </a:lnTo>
                <a:lnTo>
                  <a:pt x="46810" y="45670"/>
                </a:lnTo>
                <a:lnTo>
                  <a:pt x="46850" y="45570"/>
                </a:lnTo>
                <a:lnTo>
                  <a:pt x="46910" y="45540"/>
                </a:lnTo>
                <a:lnTo>
                  <a:pt x="46970" y="45530"/>
                </a:lnTo>
                <a:lnTo>
                  <a:pt x="47000" y="45450"/>
                </a:lnTo>
                <a:lnTo>
                  <a:pt x="47030" y="45390"/>
                </a:lnTo>
                <a:lnTo>
                  <a:pt x="47060" y="45380"/>
                </a:lnTo>
                <a:lnTo>
                  <a:pt x="47080" y="45400"/>
                </a:lnTo>
                <a:lnTo>
                  <a:pt x="47120" y="45480"/>
                </a:lnTo>
                <a:lnTo>
                  <a:pt x="47150" y="45480"/>
                </a:lnTo>
                <a:lnTo>
                  <a:pt x="47170" y="45430"/>
                </a:lnTo>
                <a:lnTo>
                  <a:pt x="47170" y="45370"/>
                </a:lnTo>
                <a:lnTo>
                  <a:pt x="47190" y="45290"/>
                </a:lnTo>
                <a:lnTo>
                  <a:pt x="47220" y="45230"/>
                </a:lnTo>
                <a:lnTo>
                  <a:pt x="47280" y="45190"/>
                </a:lnTo>
                <a:lnTo>
                  <a:pt x="47320" y="45190"/>
                </a:lnTo>
                <a:lnTo>
                  <a:pt x="47380" y="45220"/>
                </a:lnTo>
                <a:lnTo>
                  <a:pt x="47410" y="45220"/>
                </a:lnTo>
                <a:lnTo>
                  <a:pt x="47480" y="45140"/>
                </a:lnTo>
                <a:lnTo>
                  <a:pt x="47530" y="45120"/>
                </a:lnTo>
                <a:lnTo>
                  <a:pt x="47540" y="45100"/>
                </a:lnTo>
                <a:lnTo>
                  <a:pt x="47520" y="45020"/>
                </a:lnTo>
                <a:lnTo>
                  <a:pt x="47550" y="44970"/>
                </a:lnTo>
                <a:lnTo>
                  <a:pt x="47550" y="44940"/>
                </a:lnTo>
                <a:lnTo>
                  <a:pt x="47420" y="44870"/>
                </a:lnTo>
                <a:lnTo>
                  <a:pt x="47380" y="44830"/>
                </a:lnTo>
                <a:lnTo>
                  <a:pt x="47350" y="44800"/>
                </a:lnTo>
                <a:lnTo>
                  <a:pt x="47330" y="44640"/>
                </a:lnTo>
                <a:lnTo>
                  <a:pt x="47300" y="44660"/>
                </a:lnTo>
                <a:lnTo>
                  <a:pt x="47260" y="44640"/>
                </a:lnTo>
                <a:lnTo>
                  <a:pt x="47260" y="44610"/>
                </a:lnTo>
                <a:lnTo>
                  <a:pt x="47290" y="44550"/>
                </a:lnTo>
                <a:lnTo>
                  <a:pt x="47280" y="44520"/>
                </a:lnTo>
                <a:lnTo>
                  <a:pt x="47230" y="44510"/>
                </a:lnTo>
                <a:lnTo>
                  <a:pt x="47230" y="44470"/>
                </a:lnTo>
                <a:lnTo>
                  <a:pt x="47220" y="44420"/>
                </a:lnTo>
                <a:lnTo>
                  <a:pt x="47220" y="44390"/>
                </a:lnTo>
                <a:lnTo>
                  <a:pt x="47180" y="44390"/>
                </a:lnTo>
                <a:lnTo>
                  <a:pt x="47160" y="44360"/>
                </a:lnTo>
                <a:lnTo>
                  <a:pt x="47110" y="44290"/>
                </a:lnTo>
                <a:lnTo>
                  <a:pt x="47060" y="44240"/>
                </a:lnTo>
                <a:lnTo>
                  <a:pt x="47060" y="44220"/>
                </a:lnTo>
                <a:lnTo>
                  <a:pt x="47100" y="44190"/>
                </a:lnTo>
                <a:lnTo>
                  <a:pt x="47120" y="44180"/>
                </a:lnTo>
                <a:lnTo>
                  <a:pt x="47220" y="44130"/>
                </a:lnTo>
                <a:lnTo>
                  <a:pt x="47280" y="44130"/>
                </a:lnTo>
                <a:lnTo>
                  <a:pt x="47320" y="44100"/>
                </a:lnTo>
                <a:lnTo>
                  <a:pt x="47380" y="44070"/>
                </a:lnTo>
                <a:lnTo>
                  <a:pt x="47440" y="44000"/>
                </a:lnTo>
                <a:lnTo>
                  <a:pt x="47510" y="43960"/>
                </a:lnTo>
                <a:lnTo>
                  <a:pt x="47530" y="43980"/>
                </a:lnTo>
                <a:lnTo>
                  <a:pt x="47590" y="44030"/>
                </a:lnTo>
                <a:lnTo>
                  <a:pt x="47690" y="43970"/>
                </a:lnTo>
                <a:lnTo>
                  <a:pt x="47810" y="43990"/>
                </a:lnTo>
                <a:lnTo>
                  <a:pt x="47810" y="43940"/>
                </a:lnTo>
                <a:lnTo>
                  <a:pt x="47750" y="43890"/>
                </a:lnTo>
                <a:lnTo>
                  <a:pt x="47910" y="43750"/>
                </a:lnTo>
                <a:lnTo>
                  <a:pt x="47920" y="43710"/>
                </a:lnTo>
                <a:lnTo>
                  <a:pt x="47980" y="43650"/>
                </a:lnTo>
                <a:lnTo>
                  <a:pt x="47990" y="43630"/>
                </a:lnTo>
                <a:lnTo>
                  <a:pt x="48130" y="43670"/>
                </a:lnTo>
                <a:lnTo>
                  <a:pt x="48160" y="43630"/>
                </a:lnTo>
                <a:lnTo>
                  <a:pt x="48170" y="43590"/>
                </a:lnTo>
                <a:lnTo>
                  <a:pt x="48230" y="43590"/>
                </a:lnTo>
                <a:lnTo>
                  <a:pt x="48260" y="43640"/>
                </a:lnTo>
                <a:lnTo>
                  <a:pt x="48290" y="43670"/>
                </a:lnTo>
                <a:lnTo>
                  <a:pt x="48320" y="43780"/>
                </a:lnTo>
                <a:lnTo>
                  <a:pt x="48390" y="43810"/>
                </a:lnTo>
                <a:lnTo>
                  <a:pt x="48450" y="43820"/>
                </a:lnTo>
                <a:lnTo>
                  <a:pt x="48520" y="43870"/>
                </a:lnTo>
                <a:lnTo>
                  <a:pt x="48590" y="43990"/>
                </a:lnTo>
                <a:lnTo>
                  <a:pt x="48540" y="44060"/>
                </a:lnTo>
                <a:lnTo>
                  <a:pt x="48550" y="44090"/>
                </a:lnTo>
                <a:lnTo>
                  <a:pt x="48500" y="44200"/>
                </a:lnTo>
                <a:lnTo>
                  <a:pt x="48600" y="44280"/>
                </a:lnTo>
                <a:lnTo>
                  <a:pt x="48600" y="44380"/>
                </a:lnTo>
                <a:lnTo>
                  <a:pt x="48580" y="44460"/>
                </a:lnTo>
                <a:lnTo>
                  <a:pt x="48600" y="44530"/>
                </a:lnTo>
                <a:lnTo>
                  <a:pt x="48800" y="44560"/>
                </a:lnTo>
                <a:lnTo>
                  <a:pt x="48900" y="44590"/>
                </a:lnTo>
                <a:lnTo>
                  <a:pt x="48990" y="44520"/>
                </a:lnTo>
                <a:lnTo>
                  <a:pt x="49020" y="44450"/>
                </a:lnTo>
                <a:lnTo>
                  <a:pt x="49090" y="44430"/>
                </a:lnTo>
                <a:lnTo>
                  <a:pt x="49070" y="44630"/>
                </a:lnTo>
                <a:lnTo>
                  <a:pt x="49110" y="44710"/>
                </a:lnTo>
                <a:lnTo>
                  <a:pt x="49120" y="44700"/>
                </a:lnTo>
                <a:lnTo>
                  <a:pt x="49250" y="44670"/>
                </a:lnTo>
                <a:lnTo>
                  <a:pt x="49360" y="44700"/>
                </a:lnTo>
                <a:lnTo>
                  <a:pt x="49480" y="44730"/>
                </a:lnTo>
                <a:lnTo>
                  <a:pt x="49570" y="44690"/>
                </a:lnTo>
                <a:lnTo>
                  <a:pt x="49650" y="44700"/>
                </a:lnTo>
                <a:lnTo>
                  <a:pt x="49810" y="44710"/>
                </a:lnTo>
                <a:lnTo>
                  <a:pt x="49830" y="44690"/>
                </a:lnTo>
                <a:lnTo>
                  <a:pt x="49880" y="44700"/>
                </a:lnTo>
                <a:lnTo>
                  <a:pt x="50070" y="44890"/>
                </a:lnTo>
                <a:lnTo>
                  <a:pt x="50080" y="44990"/>
                </a:lnTo>
                <a:lnTo>
                  <a:pt x="50100" y="45110"/>
                </a:lnTo>
                <a:lnTo>
                  <a:pt x="50140" y="45200"/>
                </a:lnTo>
                <a:lnTo>
                  <a:pt x="50210" y="45250"/>
                </a:lnTo>
                <a:lnTo>
                  <a:pt x="50290" y="45330"/>
                </a:lnTo>
                <a:lnTo>
                  <a:pt x="50370" y="45320"/>
                </a:lnTo>
                <a:lnTo>
                  <a:pt x="50450" y="45360"/>
                </a:lnTo>
                <a:lnTo>
                  <a:pt x="50430" y="45400"/>
                </a:lnTo>
                <a:lnTo>
                  <a:pt x="50310" y="45380"/>
                </a:lnTo>
                <a:lnTo>
                  <a:pt x="50280" y="45410"/>
                </a:lnTo>
                <a:lnTo>
                  <a:pt x="50330" y="45580"/>
                </a:lnTo>
                <a:lnTo>
                  <a:pt x="50370" y="45720"/>
                </a:lnTo>
                <a:lnTo>
                  <a:pt x="50330" y="45810"/>
                </a:lnTo>
                <a:lnTo>
                  <a:pt x="50350" y="45830"/>
                </a:lnTo>
                <a:lnTo>
                  <a:pt x="50420" y="45860"/>
                </a:lnTo>
                <a:lnTo>
                  <a:pt x="50430" y="45930"/>
                </a:lnTo>
                <a:lnTo>
                  <a:pt x="50380" y="46020"/>
                </a:lnTo>
                <a:lnTo>
                  <a:pt x="50340" y="45990"/>
                </a:lnTo>
                <a:lnTo>
                  <a:pt x="50230" y="46080"/>
                </a:lnTo>
                <a:lnTo>
                  <a:pt x="50240" y="46100"/>
                </a:lnTo>
                <a:lnTo>
                  <a:pt x="50270" y="46210"/>
                </a:lnTo>
                <a:lnTo>
                  <a:pt x="50420" y="46300"/>
                </a:lnTo>
                <a:lnTo>
                  <a:pt x="50530" y="46370"/>
                </a:lnTo>
                <a:lnTo>
                  <a:pt x="50670" y="46400"/>
                </a:lnTo>
                <a:lnTo>
                  <a:pt x="50730" y="46430"/>
                </a:lnTo>
                <a:lnTo>
                  <a:pt x="50780" y="46480"/>
                </a:lnTo>
                <a:lnTo>
                  <a:pt x="50800" y="46480"/>
                </a:lnTo>
                <a:lnTo>
                  <a:pt x="50910" y="46560"/>
                </a:lnTo>
                <a:lnTo>
                  <a:pt x="51070" y="46540"/>
                </a:lnTo>
                <a:lnTo>
                  <a:pt x="51170" y="46640"/>
                </a:lnTo>
                <a:lnTo>
                  <a:pt x="51360" y="46550"/>
                </a:lnTo>
                <a:lnTo>
                  <a:pt x="51370" y="46580"/>
                </a:lnTo>
                <a:lnTo>
                  <a:pt x="51450" y="46610"/>
                </a:lnTo>
                <a:lnTo>
                  <a:pt x="51590" y="46530"/>
                </a:lnTo>
                <a:lnTo>
                  <a:pt x="51690" y="46550"/>
                </a:lnTo>
                <a:lnTo>
                  <a:pt x="51730" y="46550"/>
                </a:lnTo>
                <a:lnTo>
                  <a:pt x="51820" y="46470"/>
                </a:lnTo>
                <a:lnTo>
                  <a:pt x="51960" y="46370"/>
                </a:lnTo>
                <a:lnTo>
                  <a:pt x="51980" y="46330"/>
                </a:lnTo>
                <a:lnTo>
                  <a:pt x="51930" y="46310"/>
                </a:lnTo>
                <a:lnTo>
                  <a:pt x="51910" y="46310"/>
                </a:lnTo>
                <a:lnTo>
                  <a:pt x="51890" y="46200"/>
                </a:lnTo>
                <a:lnTo>
                  <a:pt x="51890" y="46180"/>
                </a:lnTo>
                <a:lnTo>
                  <a:pt x="51930" y="46080"/>
                </a:lnTo>
                <a:lnTo>
                  <a:pt x="52020" y="46070"/>
                </a:lnTo>
                <a:lnTo>
                  <a:pt x="52040" y="46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