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Shanxi Province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China • State Map | Fully Editable Vector Shape</a:t>
            </a:r>
          </a:p>
        </p:txBody>
      </p:sp>
      <p:sp>
        <p:nvSpPr>
          <p:cNvPr id="101" name="Shanxi Province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59230" y="43060"/>
                </a:moveTo>
                <a:lnTo>
                  <a:pt x="59120" y="43040"/>
                </a:lnTo>
                <a:lnTo>
                  <a:pt x="59110" y="43020"/>
                </a:lnTo>
                <a:lnTo>
                  <a:pt x="59080" y="42980"/>
                </a:lnTo>
                <a:lnTo>
                  <a:pt x="59070" y="42850"/>
                </a:lnTo>
                <a:lnTo>
                  <a:pt x="59080" y="42800"/>
                </a:lnTo>
                <a:lnTo>
                  <a:pt x="59060" y="42800"/>
                </a:lnTo>
                <a:lnTo>
                  <a:pt x="59090" y="42630"/>
                </a:lnTo>
                <a:lnTo>
                  <a:pt x="59070" y="42490"/>
                </a:lnTo>
                <a:lnTo>
                  <a:pt x="59090" y="42410"/>
                </a:lnTo>
                <a:lnTo>
                  <a:pt x="59120" y="42360"/>
                </a:lnTo>
                <a:lnTo>
                  <a:pt x="59140" y="42320"/>
                </a:lnTo>
                <a:lnTo>
                  <a:pt x="59170" y="42260"/>
                </a:lnTo>
                <a:lnTo>
                  <a:pt x="59180" y="42190"/>
                </a:lnTo>
                <a:lnTo>
                  <a:pt x="59190" y="42180"/>
                </a:lnTo>
                <a:lnTo>
                  <a:pt x="59190" y="42020"/>
                </a:lnTo>
                <a:lnTo>
                  <a:pt x="59220" y="41910"/>
                </a:lnTo>
                <a:lnTo>
                  <a:pt x="59260" y="41830"/>
                </a:lnTo>
                <a:lnTo>
                  <a:pt x="59270" y="41810"/>
                </a:lnTo>
                <a:lnTo>
                  <a:pt x="59320" y="41760"/>
                </a:lnTo>
                <a:lnTo>
                  <a:pt x="59390" y="41670"/>
                </a:lnTo>
                <a:lnTo>
                  <a:pt x="59430" y="41540"/>
                </a:lnTo>
                <a:lnTo>
                  <a:pt x="59470" y="41450"/>
                </a:lnTo>
                <a:lnTo>
                  <a:pt x="59510" y="41380"/>
                </a:lnTo>
                <a:lnTo>
                  <a:pt x="59550" y="41300"/>
                </a:lnTo>
                <a:lnTo>
                  <a:pt x="59550" y="41200"/>
                </a:lnTo>
                <a:lnTo>
                  <a:pt x="59560" y="41120"/>
                </a:lnTo>
                <a:lnTo>
                  <a:pt x="59540" y="41070"/>
                </a:lnTo>
                <a:lnTo>
                  <a:pt x="59510" y="40930"/>
                </a:lnTo>
                <a:lnTo>
                  <a:pt x="59510" y="40840"/>
                </a:lnTo>
                <a:lnTo>
                  <a:pt x="59500" y="40800"/>
                </a:lnTo>
                <a:lnTo>
                  <a:pt x="59450" y="40780"/>
                </a:lnTo>
                <a:lnTo>
                  <a:pt x="59440" y="40770"/>
                </a:lnTo>
                <a:lnTo>
                  <a:pt x="59420" y="40740"/>
                </a:lnTo>
                <a:lnTo>
                  <a:pt x="59440" y="40580"/>
                </a:lnTo>
                <a:lnTo>
                  <a:pt x="59390" y="40460"/>
                </a:lnTo>
                <a:lnTo>
                  <a:pt x="59380" y="40410"/>
                </a:lnTo>
                <a:lnTo>
                  <a:pt x="59360" y="40370"/>
                </a:lnTo>
                <a:lnTo>
                  <a:pt x="59360" y="40320"/>
                </a:lnTo>
                <a:lnTo>
                  <a:pt x="59360" y="40260"/>
                </a:lnTo>
                <a:lnTo>
                  <a:pt x="59340" y="40180"/>
                </a:lnTo>
                <a:lnTo>
                  <a:pt x="59340" y="40160"/>
                </a:lnTo>
                <a:lnTo>
                  <a:pt x="59390" y="40060"/>
                </a:lnTo>
                <a:lnTo>
                  <a:pt x="59390" y="40010"/>
                </a:lnTo>
                <a:lnTo>
                  <a:pt x="59380" y="39970"/>
                </a:lnTo>
                <a:lnTo>
                  <a:pt x="59360" y="39940"/>
                </a:lnTo>
                <a:lnTo>
                  <a:pt x="59360" y="39910"/>
                </a:lnTo>
                <a:lnTo>
                  <a:pt x="59390" y="39810"/>
                </a:lnTo>
                <a:lnTo>
                  <a:pt x="59370" y="39750"/>
                </a:lnTo>
                <a:lnTo>
                  <a:pt x="59360" y="39720"/>
                </a:lnTo>
                <a:lnTo>
                  <a:pt x="59380" y="39680"/>
                </a:lnTo>
                <a:lnTo>
                  <a:pt x="59400" y="39640"/>
                </a:lnTo>
                <a:lnTo>
                  <a:pt x="59390" y="39530"/>
                </a:lnTo>
                <a:lnTo>
                  <a:pt x="59340" y="39400"/>
                </a:lnTo>
                <a:lnTo>
                  <a:pt x="59290" y="39340"/>
                </a:lnTo>
                <a:lnTo>
                  <a:pt x="59260" y="39320"/>
                </a:lnTo>
                <a:lnTo>
                  <a:pt x="59260" y="39280"/>
                </a:lnTo>
                <a:lnTo>
                  <a:pt x="59330" y="39240"/>
                </a:lnTo>
                <a:lnTo>
                  <a:pt x="59350" y="39190"/>
                </a:lnTo>
                <a:lnTo>
                  <a:pt x="59330" y="39150"/>
                </a:lnTo>
                <a:lnTo>
                  <a:pt x="59300" y="39120"/>
                </a:lnTo>
                <a:lnTo>
                  <a:pt x="59250" y="39090"/>
                </a:lnTo>
                <a:lnTo>
                  <a:pt x="59300" y="39020"/>
                </a:lnTo>
                <a:lnTo>
                  <a:pt x="59240" y="38920"/>
                </a:lnTo>
                <a:lnTo>
                  <a:pt x="59270" y="38860"/>
                </a:lnTo>
                <a:lnTo>
                  <a:pt x="59270" y="38830"/>
                </a:lnTo>
                <a:lnTo>
                  <a:pt x="59260" y="38780"/>
                </a:lnTo>
                <a:lnTo>
                  <a:pt x="59230" y="38710"/>
                </a:lnTo>
                <a:lnTo>
                  <a:pt x="59340" y="38690"/>
                </a:lnTo>
                <a:lnTo>
                  <a:pt x="59330" y="38590"/>
                </a:lnTo>
                <a:lnTo>
                  <a:pt x="59370" y="38580"/>
                </a:lnTo>
                <a:lnTo>
                  <a:pt x="59400" y="38550"/>
                </a:lnTo>
                <a:lnTo>
                  <a:pt x="59470" y="38420"/>
                </a:lnTo>
                <a:lnTo>
                  <a:pt x="59490" y="38400"/>
                </a:lnTo>
                <a:lnTo>
                  <a:pt x="59540" y="38370"/>
                </a:lnTo>
                <a:lnTo>
                  <a:pt x="59610" y="38230"/>
                </a:lnTo>
                <a:lnTo>
                  <a:pt x="59670" y="38160"/>
                </a:lnTo>
                <a:lnTo>
                  <a:pt x="59680" y="38140"/>
                </a:lnTo>
                <a:lnTo>
                  <a:pt x="59700" y="38100"/>
                </a:lnTo>
                <a:lnTo>
                  <a:pt x="59690" y="38060"/>
                </a:lnTo>
                <a:lnTo>
                  <a:pt x="59620" y="37980"/>
                </a:lnTo>
                <a:lnTo>
                  <a:pt x="59640" y="37900"/>
                </a:lnTo>
                <a:lnTo>
                  <a:pt x="59640" y="37880"/>
                </a:lnTo>
                <a:lnTo>
                  <a:pt x="59730" y="37870"/>
                </a:lnTo>
                <a:lnTo>
                  <a:pt x="59770" y="37810"/>
                </a:lnTo>
                <a:lnTo>
                  <a:pt x="59850" y="37650"/>
                </a:lnTo>
                <a:lnTo>
                  <a:pt x="59850" y="37600"/>
                </a:lnTo>
                <a:lnTo>
                  <a:pt x="59830" y="37570"/>
                </a:lnTo>
                <a:lnTo>
                  <a:pt x="59830" y="37530"/>
                </a:lnTo>
                <a:lnTo>
                  <a:pt x="59830" y="37520"/>
                </a:lnTo>
                <a:lnTo>
                  <a:pt x="59850" y="37450"/>
                </a:lnTo>
                <a:lnTo>
                  <a:pt x="59830" y="37420"/>
                </a:lnTo>
                <a:lnTo>
                  <a:pt x="59740" y="37370"/>
                </a:lnTo>
                <a:lnTo>
                  <a:pt x="59800" y="37290"/>
                </a:lnTo>
                <a:lnTo>
                  <a:pt x="59780" y="37260"/>
                </a:lnTo>
                <a:lnTo>
                  <a:pt x="59700" y="37210"/>
                </a:lnTo>
                <a:lnTo>
                  <a:pt x="59670" y="37170"/>
                </a:lnTo>
                <a:lnTo>
                  <a:pt x="59640" y="37130"/>
                </a:lnTo>
                <a:lnTo>
                  <a:pt x="59600" y="37020"/>
                </a:lnTo>
                <a:lnTo>
                  <a:pt x="59560" y="36970"/>
                </a:lnTo>
                <a:lnTo>
                  <a:pt x="59500" y="36940"/>
                </a:lnTo>
                <a:lnTo>
                  <a:pt x="59420" y="36880"/>
                </a:lnTo>
                <a:lnTo>
                  <a:pt x="59400" y="36860"/>
                </a:lnTo>
                <a:lnTo>
                  <a:pt x="59400" y="36810"/>
                </a:lnTo>
                <a:lnTo>
                  <a:pt x="59430" y="36660"/>
                </a:lnTo>
                <a:lnTo>
                  <a:pt x="59420" y="36490"/>
                </a:lnTo>
                <a:lnTo>
                  <a:pt x="59470" y="36430"/>
                </a:lnTo>
                <a:lnTo>
                  <a:pt x="59490" y="36400"/>
                </a:lnTo>
                <a:lnTo>
                  <a:pt x="59520" y="36280"/>
                </a:lnTo>
                <a:lnTo>
                  <a:pt x="59550" y="36260"/>
                </a:lnTo>
                <a:lnTo>
                  <a:pt x="59640" y="36210"/>
                </a:lnTo>
                <a:lnTo>
                  <a:pt x="59730" y="36140"/>
                </a:lnTo>
                <a:lnTo>
                  <a:pt x="59820" y="35970"/>
                </a:lnTo>
                <a:lnTo>
                  <a:pt x="59870" y="35970"/>
                </a:lnTo>
                <a:lnTo>
                  <a:pt x="59910" y="35960"/>
                </a:lnTo>
                <a:lnTo>
                  <a:pt x="59940" y="35940"/>
                </a:lnTo>
                <a:lnTo>
                  <a:pt x="59960" y="35880"/>
                </a:lnTo>
                <a:lnTo>
                  <a:pt x="60010" y="35730"/>
                </a:lnTo>
                <a:lnTo>
                  <a:pt x="60010" y="35660"/>
                </a:lnTo>
                <a:lnTo>
                  <a:pt x="60000" y="35610"/>
                </a:lnTo>
                <a:lnTo>
                  <a:pt x="60010" y="35550"/>
                </a:lnTo>
                <a:lnTo>
                  <a:pt x="60040" y="35480"/>
                </a:lnTo>
                <a:lnTo>
                  <a:pt x="60060" y="35420"/>
                </a:lnTo>
                <a:lnTo>
                  <a:pt x="60080" y="35400"/>
                </a:lnTo>
                <a:lnTo>
                  <a:pt x="60120" y="35340"/>
                </a:lnTo>
                <a:lnTo>
                  <a:pt x="60140" y="35240"/>
                </a:lnTo>
                <a:lnTo>
                  <a:pt x="60170" y="35160"/>
                </a:lnTo>
                <a:lnTo>
                  <a:pt x="60190" y="35110"/>
                </a:lnTo>
                <a:lnTo>
                  <a:pt x="60160" y="35070"/>
                </a:lnTo>
                <a:lnTo>
                  <a:pt x="60150" y="34980"/>
                </a:lnTo>
                <a:lnTo>
                  <a:pt x="60160" y="34930"/>
                </a:lnTo>
                <a:lnTo>
                  <a:pt x="60310" y="34870"/>
                </a:lnTo>
                <a:lnTo>
                  <a:pt x="60370" y="34770"/>
                </a:lnTo>
                <a:lnTo>
                  <a:pt x="60400" y="34680"/>
                </a:lnTo>
                <a:lnTo>
                  <a:pt x="60410" y="34620"/>
                </a:lnTo>
                <a:lnTo>
                  <a:pt x="60450" y="34480"/>
                </a:lnTo>
                <a:lnTo>
                  <a:pt x="60470" y="34420"/>
                </a:lnTo>
                <a:lnTo>
                  <a:pt x="60580" y="34370"/>
                </a:lnTo>
                <a:lnTo>
                  <a:pt x="60570" y="34330"/>
                </a:lnTo>
                <a:lnTo>
                  <a:pt x="60470" y="34320"/>
                </a:lnTo>
                <a:lnTo>
                  <a:pt x="60510" y="34210"/>
                </a:lnTo>
                <a:lnTo>
                  <a:pt x="60380" y="34250"/>
                </a:lnTo>
                <a:lnTo>
                  <a:pt x="60350" y="34240"/>
                </a:lnTo>
                <a:lnTo>
                  <a:pt x="60340" y="34200"/>
                </a:lnTo>
                <a:lnTo>
                  <a:pt x="60410" y="34100"/>
                </a:lnTo>
                <a:lnTo>
                  <a:pt x="60490" y="34140"/>
                </a:lnTo>
                <a:lnTo>
                  <a:pt x="60550" y="34140"/>
                </a:lnTo>
                <a:lnTo>
                  <a:pt x="60700" y="34110"/>
                </a:lnTo>
                <a:lnTo>
                  <a:pt x="60710" y="34060"/>
                </a:lnTo>
                <a:lnTo>
                  <a:pt x="60720" y="34010"/>
                </a:lnTo>
                <a:lnTo>
                  <a:pt x="60750" y="33970"/>
                </a:lnTo>
                <a:lnTo>
                  <a:pt x="60800" y="33940"/>
                </a:lnTo>
                <a:lnTo>
                  <a:pt x="60850" y="33820"/>
                </a:lnTo>
                <a:lnTo>
                  <a:pt x="60850" y="33760"/>
                </a:lnTo>
                <a:lnTo>
                  <a:pt x="60800" y="33720"/>
                </a:lnTo>
                <a:lnTo>
                  <a:pt x="60770" y="33680"/>
                </a:lnTo>
                <a:lnTo>
                  <a:pt x="60850" y="33640"/>
                </a:lnTo>
                <a:lnTo>
                  <a:pt x="61060" y="33650"/>
                </a:lnTo>
                <a:lnTo>
                  <a:pt x="61220" y="33650"/>
                </a:lnTo>
                <a:lnTo>
                  <a:pt x="61400" y="33660"/>
                </a:lnTo>
                <a:lnTo>
                  <a:pt x="61490" y="33650"/>
                </a:lnTo>
                <a:lnTo>
                  <a:pt x="61520" y="33650"/>
                </a:lnTo>
                <a:lnTo>
                  <a:pt x="61560" y="33610"/>
                </a:lnTo>
                <a:lnTo>
                  <a:pt x="61590" y="33500"/>
                </a:lnTo>
                <a:lnTo>
                  <a:pt x="61620" y="33360"/>
                </a:lnTo>
                <a:lnTo>
                  <a:pt x="61670" y="33190"/>
                </a:lnTo>
                <a:lnTo>
                  <a:pt x="61730" y="33010"/>
                </a:lnTo>
                <a:lnTo>
                  <a:pt x="61760" y="32950"/>
                </a:lnTo>
                <a:lnTo>
                  <a:pt x="61800" y="32840"/>
                </a:lnTo>
                <a:lnTo>
                  <a:pt x="61910" y="32650"/>
                </a:lnTo>
                <a:lnTo>
                  <a:pt x="62020" y="32550"/>
                </a:lnTo>
                <a:lnTo>
                  <a:pt x="62120" y="32470"/>
                </a:lnTo>
                <a:lnTo>
                  <a:pt x="62150" y="32450"/>
                </a:lnTo>
                <a:lnTo>
                  <a:pt x="62240" y="32390"/>
                </a:lnTo>
                <a:lnTo>
                  <a:pt x="62310" y="32370"/>
                </a:lnTo>
                <a:lnTo>
                  <a:pt x="62410" y="32400"/>
                </a:lnTo>
                <a:lnTo>
                  <a:pt x="62520" y="32430"/>
                </a:lnTo>
                <a:lnTo>
                  <a:pt x="62560" y="32460"/>
                </a:lnTo>
                <a:lnTo>
                  <a:pt x="62580" y="32490"/>
                </a:lnTo>
                <a:lnTo>
                  <a:pt x="62610" y="32520"/>
                </a:lnTo>
                <a:lnTo>
                  <a:pt x="62650" y="32560"/>
                </a:lnTo>
                <a:lnTo>
                  <a:pt x="62700" y="32590"/>
                </a:lnTo>
                <a:lnTo>
                  <a:pt x="62770" y="32610"/>
                </a:lnTo>
                <a:lnTo>
                  <a:pt x="62840" y="32630"/>
                </a:lnTo>
                <a:lnTo>
                  <a:pt x="62870" y="32630"/>
                </a:lnTo>
                <a:lnTo>
                  <a:pt x="62900" y="32620"/>
                </a:lnTo>
                <a:lnTo>
                  <a:pt x="62940" y="32570"/>
                </a:lnTo>
                <a:lnTo>
                  <a:pt x="62970" y="32520"/>
                </a:lnTo>
                <a:lnTo>
                  <a:pt x="63030" y="32400"/>
                </a:lnTo>
                <a:lnTo>
                  <a:pt x="63090" y="32330"/>
                </a:lnTo>
                <a:lnTo>
                  <a:pt x="63150" y="32250"/>
                </a:lnTo>
                <a:lnTo>
                  <a:pt x="63210" y="32210"/>
                </a:lnTo>
                <a:lnTo>
                  <a:pt x="63260" y="32170"/>
                </a:lnTo>
                <a:lnTo>
                  <a:pt x="63320" y="32130"/>
                </a:lnTo>
                <a:lnTo>
                  <a:pt x="63380" y="32110"/>
                </a:lnTo>
                <a:lnTo>
                  <a:pt x="63450" y="32120"/>
                </a:lnTo>
                <a:lnTo>
                  <a:pt x="63530" y="32160"/>
                </a:lnTo>
                <a:lnTo>
                  <a:pt x="63590" y="32200"/>
                </a:lnTo>
                <a:lnTo>
                  <a:pt x="63670" y="32290"/>
                </a:lnTo>
                <a:lnTo>
                  <a:pt x="63740" y="32340"/>
                </a:lnTo>
                <a:lnTo>
                  <a:pt x="63810" y="32350"/>
                </a:lnTo>
                <a:lnTo>
                  <a:pt x="63880" y="32350"/>
                </a:lnTo>
                <a:lnTo>
                  <a:pt x="63990" y="32320"/>
                </a:lnTo>
                <a:lnTo>
                  <a:pt x="64060" y="32280"/>
                </a:lnTo>
                <a:lnTo>
                  <a:pt x="64120" y="32210"/>
                </a:lnTo>
                <a:lnTo>
                  <a:pt x="64170" y="32080"/>
                </a:lnTo>
                <a:lnTo>
                  <a:pt x="64240" y="31980"/>
                </a:lnTo>
                <a:lnTo>
                  <a:pt x="64310" y="31910"/>
                </a:lnTo>
                <a:lnTo>
                  <a:pt x="64360" y="31950"/>
                </a:lnTo>
                <a:lnTo>
                  <a:pt x="64400" y="31990"/>
                </a:lnTo>
                <a:lnTo>
                  <a:pt x="64470" y="32000"/>
                </a:lnTo>
                <a:lnTo>
                  <a:pt x="64520" y="31990"/>
                </a:lnTo>
                <a:lnTo>
                  <a:pt x="64570" y="31970"/>
                </a:lnTo>
                <a:lnTo>
                  <a:pt x="64640" y="31910"/>
                </a:lnTo>
                <a:lnTo>
                  <a:pt x="64670" y="31740"/>
                </a:lnTo>
                <a:lnTo>
                  <a:pt x="64670" y="31580"/>
                </a:lnTo>
                <a:lnTo>
                  <a:pt x="64730" y="31480"/>
                </a:lnTo>
                <a:lnTo>
                  <a:pt x="64790" y="31470"/>
                </a:lnTo>
                <a:lnTo>
                  <a:pt x="64860" y="31660"/>
                </a:lnTo>
                <a:lnTo>
                  <a:pt x="64890" y="31680"/>
                </a:lnTo>
                <a:lnTo>
                  <a:pt x="64910" y="31700"/>
                </a:lnTo>
                <a:lnTo>
                  <a:pt x="64960" y="31730"/>
                </a:lnTo>
                <a:lnTo>
                  <a:pt x="65000" y="31780"/>
                </a:lnTo>
                <a:lnTo>
                  <a:pt x="65020" y="31860"/>
                </a:lnTo>
                <a:lnTo>
                  <a:pt x="65040" y="31960"/>
                </a:lnTo>
                <a:lnTo>
                  <a:pt x="65050" y="32060"/>
                </a:lnTo>
                <a:lnTo>
                  <a:pt x="65070" y="32130"/>
                </a:lnTo>
                <a:lnTo>
                  <a:pt x="65080" y="32230"/>
                </a:lnTo>
                <a:lnTo>
                  <a:pt x="65100" y="32260"/>
                </a:lnTo>
                <a:lnTo>
                  <a:pt x="65160" y="32300"/>
                </a:lnTo>
                <a:lnTo>
                  <a:pt x="65240" y="32330"/>
                </a:lnTo>
                <a:lnTo>
                  <a:pt x="65340" y="32340"/>
                </a:lnTo>
                <a:lnTo>
                  <a:pt x="65370" y="32350"/>
                </a:lnTo>
                <a:lnTo>
                  <a:pt x="65400" y="32370"/>
                </a:lnTo>
                <a:lnTo>
                  <a:pt x="65380" y="32400"/>
                </a:lnTo>
                <a:lnTo>
                  <a:pt x="65300" y="32460"/>
                </a:lnTo>
                <a:lnTo>
                  <a:pt x="65210" y="32480"/>
                </a:lnTo>
                <a:lnTo>
                  <a:pt x="65150" y="32540"/>
                </a:lnTo>
                <a:lnTo>
                  <a:pt x="65050" y="32540"/>
                </a:lnTo>
                <a:lnTo>
                  <a:pt x="65030" y="32530"/>
                </a:lnTo>
                <a:lnTo>
                  <a:pt x="64970" y="32530"/>
                </a:lnTo>
                <a:lnTo>
                  <a:pt x="64920" y="32590"/>
                </a:lnTo>
                <a:lnTo>
                  <a:pt x="64810" y="32610"/>
                </a:lnTo>
                <a:lnTo>
                  <a:pt x="64760" y="32620"/>
                </a:lnTo>
                <a:lnTo>
                  <a:pt x="64740" y="32690"/>
                </a:lnTo>
                <a:lnTo>
                  <a:pt x="64770" y="32760"/>
                </a:lnTo>
                <a:lnTo>
                  <a:pt x="64760" y="32820"/>
                </a:lnTo>
                <a:lnTo>
                  <a:pt x="64720" y="32840"/>
                </a:lnTo>
                <a:lnTo>
                  <a:pt x="64710" y="32810"/>
                </a:lnTo>
                <a:lnTo>
                  <a:pt x="64590" y="32760"/>
                </a:lnTo>
                <a:lnTo>
                  <a:pt x="64580" y="32850"/>
                </a:lnTo>
                <a:lnTo>
                  <a:pt x="64550" y="32900"/>
                </a:lnTo>
                <a:lnTo>
                  <a:pt x="64530" y="32960"/>
                </a:lnTo>
                <a:lnTo>
                  <a:pt x="64610" y="32960"/>
                </a:lnTo>
                <a:lnTo>
                  <a:pt x="64640" y="33020"/>
                </a:lnTo>
                <a:lnTo>
                  <a:pt x="64680" y="33070"/>
                </a:lnTo>
                <a:lnTo>
                  <a:pt x="64760" y="33140"/>
                </a:lnTo>
                <a:lnTo>
                  <a:pt x="64800" y="33160"/>
                </a:lnTo>
                <a:lnTo>
                  <a:pt x="64860" y="33190"/>
                </a:lnTo>
                <a:lnTo>
                  <a:pt x="64940" y="33210"/>
                </a:lnTo>
                <a:lnTo>
                  <a:pt x="65060" y="33240"/>
                </a:lnTo>
                <a:lnTo>
                  <a:pt x="65180" y="33220"/>
                </a:lnTo>
                <a:lnTo>
                  <a:pt x="65220" y="33220"/>
                </a:lnTo>
                <a:lnTo>
                  <a:pt x="65260" y="33330"/>
                </a:lnTo>
                <a:lnTo>
                  <a:pt x="65250" y="33440"/>
                </a:lnTo>
                <a:lnTo>
                  <a:pt x="65210" y="33480"/>
                </a:lnTo>
                <a:lnTo>
                  <a:pt x="65210" y="33530"/>
                </a:lnTo>
                <a:lnTo>
                  <a:pt x="65250" y="33640"/>
                </a:lnTo>
                <a:lnTo>
                  <a:pt x="65330" y="33720"/>
                </a:lnTo>
                <a:lnTo>
                  <a:pt x="65390" y="33780"/>
                </a:lnTo>
                <a:lnTo>
                  <a:pt x="65410" y="33810"/>
                </a:lnTo>
                <a:lnTo>
                  <a:pt x="65410" y="33840"/>
                </a:lnTo>
                <a:lnTo>
                  <a:pt x="65390" y="33920"/>
                </a:lnTo>
                <a:lnTo>
                  <a:pt x="65380" y="34020"/>
                </a:lnTo>
                <a:lnTo>
                  <a:pt x="65340" y="34180"/>
                </a:lnTo>
                <a:lnTo>
                  <a:pt x="65300" y="34270"/>
                </a:lnTo>
                <a:lnTo>
                  <a:pt x="65260" y="34350"/>
                </a:lnTo>
                <a:lnTo>
                  <a:pt x="65280" y="34470"/>
                </a:lnTo>
                <a:lnTo>
                  <a:pt x="65320" y="34540"/>
                </a:lnTo>
                <a:lnTo>
                  <a:pt x="65210" y="34560"/>
                </a:lnTo>
                <a:lnTo>
                  <a:pt x="65130" y="34620"/>
                </a:lnTo>
                <a:lnTo>
                  <a:pt x="65130" y="34700"/>
                </a:lnTo>
                <a:lnTo>
                  <a:pt x="65080" y="34710"/>
                </a:lnTo>
                <a:lnTo>
                  <a:pt x="65050" y="34690"/>
                </a:lnTo>
                <a:lnTo>
                  <a:pt x="65050" y="34700"/>
                </a:lnTo>
                <a:lnTo>
                  <a:pt x="64980" y="34770"/>
                </a:lnTo>
                <a:lnTo>
                  <a:pt x="64900" y="34800"/>
                </a:lnTo>
                <a:lnTo>
                  <a:pt x="64790" y="34760"/>
                </a:lnTo>
                <a:lnTo>
                  <a:pt x="64730" y="34710"/>
                </a:lnTo>
                <a:lnTo>
                  <a:pt x="64670" y="34660"/>
                </a:lnTo>
                <a:lnTo>
                  <a:pt x="64590" y="34690"/>
                </a:lnTo>
                <a:lnTo>
                  <a:pt x="64570" y="34690"/>
                </a:lnTo>
                <a:lnTo>
                  <a:pt x="64510" y="34750"/>
                </a:lnTo>
                <a:lnTo>
                  <a:pt x="64450" y="34770"/>
                </a:lnTo>
                <a:lnTo>
                  <a:pt x="64330" y="34840"/>
                </a:lnTo>
                <a:lnTo>
                  <a:pt x="64300" y="34870"/>
                </a:lnTo>
                <a:lnTo>
                  <a:pt x="64290" y="34900"/>
                </a:lnTo>
                <a:lnTo>
                  <a:pt x="64280" y="34940"/>
                </a:lnTo>
                <a:lnTo>
                  <a:pt x="64250" y="34990"/>
                </a:lnTo>
                <a:lnTo>
                  <a:pt x="64300" y="35140"/>
                </a:lnTo>
                <a:lnTo>
                  <a:pt x="64390" y="35220"/>
                </a:lnTo>
                <a:lnTo>
                  <a:pt x="64380" y="35330"/>
                </a:lnTo>
                <a:lnTo>
                  <a:pt x="64310" y="35400"/>
                </a:lnTo>
                <a:lnTo>
                  <a:pt x="64210" y="35500"/>
                </a:lnTo>
                <a:lnTo>
                  <a:pt x="64180" y="35510"/>
                </a:lnTo>
                <a:lnTo>
                  <a:pt x="64170" y="35540"/>
                </a:lnTo>
                <a:lnTo>
                  <a:pt x="64080" y="35570"/>
                </a:lnTo>
                <a:lnTo>
                  <a:pt x="64040" y="35600"/>
                </a:lnTo>
                <a:lnTo>
                  <a:pt x="63970" y="35690"/>
                </a:lnTo>
                <a:lnTo>
                  <a:pt x="63960" y="35780"/>
                </a:lnTo>
                <a:lnTo>
                  <a:pt x="63960" y="35790"/>
                </a:lnTo>
                <a:lnTo>
                  <a:pt x="63970" y="35880"/>
                </a:lnTo>
                <a:lnTo>
                  <a:pt x="63960" y="35960"/>
                </a:lnTo>
                <a:lnTo>
                  <a:pt x="63940" y="36040"/>
                </a:lnTo>
                <a:lnTo>
                  <a:pt x="63930" y="36120"/>
                </a:lnTo>
                <a:lnTo>
                  <a:pt x="63950" y="36220"/>
                </a:lnTo>
                <a:lnTo>
                  <a:pt x="63940" y="36260"/>
                </a:lnTo>
                <a:lnTo>
                  <a:pt x="63950" y="36290"/>
                </a:lnTo>
                <a:lnTo>
                  <a:pt x="64030" y="36380"/>
                </a:lnTo>
                <a:lnTo>
                  <a:pt x="64140" y="36370"/>
                </a:lnTo>
                <a:lnTo>
                  <a:pt x="64160" y="36360"/>
                </a:lnTo>
                <a:lnTo>
                  <a:pt x="64250" y="36430"/>
                </a:lnTo>
                <a:lnTo>
                  <a:pt x="64230" y="36490"/>
                </a:lnTo>
                <a:lnTo>
                  <a:pt x="64340" y="36490"/>
                </a:lnTo>
                <a:lnTo>
                  <a:pt x="64360" y="36510"/>
                </a:lnTo>
                <a:lnTo>
                  <a:pt x="64350" y="36590"/>
                </a:lnTo>
                <a:lnTo>
                  <a:pt x="64350" y="36600"/>
                </a:lnTo>
                <a:lnTo>
                  <a:pt x="64380" y="36680"/>
                </a:lnTo>
                <a:lnTo>
                  <a:pt x="64420" y="36730"/>
                </a:lnTo>
                <a:lnTo>
                  <a:pt x="64410" y="36830"/>
                </a:lnTo>
                <a:lnTo>
                  <a:pt x="64440" y="36870"/>
                </a:lnTo>
                <a:lnTo>
                  <a:pt x="64460" y="36920"/>
                </a:lnTo>
                <a:lnTo>
                  <a:pt x="64520" y="36970"/>
                </a:lnTo>
                <a:lnTo>
                  <a:pt x="64560" y="37040"/>
                </a:lnTo>
                <a:lnTo>
                  <a:pt x="64570" y="37080"/>
                </a:lnTo>
                <a:lnTo>
                  <a:pt x="64610" y="37130"/>
                </a:lnTo>
                <a:lnTo>
                  <a:pt x="64660" y="37150"/>
                </a:lnTo>
                <a:lnTo>
                  <a:pt x="64680" y="37170"/>
                </a:lnTo>
                <a:lnTo>
                  <a:pt x="64680" y="37210"/>
                </a:lnTo>
                <a:lnTo>
                  <a:pt x="64660" y="37250"/>
                </a:lnTo>
                <a:lnTo>
                  <a:pt x="64610" y="37310"/>
                </a:lnTo>
                <a:lnTo>
                  <a:pt x="64640" y="37320"/>
                </a:lnTo>
                <a:lnTo>
                  <a:pt x="64720" y="37310"/>
                </a:lnTo>
                <a:lnTo>
                  <a:pt x="64790" y="37300"/>
                </a:lnTo>
                <a:lnTo>
                  <a:pt x="64820" y="37340"/>
                </a:lnTo>
                <a:lnTo>
                  <a:pt x="64840" y="37380"/>
                </a:lnTo>
                <a:lnTo>
                  <a:pt x="64840" y="37470"/>
                </a:lnTo>
                <a:lnTo>
                  <a:pt x="64800" y="37550"/>
                </a:lnTo>
                <a:lnTo>
                  <a:pt x="64780" y="37620"/>
                </a:lnTo>
                <a:lnTo>
                  <a:pt x="64730" y="37690"/>
                </a:lnTo>
                <a:lnTo>
                  <a:pt x="64720" y="37700"/>
                </a:lnTo>
                <a:lnTo>
                  <a:pt x="64670" y="37800"/>
                </a:lnTo>
                <a:lnTo>
                  <a:pt x="64670" y="37810"/>
                </a:lnTo>
                <a:lnTo>
                  <a:pt x="64620" y="37860"/>
                </a:lnTo>
                <a:lnTo>
                  <a:pt x="64580" y="37890"/>
                </a:lnTo>
                <a:lnTo>
                  <a:pt x="64570" y="37940"/>
                </a:lnTo>
                <a:lnTo>
                  <a:pt x="64570" y="37980"/>
                </a:lnTo>
                <a:lnTo>
                  <a:pt x="64580" y="38040"/>
                </a:lnTo>
                <a:lnTo>
                  <a:pt x="64510" y="38060"/>
                </a:lnTo>
                <a:lnTo>
                  <a:pt x="64500" y="38060"/>
                </a:lnTo>
                <a:lnTo>
                  <a:pt x="64460" y="38070"/>
                </a:lnTo>
                <a:lnTo>
                  <a:pt x="64460" y="38130"/>
                </a:lnTo>
                <a:lnTo>
                  <a:pt x="64400" y="38230"/>
                </a:lnTo>
                <a:lnTo>
                  <a:pt x="64360" y="38320"/>
                </a:lnTo>
                <a:lnTo>
                  <a:pt x="64320" y="38370"/>
                </a:lnTo>
                <a:lnTo>
                  <a:pt x="64290" y="38390"/>
                </a:lnTo>
                <a:lnTo>
                  <a:pt x="64270" y="38500"/>
                </a:lnTo>
                <a:lnTo>
                  <a:pt x="64270" y="38510"/>
                </a:lnTo>
                <a:lnTo>
                  <a:pt x="64260" y="38540"/>
                </a:lnTo>
                <a:lnTo>
                  <a:pt x="64260" y="38580"/>
                </a:lnTo>
                <a:lnTo>
                  <a:pt x="64280" y="38620"/>
                </a:lnTo>
                <a:lnTo>
                  <a:pt x="64290" y="38650"/>
                </a:lnTo>
                <a:lnTo>
                  <a:pt x="64270" y="38740"/>
                </a:lnTo>
                <a:lnTo>
                  <a:pt x="64300" y="38850"/>
                </a:lnTo>
                <a:lnTo>
                  <a:pt x="64300" y="38890"/>
                </a:lnTo>
                <a:lnTo>
                  <a:pt x="64270" y="38920"/>
                </a:lnTo>
                <a:lnTo>
                  <a:pt x="64240" y="38940"/>
                </a:lnTo>
                <a:lnTo>
                  <a:pt x="64220" y="38940"/>
                </a:lnTo>
                <a:lnTo>
                  <a:pt x="64170" y="38870"/>
                </a:lnTo>
                <a:lnTo>
                  <a:pt x="64130" y="38900"/>
                </a:lnTo>
                <a:lnTo>
                  <a:pt x="64130" y="38980"/>
                </a:lnTo>
                <a:lnTo>
                  <a:pt x="64070" y="39040"/>
                </a:lnTo>
                <a:lnTo>
                  <a:pt x="64020" y="39090"/>
                </a:lnTo>
                <a:lnTo>
                  <a:pt x="63940" y="39120"/>
                </a:lnTo>
                <a:lnTo>
                  <a:pt x="63910" y="39130"/>
                </a:lnTo>
                <a:lnTo>
                  <a:pt x="63880" y="39130"/>
                </a:lnTo>
                <a:lnTo>
                  <a:pt x="63840" y="39180"/>
                </a:lnTo>
                <a:lnTo>
                  <a:pt x="63850" y="39220"/>
                </a:lnTo>
                <a:lnTo>
                  <a:pt x="63900" y="39250"/>
                </a:lnTo>
                <a:lnTo>
                  <a:pt x="63840" y="39280"/>
                </a:lnTo>
                <a:lnTo>
                  <a:pt x="63850" y="39360"/>
                </a:lnTo>
                <a:lnTo>
                  <a:pt x="63930" y="39410"/>
                </a:lnTo>
                <a:lnTo>
                  <a:pt x="64000" y="39470"/>
                </a:lnTo>
                <a:lnTo>
                  <a:pt x="63980" y="39540"/>
                </a:lnTo>
                <a:lnTo>
                  <a:pt x="64000" y="39660"/>
                </a:lnTo>
                <a:lnTo>
                  <a:pt x="64020" y="39670"/>
                </a:lnTo>
                <a:lnTo>
                  <a:pt x="64070" y="39700"/>
                </a:lnTo>
                <a:lnTo>
                  <a:pt x="64220" y="39820"/>
                </a:lnTo>
                <a:lnTo>
                  <a:pt x="64240" y="39840"/>
                </a:lnTo>
                <a:lnTo>
                  <a:pt x="64230" y="39890"/>
                </a:lnTo>
                <a:lnTo>
                  <a:pt x="64220" y="39920"/>
                </a:lnTo>
                <a:lnTo>
                  <a:pt x="64170" y="39970"/>
                </a:lnTo>
                <a:lnTo>
                  <a:pt x="64150" y="40050"/>
                </a:lnTo>
                <a:lnTo>
                  <a:pt x="64150" y="40130"/>
                </a:lnTo>
                <a:lnTo>
                  <a:pt x="64140" y="40190"/>
                </a:lnTo>
                <a:lnTo>
                  <a:pt x="64130" y="40230"/>
                </a:lnTo>
                <a:lnTo>
                  <a:pt x="64150" y="40270"/>
                </a:lnTo>
                <a:lnTo>
                  <a:pt x="64120" y="40340"/>
                </a:lnTo>
                <a:lnTo>
                  <a:pt x="64150" y="40370"/>
                </a:lnTo>
                <a:lnTo>
                  <a:pt x="64100" y="40440"/>
                </a:lnTo>
                <a:lnTo>
                  <a:pt x="64140" y="40490"/>
                </a:lnTo>
                <a:lnTo>
                  <a:pt x="64160" y="40540"/>
                </a:lnTo>
                <a:lnTo>
                  <a:pt x="64120" y="40560"/>
                </a:lnTo>
                <a:lnTo>
                  <a:pt x="64110" y="40560"/>
                </a:lnTo>
                <a:lnTo>
                  <a:pt x="64080" y="40600"/>
                </a:lnTo>
                <a:lnTo>
                  <a:pt x="64080" y="40630"/>
                </a:lnTo>
                <a:lnTo>
                  <a:pt x="64080" y="40680"/>
                </a:lnTo>
                <a:lnTo>
                  <a:pt x="64110" y="40730"/>
                </a:lnTo>
                <a:lnTo>
                  <a:pt x="64120" y="40810"/>
                </a:lnTo>
                <a:lnTo>
                  <a:pt x="64110" y="40820"/>
                </a:lnTo>
                <a:lnTo>
                  <a:pt x="64060" y="40850"/>
                </a:lnTo>
                <a:lnTo>
                  <a:pt x="63950" y="40850"/>
                </a:lnTo>
                <a:lnTo>
                  <a:pt x="63980" y="40910"/>
                </a:lnTo>
                <a:lnTo>
                  <a:pt x="63980" y="41000"/>
                </a:lnTo>
                <a:lnTo>
                  <a:pt x="64030" y="41100"/>
                </a:lnTo>
                <a:lnTo>
                  <a:pt x="64020" y="41210"/>
                </a:lnTo>
                <a:lnTo>
                  <a:pt x="63930" y="41180"/>
                </a:lnTo>
                <a:lnTo>
                  <a:pt x="63920" y="41240"/>
                </a:lnTo>
                <a:lnTo>
                  <a:pt x="63900" y="41300"/>
                </a:lnTo>
                <a:lnTo>
                  <a:pt x="63850" y="41360"/>
                </a:lnTo>
                <a:lnTo>
                  <a:pt x="63760" y="41430"/>
                </a:lnTo>
                <a:lnTo>
                  <a:pt x="63740" y="41430"/>
                </a:lnTo>
                <a:lnTo>
                  <a:pt x="63710" y="41440"/>
                </a:lnTo>
                <a:lnTo>
                  <a:pt x="63670" y="41460"/>
                </a:lnTo>
                <a:lnTo>
                  <a:pt x="63680" y="41500"/>
                </a:lnTo>
                <a:lnTo>
                  <a:pt x="63620" y="41490"/>
                </a:lnTo>
                <a:lnTo>
                  <a:pt x="63560" y="41480"/>
                </a:lnTo>
                <a:lnTo>
                  <a:pt x="63590" y="41530"/>
                </a:lnTo>
                <a:lnTo>
                  <a:pt x="63570" y="41570"/>
                </a:lnTo>
                <a:lnTo>
                  <a:pt x="63530" y="41600"/>
                </a:lnTo>
                <a:lnTo>
                  <a:pt x="63500" y="41530"/>
                </a:lnTo>
                <a:lnTo>
                  <a:pt x="63490" y="41530"/>
                </a:lnTo>
                <a:lnTo>
                  <a:pt x="63410" y="41530"/>
                </a:lnTo>
                <a:lnTo>
                  <a:pt x="63380" y="41590"/>
                </a:lnTo>
                <a:lnTo>
                  <a:pt x="63360" y="41610"/>
                </a:lnTo>
                <a:lnTo>
                  <a:pt x="63340" y="41650"/>
                </a:lnTo>
                <a:lnTo>
                  <a:pt x="63320" y="41740"/>
                </a:lnTo>
                <a:lnTo>
                  <a:pt x="63300" y="41770"/>
                </a:lnTo>
                <a:lnTo>
                  <a:pt x="63200" y="41720"/>
                </a:lnTo>
                <a:lnTo>
                  <a:pt x="63140" y="41710"/>
                </a:lnTo>
                <a:lnTo>
                  <a:pt x="63160" y="41780"/>
                </a:lnTo>
                <a:lnTo>
                  <a:pt x="63140" y="41820"/>
                </a:lnTo>
                <a:lnTo>
                  <a:pt x="63090" y="41860"/>
                </a:lnTo>
                <a:lnTo>
                  <a:pt x="63030" y="41850"/>
                </a:lnTo>
                <a:lnTo>
                  <a:pt x="63000" y="41890"/>
                </a:lnTo>
                <a:lnTo>
                  <a:pt x="62950" y="41900"/>
                </a:lnTo>
                <a:lnTo>
                  <a:pt x="62890" y="41860"/>
                </a:lnTo>
                <a:lnTo>
                  <a:pt x="62850" y="41900"/>
                </a:lnTo>
                <a:lnTo>
                  <a:pt x="62820" y="41910"/>
                </a:lnTo>
                <a:lnTo>
                  <a:pt x="62800" y="41920"/>
                </a:lnTo>
                <a:lnTo>
                  <a:pt x="62780" y="41940"/>
                </a:lnTo>
                <a:lnTo>
                  <a:pt x="62760" y="41960"/>
                </a:lnTo>
                <a:lnTo>
                  <a:pt x="62670" y="41930"/>
                </a:lnTo>
                <a:lnTo>
                  <a:pt x="62610" y="41890"/>
                </a:lnTo>
                <a:lnTo>
                  <a:pt x="62590" y="41890"/>
                </a:lnTo>
                <a:lnTo>
                  <a:pt x="62550" y="41950"/>
                </a:lnTo>
                <a:lnTo>
                  <a:pt x="62520" y="41940"/>
                </a:lnTo>
                <a:lnTo>
                  <a:pt x="62470" y="41940"/>
                </a:lnTo>
                <a:lnTo>
                  <a:pt x="62360" y="41920"/>
                </a:lnTo>
                <a:lnTo>
                  <a:pt x="62270" y="41910"/>
                </a:lnTo>
                <a:lnTo>
                  <a:pt x="62210" y="41900"/>
                </a:lnTo>
                <a:lnTo>
                  <a:pt x="62170" y="41920"/>
                </a:lnTo>
                <a:lnTo>
                  <a:pt x="62090" y="41900"/>
                </a:lnTo>
                <a:lnTo>
                  <a:pt x="62030" y="41890"/>
                </a:lnTo>
                <a:lnTo>
                  <a:pt x="61990" y="41900"/>
                </a:lnTo>
                <a:lnTo>
                  <a:pt x="61910" y="41890"/>
                </a:lnTo>
                <a:lnTo>
                  <a:pt x="61840" y="41830"/>
                </a:lnTo>
                <a:lnTo>
                  <a:pt x="61820" y="41830"/>
                </a:lnTo>
                <a:lnTo>
                  <a:pt x="61760" y="41830"/>
                </a:lnTo>
                <a:lnTo>
                  <a:pt x="61750" y="41830"/>
                </a:lnTo>
                <a:lnTo>
                  <a:pt x="61720" y="41860"/>
                </a:lnTo>
                <a:lnTo>
                  <a:pt x="61720" y="41930"/>
                </a:lnTo>
                <a:lnTo>
                  <a:pt x="61730" y="42010"/>
                </a:lnTo>
                <a:lnTo>
                  <a:pt x="61750" y="42150"/>
                </a:lnTo>
                <a:lnTo>
                  <a:pt x="61730" y="42210"/>
                </a:lnTo>
                <a:lnTo>
                  <a:pt x="61700" y="42250"/>
                </a:lnTo>
                <a:lnTo>
                  <a:pt x="61660" y="42190"/>
                </a:lnTo>
                <a:lnTo>
                  <a:pt x="61630" y="42170"/>
                </a:lnTo>
                <a:lnTo>
                  <a:pt x="61530" y="42170"/>
                </a:lnTo>
                <a:lnTo>
                  <a:pt x="61430" y="42190"/>
                </a:lnTo>
                <a:lnTo>
                  <a:pt x="61390" y="42210"/>
                </a:lnTo>
                <a:lnTo>
                  <a:pt x="61360" y="42240"/>
                </a:lnTo>
                <a:lnTo>
                  <a:pt x="61330" y="42280"/>
                </a:lnTo>
                <a:lnTo>
                  <a:pt x="61290" y="42330"/>
                </a:lnTo>
                <a:lnTo>
                  <a:pt x="61180" y="42370"/>
                </a:lnTo>
                <a:lnTo>
                  <a:pt x="61170" y="42430"/>
                </a:lnTo>
                <a:lnTo>
                  <a:pt x="61100" y="42480"/>
                </a:lnTo>
                <a:lnTo>
                  <a:pt x="61090" y="42490"/>
                </a:lnTo>
                <a:lnTo>
                  <a:pt x="61030" y="42610"/>
                </a:lnTo>
                <a:lnTo>
                  <a:pt x="61000" y="42630"/>
                </a:lnTo>
                <a:lnTo>
                  <a:pt x="60910" y="42660"/>
                </a:lnTo>
                <a:lnTo>
                  <a:pt x="60760" y="42680"/>
                </a:lnTo>
                <a:lnTo>
                  <a:pt x="60720" y="42680"/>
                </a:lnTo>
                <a:lnTo>
                  <a:pt x="60620" y="42710"/>
                </a:lnTo>
                <a:lnTo>
                  <a:pt x="60530" y="42720"/>
                </a:lnTo>
                <a:lnTo>
                  <a:pt x="60470" y="42750"/>
                </a:lnTo>
                <a:lnTo>
                  <a:pt x="60390" y="42740"/>
                </a:lnTo>
                <a:lnTo>
                  <a:pt x="60370" y="42750"/>
                </a:lnTo>
                <a:lnTo>
                  <a:pt x="60300" y="42820"/>
                </a:lnTo>
                <a:lnTo>
                  <a:pt x="60210" y="42840"/>
                </a:lnTo>
                <a:lnTo>
                  <a:pt x="60120" y="42890"/>
                </a:lnTo>
                <a:lnTo>
                  <a:pt x="60040" y="42890"/>
                </a:lnTo>
                <a:lnTo>
                  <a:pt x="60010" y="42910"/>
                </a:lnTo>
                <a:lnTo>
                  <a:pt x="59960" y="42950"/>
                </a:lnTo>
                <a:lnTo>
                  <a:pt x="59770" y="43010"/>
                </a:lnTo>
                <a:lnTo>
                  <a:pt x="59690" y="43070"/>
                </a:lnTo>
                <a:lnTo>
                  <a:pt x="59610" y="43100"/>
                </a:lnTo>
                <a:lnTo>
                  <a:pt x="59350" y="43060"/>
                </a:lnTo>
                <a:lnTo>
                  <a:pt x="59300" y="43070"/>
                </a:lnTo>
                <a:lnTo>
                  <a:pt x="59230" y="43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