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Shanghai Municipality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Shanghai Municipality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5440" y="48150"/>
                </a:moveTo>
                <a:lnTo>
                  <a:pt x="75420" y="48130"/>
                </a:lnTo>
                <a:lnTo>
                  <a:pt x="75430" y="48130"/>
                </a:lnTo>
                <a:lnTo>
                  <a:pt x="75440" y="48140"/>
                </a:lnTo>
                <a:lnTo>
                  <a:pt x="75440" y="48150"/>
                </a:lnTo>
                <a:close/>
                <a:moveTo>
                  <a:pt x="75460" y="49950"/>
                </a:moveTo>
                <a:lnTo>
                  <a:pt x="75420" y="49900"/>
                </a:lnTo>
                <a:lnTo>
                  <a:pt x="75400" y="49840"/>
                </a:lnTo>
                <a:lnTo>
                  <a:pt x="75370" y="49790"/>
                </a:lnTo>
                <a:lnTo>
                  <a:pt x="75260" y="49800"/>
                </a:lnTo>
                <a:lnTo>
                  <a:pt x="75230" y="49790"/>
                </a:lnTo>
                <a:lnTo>
                  <a:pt x="75230" y="49700"/>
                </a:lnTo>
                <a:lnTo>
                  <a:pt x="75190" y="49680"/>
                </a:lnTo>
                <a:lnTo>
                  <a:pt x="75140" y="49700"/>
                </a:lnTo>
                <a:lnTo>
                  <a:pt x="75130" y="49700"/>
                </a:lnTo>
                <a:lnTo>
                  <a:pt x="75090" y="49720"/>
                </a:lnTo>
                <a:lnTo>
                  <a:pt x="75050" y="49720"/>
                </a:lnTo>
                <a:lnTo>
                  <a:pt x="75020" y="49630"/>
                </a:lnTo>
                <a:lnTo>
                  <a:pt x="75040" y="49520"/>
                </a:lnTo>
                <a:lnTo>
                  <a:pt x="75030" y="49490"/>
                </a:lnTo>
                <a:lnTo>
                  <a:pt x="75020" y="49440"/>
                </a:lnTo>
                <a:lnTo>
                  <a:pt x="75000" y="49370"/>
                </a:lnTo>
                <a:lnTo>
                  <a:pt x="74930" y="49380"/>
                </a:lnTo>
                <a:lnTo>
                  <a:pt x="74910" y="49350"/>
                </a:lnTo>
                <a:lnTo>
                  <a:pt x="74870" y="49330"/>
                </a:lnTo>
                <a:lnTo>
                  <a:pt x="74860" y="49310"/>
                </a:lnTo>
                <a:lnTo>
                  <a:pt x="74820" y="49260"/>
                </a:lnTo>
                <a:lnTo>
                  <a:pt x="74850" y="49240"/>
                </a:lnTo>
                <a:lnTo>
                  <a:pt x="74860" y="49220"/>
                </a:lnTo>
                <a:lnTo>
                  <a:pt x="74950" y="49220"/>
                </a:lnTo>
                <a:lnTo>
                  <a:pt x="75000" y="49230"/>
                </a:lnTo>
                <a:lnTo>
                  <a:pt x="75060" y="49210"/>
                </a:lnTo>
                <a:lnTo>
                  <a:pt x="75090" y="49180"/>
                </a:lnTo>
                <a:lnTo>
                  <a:pt x="75130" y="49140"/>
                </a:lnTo>
                <a:lnTo>
                  <a:pt x="75120" y="49090"/>
                </a:lnTo>
                <a:lnTo>
                  <a:pt x="75120" y="49020"/>
                </a:lnTo>
                <a:lnTo>
                  <a:pt x="75130" y="48970"/>
                </a:lnTo>
                <a:lnTo>
                  <a:pt x="75170" y="48970"/>
                </a:lnTo>
                <a:lnTo>
                  <a:pt x="75250" y="48890"/>
                </a:lnTo>
                <a:lnTo>
                  <a:pt x="75220" y="48850"/>
                </a:lnTo>
                <a:lnTo>
                  <a:pt x="75190" y="48800"/>
                </a:lnTo>
                <a:lnTo>
                  <a:pt x="75220" y="48770"/>
                </a:lnTo>
                <a:lnTo>
                  <a:pt x="75230" y="48760"/>
                </a:lnTo>
                <a:lnTo>
                  <a:pt x="75250" y="48740"/>
                </a:lnTo>
                <a:lnTo>
                  <a:pt x="75230" y="48690"/>
                </a:lnTo>
                <a:lnTo>
                  <a:pt x="75240" y="48680"/>
                </a:lnTo>
                <a:lnTo>
                  <a:pt x="75250" y="48670"/>
                </a:lnTo>
                <a:lnTo>
                  <a:pt x="75340" y="48630"/>
                </a:lnTo>
                <a:lnTo>
                  <a:pt x="75390" y="48600"/>
                </a:lnTo>
                <a:lnTo>
                  <a:pt x="75500" y="48570"/>
                </a:lnTo>
                <a:lnTo>
                  <a:pt x="75530" y="48580"/>
                </a:lnTo>
                <a:lnTo>
                  <a:pt x="75600" y="48610"/>
                </a:lnTo>
                <a:lnTo>
                  <a:pt x="75690" y="48670"/>
                </a:lnTo>
                <a:lnTo>
                  <a:pt x="75800" y="48700"/>
                </a:lnTo>
                <a:lnTo>
                  <a:pt x="75830" y="48760"/>
                </a:lnTo>
                <a:lnTo>
                  <a:pt x="75840" y="48750"/>
                </a:lnTo>
                <a:lnTo>
                  <a:pt x="75900" y="48790"/>
                </a:lnTo>
                <a:lnTo>
                  <a:pt x="76000" y="48850"/>
                </a:lnTo>
                <a:lnTo>
                  <a:pt x="76060" y="48890"/>
                </a:lnTo>
                <a:lnTo>
                  <a:pt x="76130" y="48950"/>
                </a:lnTo>
                <a:lnTo>
                  <a:pt x="76190" y="49030"/>
                </a:lnTo>
                <a:lnTo>
                  <a:pt x="76240" y="49120"/>
                </a:lnTo>
                <a:lnTo>
                  <a:pt x="76250" y="49200"/>
                </a:lnTo>
                <a:lnTo>
                  <a:pt x="76260" y="49200"/>
                </a:lnTo>
                <a:lnTo>
                  <a:pt x="76280" y="49240"/>
                </a:lnTo>
                <a:lnTo>
                  <a:pt x="76320" y="49330"/>
                </a:lnTo>
                <a:lnTo>
                  <a:pt x="76340" y="49380"/>
                </a:lnTo>
                <a:lnTo>
                  <a:pt x="76360" y="49450"/>
                </a:lnTo>
                <a:lnTo>
                  <a:pt x="76380" y="49560"/>
                </a:lnTo>
                <a:lnTo>
                  <a:pt x="76380" y="49630"/>
                </a:lnTo>
                <a:lnTo>
                  <a:pt x="76370" y="49640"/>
                </a:lnTo>
                <a:lnTo>
                  <a:pt x="76360" y="49650"/>
                </a:lnTo>
                <a:lnTo>
                  <a:pt x="76350" y="49650"/>
                </a:lnTo>
                <a:lnTo>
                  <a:pt x="76340" y="49660"/>
                </a:lnTo>
                <a:lnTo>
                  <a:pt x="76330" y="49660"/>
                </a:lnTo>
                <a:lnTo>
                  <a:pt x="76290" y="49660"/>
                </a:lnTo>
                <a:lnTo>
                  <a:pt x="76280" y="49650"/>
                </a:lnTo>
                <a:lnTo>
                  <a:pt x="76270" y="49660"/>
                </a:lnTo>
                <a:lnTo>
                  <a:pt x="76280" y="49660"/>
                </a:lnTo>
                <a:lnTo>
                  <a:pt x="76270" y="49670"/>
                </a:lnTo>
                <a:lnTo>
                  <a:pt x="76260" y="49660"/>
                </a:lnTo>
                <a:lnTo>
                  <a:pt x="76240" y="49660"/>
                </a:lnTo>
                <a:lnTo>
                  <a:pt x="76220" y="49650"/>
                </a:lnTo>
                <a:lnTo>
                  <a:pt x="76210" y="49650"/>
                </a:lnTo>
                <a:lnTo>
                  <a:pt x="76190" y="49640"/>
                </a:lnTo>
                <a:lnTo>
                  <a:pt x="76180" y="49640"/>
                </a:lnTo>
                <a:lnTo>
                  <a:pt x="76140" y="49650"/>
                </a:lnTo>
                <a:lnTo>
                  <a:pt x="76110" y="49640"/>
                </a:lnTo>
                <a:lnTo>
                  <a:pt x="76070" y="49650"/>
                </a:lnTo>
                <a:lnTo>
                  <a:pt x="76030" y="49650"/>
                </a:lnTo>
                <a:lnTo>
                  <a:pt x="76000" y="49660"/>
                </a:lnTo>
                <a:lnTo>
                  <a:pt x="75900" y="49690"/>
                </a:lnTo>
                <a:lnTo>
                  <a:pt x="75860" y="49700"/>
                </a:lnTo>
                <a:lnTo>
                  <a:pt x="75790" y="49730"/>
                </a:lnTo>
                <a:lnTo>
                  <a:pt x="75750" y="49750"/>
                </a:lnTo>
                <a:lnTo>
                  <a:pt x="75730" y="49760"/>
                </a:lnTo>
                <a:lnTo>
                  <a:pt x="75710" y="49790"/>
                </a:lnTo>
                <a:lnTo>
                  <a:pt x="75680" y="49820"/>
                </a:lnTo>
                <a:lnTo>
                  <a:pt x="75670" y="49830"/>
                </a:lnTo>
                <a:lnTo>
                  <a:pt x="75650" y="49870"/>
                </a:lnTo>
                <a:lnTo>
                  <a:pt x="75640" y="49880"/>
                </a:lnTo>
                <a:lnTo>
                  <a:pt x="75620" y="49900"/>
                </a:lnTo>
                <a:lnTo>
                  <a:pt x="75610" y="49910"/>
                </a:lnTo>
                <a:lnTo>
                  <a:pt x="75590" y="49920"/>
                </a:lnTo>
                <a:lnTo>
                  <a:pt x="75560" y="49920"/>
                </a:lnTo>
                <a:lnTo>
                  <a:pt x="75540" y="49920"/>
                </a:lnTo>
                <a:lnTo>
                  <a:pt x="75520" y="49920"/>
                </a:lnTo>
                <a:lnTo>
                  <a:pt x="75520" y="49930"/>
                </a:lnTo>
                <a:lnTo>
                  <a:pt x="75490" y="49940"/>
                </a:lnTo>
                <a:lnTo>
                  <a:pt x="75480" y="49940"/>
                </a:lnTo>
                <a:lnTo>
                  <a:pt x="75460" y="49950"/>
                </a:lnTo>
                <a:close/>
                <a:moveTo>
                  <a:pt x="75630" y="48030"/>
                </a:moveTo>
                <a:lnTo>
                  <a:pt x="75630" y="48040"/>
                </a:lnTo>
                <a:lnTo>
                  <a:pt x="75640" y="48080"/>
                </a:lnTo>
                <a:lnTo>
                  <a:pt x="75640" y="48100"/>
                </a:lnTo>
                <a:lnTo>
                  <a:pt x="75650" y="48100"/>
                </a:lnTo>
                <a:lnTo>
                  <a:pt x="75650" y="48080"/>
                </a:lnTo>
                <a:lnTo>
                  <a:pt x="75640" y="48030"/>
                </a:lnTo>
                <a:lnTo>
                  <a:pt x="75660" y="48060"/>
                </a:lnTo>
                <a:lnTo>
                  <a:pt x="75680" y="48080"/>
                </a:lnTo>
                <a:lnTo>
                  <a:pt x="75690" y="48100"/>
                </a:lnTo>
                <a:lnTo>
                  <a:pt x="75700" y="48140"/>
                </a:lnTo>
                <a:lnTo>
                  <a:pt x="75730" y="48160"/>
                </a:lnTo>
                <a:lnTo>
                  <a:pt x="75750" y="48170"/>
                </a:lnTo>
                <a:lnTo>
                  <a:pt x="75780" y="48180"/>
                </a:lnTo>
                <a:lnTo>
                  <a:pt x="75810" y="48180"/>
                </a:lnTo>
                <a:lnTo>
                  <a:pt x="75830" y="48180"/>
                </a:lnTo>
                <a:lnTo>
                  <a:pt x="75870" y="48200"/>
                </a:lnTo>
                <a:lnTo>
                  <a:pt x="75890" y="48230"/>
                </a:lnTo>
                <a:lnTo>
                  <a:pt x="75910" y="48260"/>
                </a:lnTo>
                <a:lnTo>
                  <a:pt x="75940" y="48290"/>
                </a:lnTo>
                <a:lnTo>
                  <a:pt x="75960" y="48300"/>
                </a:lnTo>
                <a:lnTo>
                  <a:pt x="75980" y="48310"/>
                </a:lnTo>
                <a:lnTo>
                  <a:pt x="76010" y="48320"/>
                </a:lnTo>
                <a:lnTo>
                  <a:pt x="76050" y="48340"/>
                </a:lnTo>
                <a:lnTo>
                  <a:pt x="76080" y="48350"/>
                </a:lnTo>
                <a:lnTo>
                  <a:pt x="76120" y="48370"/>
                </a:lnTo>
                <a:lnTo>
                  <a:pt x="76150" y="48390"/>
                </a:lnTo>
                <a:lnTo>
                  <a:pt x="76170" y="48410"/>
                </a:lnTo>
                <a:lnTo>
                  <a:pt x="76200" y="48420"/>
                </a:lnTo>
                <a:lnTo>
                  <a:pt x="76210" y="48430"/>
                </a:lnTo>
                <a:lnTo>
                  <a:pt x="76240" y="48440"/>
                </a:lnTo>
                <a:lnTo>
                  <a:pt x="76290" y="48440"/>
                </a:lnTo>
                <a:lnTo>
                  <a:pt x="76330" y="48450"/>
                </a:lnTo>
                <a:lnTo>
                  <a:pt x="76350" y="48480"/>
                </a:lnTo>
                <a:lnTo>
                  <a:pt x="76370" y="48500"/>
                </a:lnTo>
                <a:lnTo>
                  <a:pt x="76340" y="48550"/>
                </a:lnTo>
                <a:lnTo>
                  <a:pt x="76320" y="48590"/>
                </a:lnTo>
                <a:lnTo>
                  <a:pt x="76300" y="48610"/>
                </a:lnTo>
                <a:lnTo>
                  <a:pt x="76290" y="48610"/>
                </a:lnTo>
                <a:lnTo>
                  <a:pt x="76260" y="48600"/>
                </a:lnTo>
                <a:lnTo>
                  <a:pt x="76240" y="48600"/>
                </a:lnTo>
                <a:lnTo>
                  <a:pt x="76220" y="48590"/>
                </a:lnTo>
                <a:lnTo>
                  <a:pt x="76210" y="48580"/>
                </a:lnTo>
                <a:lnTo>
                  <a:pt x="76180" y="48570"/>
                </a:lnTo>
                <a:lnTo>
                  <a:pt x="76160" y="48570"/>
                </a:lnTo>
                <a:lnTo>
                  <a:pt x="76150" y="48560"/>
                </a:lnTo>
                <a:lnTo>
                  <a:pt x="76130" y="48550"/>
                </a:lnTo>
                <a:lnTo>
                  <a:pt x="76100" y="48540"/>
                </a:lnTo>
                <a:lnTo>
                  <a:pt x="76080" y="48520"/>
                </a:lnTo>
                <a:lnTo>
                  <a:pt x="76060" y="48520"/>
                </a:lnTo>
                <a:lnTo>
                  <a:pt x="76030" y="48510"/>
                </a:lnTo>
                <a:lnTo>
                  <a:pt x="75980" y="48510"/>
                </a:lnTo>
                <a:lnTo>
                  <a:pt x="75960" y="48500"/>
                </a:lnTo>
                <a:lnTo>
                  <a:pt x="75920" y="48480"/>
                </a:lnTo>
                <a:lnTo>
                  <a:pt x="75880" y="48460"/>
                </a:lnTo>
                <a:lnTo>
                  <a:pt x="75870" y="48440"/>
                </a:lnTo>
                <a:lnTo>
                  <a:pt x="75860" y="48440"/>
                </a:lnTo>
                <a:lnTo>
                  <a:pt x="75850" y="48430"/>
                </a:lnTo>
                <a:lnTo>
                  <a:pt x="75830" y="48420"/>
                </a:lnTo>
                <a:lnTo>
                  <a:pt x="75810" y="48410"/>
                </a:lnTo>
                <a:lnTo>
                  <a:pt x="75770" y="48400"/>
                </a:lnTo>
                <a:lnTo>
                  <a:pt x="75750" y="48390"/>
                </a:lnTo>
                <a:lnTo>
                  <a:pt x="75730" y="48380"/>
                </a:lnTo>
                <a:lnTo>
                  <a:pt x="75720" y="48380"/>
                </a:lnTo>
                <a:lnTo>
                  <a:pt x="75710" y="48370"/>
                </a:lnTo>
                <a:lnTo>
                  <a:pt x="75670" y="48350"/>
                </a:lnTo>
                <a:lnTo>
                  <a:pt x="75640" y="48350"/>
                </a:lnTo>
                <a:lnTo>
                  <a:pt x="75620" y="48330"/>
                </a:lnTo>
                <a:lnTo>
                  <a:pt x="75620" y="48320"/>
                </a:lnTo>
                <a:lnTo>
                  <a:pt x="75600" y="48310"/>
                </a:lnTo>
                <a:lnTo>
                  <a:pt x="75580" y="48310"/>
                </a:lnTo>
                <a:lnTo>
                  <a:pt x="75570" y="48300"/>
                </a:lnTo>
                <a:lnTo>
                  <a:pt x="75540" y="48270"/>
                </a:lnTo>
                <a:lnTo>
                  <a:pt x="75510" y="48240"/>
                </a:lnTo>
                <a:lnTo>
                  <a:pt x="75500" y="48230"/>
                </a:lnTo>
                <a:lnTo>
                  <a:pt x="75490" y="48220"/>
                </a:lnTo>
                <a:lnTo>
                  <a:pt x="75480" y="48210"/>
                </a:lnTo>
                <a:lnTo>
                  <a:pt x="75460" y="48180"/>
                </a:lnTo>
                <a:lnTo>
                  <a:pt x="75470" y="48180"/>
                </a:lnTo>
                <a:lnTo>
                  <a:pt x="75470" y="48170"/>
                </a:lnTo>
                <a:lnTo>
                  <a:pt x="75460" y="48160"/>
                </a:lnTo>
                <a:lnTo>
                  <a:pt x="75470" y="48160"/>
                </a:lnTo>
                <a:lnTo>
                  <a:pt x="75470" y="48150"/>
                </a:lnTo>
                <a:lnTo>
                  <a:pt x="75450" y="48120"/>
                </a:lnTo>
                <a:lnTo>
                  <a:pt x="75440" y="48110"/>
                </a:lnTo>
                <a:lnTo>
                  <a:pt x="75410" y="48070"/>
                </a:lnTo>
                <a:lnTo>
                  <a:pt x="75400" y="48060"/>
                </a:lnTo>
                <a:lnTo>
                  <a:pt x="75380" y="48040"/>
                </a:lnTo>
                <a:lnTo>
                  <a:pt x="75360" y="48040"/>
                </a:lnTo>
                <a:lnTo>
                  <a:pt x="75340" y="48040"/>
                </a:lnTo>
                <a:lnTo>
                  <a:pt x="75330" y="48040"/>
                </a:lnTo>
                <a:lnTo>
                  <a:pt x="75310" y="48050"/>
                </a:lnTo>
                <a:lnTo>
                  <a:pt x="75300" y="48050"/>
                </a:lnTo>
                <a:lnTo>
                  <a:pt x="75310" y="48040"/>
                </a:lnTo>
                <a:lnTo>
                  <a:pt x="75310" y="48030"/>
                </a:lnTo>
                <a:lnTo>
                  <a:pt x="75330" y="48020"/>
                </a:lnTo>
                <a:lnTo>
                  <a:pt x="75350" y="48000"/>
                </a:lnTo>
                <a:lnTo>
                  <a:pt x="75370" y="47990"/>
                </a:lnTo>
                <a:lnTo>
                  <a:pt x="75400" y="47970"/>
                </a:lnTo>
                <a:lnTo>
                  <a:pt x="75430" y="47960"/>
                </a:lnTo>
                <a:lnTo>
                  <a:pt x="75470" y="47960"/>
                </a:lnTo>
                <a:lnTo>
                  <a:pt x="75530" y="47970"/>
                </a:lnTo>
                <a:lnTo>
                  <a:pt x="75570" y="47980"/>
                </a:lnTo>
                <a:lnTo>
                  <a:pt x="75610" y="48010"/>
                </a:lnTo>
                <a:lnTo>
                  <a:pt x="75630" y="48030"/>
                </a:lnTo>
                <a:close/>
                <a:moveTo>
                  <a:pt x="75410" y="48100"/>
                </a:moveTo>
                <a:lnTo>
                  <a:pt x="75410" y="48110"/>
                </a:lnTo>
                <a:lnTo>
                  <a:pt x="75410" y="48120"/>
                </a:lnTo>
                <a:lnTo>
                  <a:pt x="75380" y="48110"/>
                </a:lnTo>
                <a:lnTo>
                  <a:pt x="75380" y="48130"/>
                </a:lnTo>
                <a:lnTo>
                  <a:pt x="75390" y="48160"/>
                </a:lnTo>
                <a:lnTo>
                  <a:pt x="75380" y="48160"/>
                </a:lnTo>
                <a:lnTo>
                  <a:pt x="75370" y="48150"/>
                </a:lnTo>
                <a:lnTo>
                  <a:pt x="75360" y="48130"/>
                </a:lnTo>
                <a:lnTo>
                  <a:pt x="75350" y="48120"/>
                </a:lnTo>
                <a:lnTo>
                  <a:pt x="75370" y="48070"/>
                </a:lnTo>
                <a:lnTo>
                  <a:pt x="75380" y="48060"/>
                </a:lnTo>
                <a:lnTo>
                  <a:pt x="75390" y="48070"/>
                </a:lnTo>
                <a:lnTo>
                  <a:pt x="75410" y="48100"/>
                </a:lnTo>
                <a:close/>
                <a:moveTo>
                  <a:pt x="75350" y="48080"/>
                </a:moveTo>
                <a:lnTo>
                  <a:pt x="75350" y="48090"/>
                </a:lnTo>
                <a:lnTo>
                  <a:pt x="75340" y="48080"/>
                </a:lnTo>
                <a:lnTo>
                  <a:pt x="75330" y="48080"/>
                </a:lnTo>
                <a:lnTo>
                  <a:pt x="75310" y="48070"/>
                </a:lnTo>
                <a:lnTo>
                  <a:pt x="75330" y="48050"/>
                </a:lnTo>
                <a:lnTo>
                  <a:pt x="75350" y="48050"/>
                </a:lnTo>
                <a:lnTo>
                  <a:pt x="75360" y="48060"/>
                </a:lnTo>
                <a:lnTo>
                  <a:pt x="75370" y="48060"/>
                </a:lnTo>
                <a:lnTo>
                  <a:pt x="75360" y="48070"/>
                </a:lnTo>
                <a:lnTo>
                  <a:pt x="75350" y="4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