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Shandong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Shandong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3880" y="40630"/>
                </a:moveTo>
                <a:lnTo>
                  <a:pt x="73850" y="40660"/>
                </a:lnTo>
                <a:lnTo>
                  <a:pt x="73840" y="40690"/>
                </a:lnTo>
                <a:lnTo>
                  <a:pt x="73830" y="40690"/>
                </a:lnTo>
                <a:lnTo>
                  <a:pt x="73830" y="40680"/>
                </a:lnTo>
                <a:lnTo>
                  <a:pt x="73840" y="40660"/>
                </a:lnTo>
                <a:lnTo>
                  <a:pt x="73850" y="40660"/>
                </a:lnTo>
                <a:lnTo>
                  <a:pt x="73860" y="40640"/>
                </a:lnTo>
                <a:lnTo>
                  <a:pt x="73870" y="40640"/>
                </a:lnTo>
                <a:lnTo>
                  <a:pt x="73870" y="40630"/>
                </a:lnTo>
                <a:lnTo>
                  <a:pt x="73860" y="40620"/>
                </a:lnTo>
                <a:lnTo>
                  <a:pt x="73870" y="40620"/>
                </a:lnTo>
                <a:lnTo>
                  <a:pt x="73880" y="40620"/>
                </a:lnTo>
                <a:lnTo>
                  <a:pt x="73880" y="40630"/>
                </a:lnTo>
                <a:close/>
                <a:moveTo>
                  <a:pt x="77410" y="38070"/>
                </a:moveTo>
                <a:lnTo>
                  <a:pt x="77400" y="38070"/>
                </a:lnTo>
                <a:lnTo>
                  <a:pt x="77400" y="38060"/>
                </a:lnTo>
                <a:lnTo>
                  <a:pt x="77410" y="38070"/>
                </a:lnTo>
                <a:close/>
                <a:moveTo>
                  <a:pt x="77300" y="38850"/>
                </a:moveTo>
                <a:lnTo>
                  <a:pt x="77290" y="38850"/>
                </a:lnTo>
                <a:lnTo>
                  <a:pt x="77290" y="38840"/>
                </a:lnTo>
                <a:lnTo>
                  <a:pt x="77300" y="38850"/>
                </a:lnTo>
                <a:close/>
                <a:moveTo>
                  <a:pt x="77270" y="37940"/>
                </a:moveTo>
                <a:lnTo>
                  <a:pt x="77260" y="37930"/>
                </a:lnTo>
                <a:lnTo>
                  <a:pt x="77270" y="37930"/>
                </a:lnTo>
                <a:lnTo>
                  <a:pt x="77270" y="37940"/>
                </a:lnTo>
                <a:close/>
                <a:moveTo>
                  <a:pt x="75940" y="37830"/>
                </a:moveTo>
                <a:lnTo>
                  <a:pt x="75930" y="37830"/>
                </a:lnTo>
                <a:lnTo>
                  <a:pt x="75930" y="37820"/>
                </a:lnTo>
                <a:lnTo>
                  <a:pt x="75950" y="37800"/>
                </a:lnTo>
                <a:lnTo>
                  <a:pt x="75960" y="37800"/>
                </a:lnTo>
                <a:lnTo>
                  <a:pt x="75970" y="37780"/>
                </a:lnTo>
                <a:lnTo>
                  <a:pt x="75980" y="37780"/>
                </a:lnTo>
                <a:lnTo>
                  <a:pt x="75940" y="37830"/>
                </a:lnTo>
                <a:close/>
                <a:moveTo>
                  <a:pt x="76490" y="37810"/>
                </a:moveTo>
                <a:lnTo>
                  <a:pt x="76480" y="37810"/>
                </a:lnTo>
                <a:lnTo>
                  <a:pt x="76480" y="37800"/>
                </a:lnTo>
                <a:lnTo>
                  <a:pt x="76480" y="37790"/>
                </a:lnTo>
                <a:lnTo>
                  <a:pt x="76490" y="37790"/>
                </a:lnTo>
                <a:lnTo>
                  <a:pt x="76490" y="37800"/>
                </a:lnTo>
                <a:lnTo>
                  <a:pt x="76490" y="37810"/>
                </a:lnTo>
                <a:close/>
                <a:moveTo>
                  <a:pt x="75130" y="39380"/>
                </a:moveTo>
                <a:lnTo>
                  <a:pt x="75110" y="39410"/>
                </a:lnTo>
                <a:lnTo>
                  <a:pt x="75100" y="39330"/>
                </a:lnTo>
                <a:lnTo>
                  <a:pt x="75110" y="39340"/>
                </a:lnTo>
                <a:lnTo>
                  <a:pt x="75120" y="39340"/>
                </a:lnTo>
                <a:lnTo>
                  <a:pt x="75130" y="39370"/>
                </a:lnTo>
                <a:lnTo>
                  <a:pt x="75140" y="39380"/>
                </a:lnTo>
                <a:lnTo>
                  <a:pt x="75130" y="39380"/>
                </a:lnTo>
                <a:close/>
                <a:moveTo>
                  <a:pt x="75320" y="39250"/>
                </a:moveTo>
                <a:lnTo>
                  <a:pt x="75290" y="39270"/>
                </a:lnTo>
                <a:lnTo>
                  <a:pt x="75290" y="39250"/>
                </a:lnTo>
                <a:lnTo>
                  <a:pt x="75300" y="39250"/>
                </a:lnTo>
                <a:lnTo>
                  <a:pt x="75310" y="39240"/>
                </a:lnTo>
                <a:lnTo>
                  <a:pt x="75320" y="39250"/>
                </a:lnTo>
                <a:close/>
                <a:moveTo>
                  <a:pt x="75910" y="39130"/>
                </a:moveTo>
                <a:lnTo>
                  <a:pt x="75910" y="39120"/>
                </a:lnTo>
                <a:lnTo>
                  <a:pt x="75900" y="39120"/>
                </a:lnTo>
                <a:lnTo>
                  <a:pt x="75890" y="39110"/>
                </a:lnTo>
                <a:lnTo>
                  <a:pt x="75890" y="39100"/>
                </a:lnTo>
                <a:lnTo>
                  <a:pt x="75900" y="39100"/>
                </a:lnTo>
                <a:lnTo>
                  <a:pt x="75910" y="39120"/>
                </a:lnTo>
                <a:lnTo>
                  <a:pt x="75910" y="39130"/>
                </a:lnTo>
                <a:close/>
                <a:moveTo>
                  <a:pt x="74060" y="40310"/>
                </a:moveTo>
                <a:lnTo>
                  <a:pt x="74050" y="40330"/>
                </a:lnTo>
                <a:lnTo>
                  <a:pt x="74050" y="40310"/>
                </a:lnTo>
                <a:lnTo>
                  <a:pt x="74060" y="40300"/>
                </a:lnTo>
                <a:lnTo>
                  <a:pt x="74070" y="40290"/>
                </a:lnTo>
                <a:lnTo>
                  <a:pt x="74070" y="40300"/>
                </a:lnTo>
                <a:lnTo>
                  <a:pt x="74060" y="40310"/>
                </a:lnTo>
                <a:close/>
                <a:moveTo>
                  <a:pt x="68140" y="43000"/>
                </a:moveTo>
                <a:lnTo>
                  <a:pt x="68100" y="43040"/>
                </a:lnTo>
                <a:lnTo>
                  <a:pt x="68050" y="43070"/>
                </a:lnTo>
                <a:lnTo>
                  <a:pt x="68010" y="43090"/>
                </a:lnTo>
                <a:lnTo>
                  <a:pt x="68000" y="43100"/>
                </a:lnTo>
                <a:lnTo>
                  <a:pt x="67880" y="43150"/>
                </a:lnTo>
                <a:lnTo>
                  <a:pt x="67850" y="43160"/>
                </a:lnTo>
                <a:lnTo>
                  <a:pt x="67830" y="43170"/>
                </a:lnTo>
                <a:lnTo>
                  <a:pt x="67800" y="43130"/>
                </a:lnTo>
                <a:lnTo>
                  <a:pt x="67780" y="43080"/>
                </a:lnTo>
                <a:lnTo>
                  <a:pt x="67730" y="43070"/>
                </a:lnTo>
                <a:lnTo>
                  <a:pt x="67670" y="43090"/>
                </a:lnTo>
                <a:lnTo>
                  <a:pt x="67640" y="43060"/>
                </a:lnTo>
                <a:lnTo>
                  <a:pt x="67620" y="43050"/>
                </a:lnTo>
                <a:lnTo>
                  <a:pt x="67600" y="43050"/>
                </a:lnTo>
                <a:lnTo>
                  <a:pt x="67530" y="43070"/>
                </a:lnTo>
                <a:lnTo>
                  <a:pt x="67490" y="43100"/>
                </a:lnTo>
                <a:lnTo>
                  <a:pt x="67450" y="43130"/>
                </a:lnTo>
                <a:lnTo>
                  <a:pt x="67380" y="43140"/>
                </a:lnTo>
                <a:lnTo>
                  <a:pt x="67320" y="43140"/>
                </a:lnTo>
                <a:lnTo>
                  <a:pt x="67280" y="43140"/>
                </a:lnTo>
                <a:lnTo>
                  <a:pt x="67260" y="43130"/>
                </a:lnTo>
                <a:lnTo>
                  <a:pt x="67140" y="43100"/>
                </a:lnTo>
                <a:lnTo>
                  <a:pt x="67120" y="43100"/>
                </a:lnTo>
                <a:lnTo>
                  <a:pt x="67110" y="43120"/>
                </a:lnTo>
                <a:lnTo>
                  <a:pt x="67110" y="43150"/>
                </a:lnTo>
                <a:lnTo>
                  <a:pt x="67080" y="43160"/>
                </a:lnTo>
                <a:lnTo>
                  <a:pt x="67010" y="43140"/>
                </a:lnTo>
                <a:lnTo>
                  <a:pt x="66980" y="43120"/>
                </a:lnTo>
                <a:lnTo>
                  <a:pt x="66940" y="43110"/>
                </a:lnTo>
                <a:lnTo>
                  <a:pt x="66870" y="43130"/>
                </a:lnTo>
                <a:lnTo>
                  <a:pt x="66830" y="43090"/>
                </a:lnTo>
                <a:lnTo>
                  <a:pt x="66790" y="43020"/>
                </a:lnTo>
                <a:lnTo>
                  <a:pt x="66790" y="42990"/>
                </a:lnTo>
                <a:lnTo>
                  <a:pt x="66780" y="42950"/>
                </a:lnTo>
                <a:lnTo>
                  <a:pt x="66760" y="42840"/>
                </a:lnTo>
                <a:lnTo>
                  <a:pt x="66740" y="42720"/>
                </a:lnTo>
                <a:lnTo>
                  <a:pt x="66660" y="42630"/>
                </a:lnTo>
                <a:lnTo>
                  <a:pt x="66580" y="42600"/>
                </a:lnTo>
                <a:lnTo>
                  <a:pt x="66500" y="42590"/>
                </a:lnTo>
                <a:lnTo>
                  <a:pt x="66460" y="42580"/>
                </a:lnTo>
                <a:lnTo>
                  <a:pt x="66460" y="42560"/>
                </a:lnTo>
                <a:lnTo>
                  <a:pt x="66460" y="42520"/>
                </a:lnTo>
                <a:lnTo>
                  <a:pt x="66420" y="42510"/>
                </a:lnTo>
                <a:lnTo>
                  <a:pt x="66410" y="42490"/>
                </a:lnTo>
                <a:lnTo>
                  <a:pt x="66400" y="42450"/>
                </a:lnTo>
                <a:lnTo>
                  <a:pt x="66360" y="42380"/>
                </a:lnTo>
                <a:lnTo>
                  <a:pt x="66330" y="42360"/>
                </a:lnTo>
                <a:lnTo>
                  <a:pt x="66280" y="42340"/>
                </a:lnTo>
                <a:lnTo>
                  <a:pt x="66090" y="42370"/>
                </a:lnTo>
                <a:lnTo>
                  <a:pt x="66000" y="42340"/>
                </a:lnTo>
                <a:lnTo>
                  <a:pt x="65820" y="42310"/>
                </a:lnTo>
                <a:lnTo>
                  <a:pt x="65820" y="42290"/>
                </a:lnTo>
                <a:lnTo>
                  <a:pt x="65880" y="42190"/>
                </a:lnTo>
                <a:lnTo>
                  <a:pt x="65880" y="42160"/>
                </a:lnTo>
                <a:lnTo>
                  <a:pt x="65870" y="42030"/>
                </a:lnTo>
                <a:lnTo>
                  <a:pt x="65960" y="41950"/>
                </a:lnTo>
                <a:lnTo>
                  <a:pt x="66020" y="41930"/>
                </a:lnTo>
                <a:lnTo>
                  <a:pt x="66080" y="41880"/>
                </a:lnTo>
                <a:lnTo>
                  <a:pt x="66110" y="41810"/>
                </a:lnTo>
                <a:lnTo>
                  <a:pt x="66120" y="41700"/>
                </a:lnTo>
                <a:lnTo>
                  <a:pt x="66120" y="41680"/>
                </a:lnTo>
                <a:lnTo>
                  <a:pt x="66360" y="41550"/>
                </a:lnTo>
                <a:lnTo>
                  <a:pt x="66440" y="41580"/>
                </a:lnTo>
                <a:lnTo>
                  <a:pt x="66600" y="41450"/>
                </a:lnTo>
                <a:lnTo>
                  <a:pt x="66570" y="41310"/>
                </a:lnTo>
                <a:lnTo>
                  <a:pt x="66690" y="41320"/>
                </a:lnTo>
                <a:lnTo>
                  <a:pt x="66700" y="41220"/>
                </a:lnTo>
                <a:lnTo>
                  <a:pt x="66760" y="41170"/>
                </a:lnTo>
                <a:lnTo>
                  <a:pt x="66820" y="41110"/>
                </a:lnTo>
                <a:lnTo>
                  <a:pt x="66850" y="41050"/>
                </a:lnTo>
                <a:lnTo>
                  <a:pt x="66900" y="41010"/>
                </a:lnTo>
                <a:lnTo>
                  <a:pt x="66940" y="40990"/>
                </a:lnTo>
                <a:lnTo>
                  <a:pt x="66990" y="40970"/>
                </a:lnTo>
                <a:lnTo>
                  <a:pt x="67020" y="40990"/>
                </a:lnTo>
                <a:lnTo>
                  <a:pt x="67080" y="41000"/>
                </a:lnTo>
                <a:lnTo>
                  <a:pt x="67160" y="40870"/>
                </a:lnTo>
                <a:lnTo>
                  <a:pt x="67210" y="40810"/>
                </a:lnTo>
                <a:lnTo>
                  <a:pt x="67250" y="40790"/>
                </a:lnTo>
                <a:lnTo>
                  <a:pt x="67350" y="40780"/>
                </a:lnTo>
                <a:lnTo>
                  <a:pt x="67400" y="40750"/>
                </a:lnTo>
                <a:lnTo>
                  <a:pt x="67400" y="40640"/>
                </a:lnTo>
                <a:lnTo>
                  <a:pt x="67460" y="40580"/>
                </a:lnTo>
                <a:lnTo>
                  <a:pt x="67660" y="40550"/>
                </a:lnTo>
                <a:lnTo>
                  <a:pt x="67670" y="40490"/>
                </a:lnTo>
                <a:lnTo>
                  <a:pt x="67730" y="40310"/>
                </a:lnTo>
                <a:lnTo>
                  <a:pt x="67700" y="40280"/>
                </a:lnTo>
                <a:lnTo>
                  <a:pt x="67680" y="40270"/>
                </a:lnTo>
                <a:lnTo>
                  <a:pt x="67660" y="40230"/>
                </a:lnTo>
                <a:lnTo>
                  <a:pt x="67630" y="40230"/>
                </a:lnTo>
                <a:lnTo>
                  <a:pt x="67600" y="40290"/>
                </a:lnTo>
                <a:lnTo>
                  <a:pt x="67620" y="40380"/>
                </a:lnTo>
                <a:lnTo>
                  <a:pt x="67520" y="40460"/>
                </a:lnTo>
                <a:lnTo>
                  <a:pt x="67400" y="40570"/>
                </a:lnTo>
                <a:lnTo>
                  <a:pt x="67370" y="40580"/>
                </a:lnTo>
                <a:lnTo>
                  <a:pt x="67330" y="40570"/>
                </a:lnTo>
                <a:lnTo>
                  <a:pt x="67260" y="40580"/>
                </a:lnTo>
                <a:lnTo>
                  <a:pt x="67200" y="40570"/>
                </a:lnTo>
                <a:lnTo>
                  <a:pt x="67160" y="40580"/>
                </a:lnTo>
                <a:lnTo>
                  <a:pt x="67130" y="40610"/>
                </a:lnTo>
                <a:lnTo>
                  <a:pt x="67120" y="40620"/>
                </a:lnTo>
                <a:lnTo>
                  <a:pt x="67080" y="40660"/>
                </a:lnTo>
                <a:lnTo>
                  <a:pt x="66980" y="40690"/>
                </a:lnTo>
                <a:lnTo>
                  <a:pt x="66890" y="40710"/>
                </a:lnTo>
                <a:lnTo>
                  <a:pt x="66820" y="40750"/>
                </a:lnTo>
                <a:lnTo>
                  <a:pt x="66750" y="40830"/>
                </a:lnTo>
                <a:lnTo>
                  <a:pt x="66660" y="40900"/>
                </a:lnTo>
                <a:lnTo>
                  <a:pt x="66630" y="40890"/>
                </a:lnTo>
                <a:lnTo>
                  <a:pt x="66630" y="40880"/>
                </a:lnTo>
                <a:lnTo>
                  <a:pt x="66610" y="40800"/>
                </a:lnTo>
                <a:lnTo>
                  <a:pt x="66620" y="40730"/>
                </a:lnTo>
                <a:lnTo>
                  <a:pt x="66630" y="40680"/>
                </a:lnTo>
                <a:lnTo>
                  <a:pt x="66630" y="40630"/>
                </a:lnTo>
                <a:lnTo>
                  <a:pt x="66650" y="40580"/>
                </a:lnTo>
                <a:lnTo>
                  <a:pt x="66720" y="40530"/>
                </a:lnTo>
                <a:lnTo>
                  <a:pt x="66740" y="40510"/>
                </a:lnTo>
                <a:lnTo>
                  <a:pt x="66770" y="40460"/>
                </a:lnTo>
                <a:lnTo>
                  <a:pt x="66770" y="40350"/>
                </a:lnTo>
                <a:lnTo>
                  <a:pt x="66810" y="40280"/>
                </a:lnTo>
                <a:lnTo>
                  <a:pt x="66850" y="40240"/>
                </a:lnTo>
                <a:lnTo>
                  <a:pt x="66840" y="40180"/>
                </a:lnTo>
                <a:lnTo>
                  <a:pt x="66820" y="40110"/>
                </a:lnTo>
                <a:lnTo>
                  <a:pt x="66790" y="40030"/>
                </a:lnTo>
                <a:lnTo>
                  <a:pt x="66750" y="39940"/>
                </a:lnTo>
                <a:lnTo>
                  <a:pt x="66730" y="39890"/>
                </a:lnTo>
                <a:lnTo>
                  <a:pt x="66610" y="39890"/>
                </a:lnTo>
                <a:lnTo>
                  <a:pt x="66560" y="39830"/>
                </a:lnTo>
                <a:lnTo>
                  <a:pt x="66560" y="39780"/>
                </a:lnTo>
                <a:lnTo>
                  <a:pt x="66540" y="39650"/>
                </a:lnTo>
                <a:lnTo>
                  <a:pt x="66530" y="39630"/>
                </a:lnTo>
                <a:lnTo>
                  <a:pt x="66560" y="39580"/>
                </a:lnTo>
                <a:lnTo>
                  <a:pt x="66610" y="39500"/>
                </a:lnTo>
                <a:lnTo>
                  <a:pt x="66630" y="39460"/>
                </a:lnTo>
                <a:lnTo>
                  <a:pt x="66610" y="39400"/>
                </a:lnTo>
                <a:lnTo>
                  <a:pt x="66640" y="39360"/>
                </a:lnTo>
                <a:lnTo>
                  <a:pt x="66740" y="39290"/>
                </a:lnTo>
                <a:lnTo>
                  <a:pt x="66770" y="39230"/>
                </a:lnTo>
                <a:lnTo>
                  <a:pt x="66780" y="39200"/>
                </a:lnTo>
                <a:lnTo>
                  <a:pt x="66790" y="39190"/>
                </a:lnTo>
                <a:lnTo>
                  <a:pt x="66840" y="39150"/>
                </a:lnTo>
                <a:lnTo>
                  <a:pt x="66850" y="39110"/>
                </a:lnTo>
                <a:lnTo>
                  <a:pt x="66880" y="39090"/>
                </a:lnTo>
                <a:lnTo>
                  <a:pt x="66930" y="39080"/>
                </a:lnTo>
                <a:lnTo>
                  <a:pt x="66990" y="39090"/>
                </a:lnTo>
                <a:lnTo>
                  <a:pt x="67090" y="39050"/>
                </a:lnTo>
                <a:lnTo>
                  <a:pt x="67120" y="39020"/>
                </a:lnTo>
                <a:lnTo>
                  <a:pt x="67150" y="38970"/>
                </a:lnTo>
                <a:lnTo>
                  <a:pt x="67140" y="38960"/>
                </a:lnTo>
                <a:lnTo>
                  <a:pt x="67140" y="38920"/>
                </a:lnTo>
                <a:lnTo>
                  <a:pt x="67180" y="38860"/>
                </a:lnTo>
                <a:lnTo>
                  <a:pt x="67230" y="38800"/>
                </a:lnTo>
                <a:lnTo>
                  <a:pt x="67260" y="38770"/>
                </a:lnTo>
                <a:lnTo>
                  <a:pt x="67270" y="38670"/>
                </a:lnTo>
                <a:lnTo>
                  <a:pt x="67350" y="38610"/>
                </a:lnTo>
                <a:lnTo>
                  <a:pt x="67390" y="38560"/>
                </a:lnTo>
                <a:lnTo>
                  <a:pt x="67410" y="38500"/>
                </a:lnTo>
                <a:lnTo>
                  <a:pt x="67420" y="38450"/>
                </a:lnTo>
                <a:lnTo>
                  <a:pt x="67410" y="38410"/>
                </a:lnTo>
                <a:lnTo>
                  <a:pt x="67420" y="38380"/>
                </a:lnTo>
                <a:lnTo>
                  <a:pt x="67470" y="38280"/>
                </a:lnTo>
                <a:lnTo>
                  <a:pt x="67530" y="38210"/>
                </a:lnTo>
                <a:lnTo>
                  <a:pt x="67540" y="38110"/>
                </a:lnTo>
                <a:lnTo>
                  <a:pt x="67560" y="38080"/>
                </a:lnTo>
                <a:lnTo>
                  <a:pt x="67610" y="38020"/>
                </a:lnTo>
                <a:lnTo>
                  <a:pt x="67700" y="38000"/>
                </a:lnTo>
                <a:lnTo>
                  <a:pt x="67720" y="37980"/>
                </a:lnTo>
                <a:lnTo>
                  <a:pt x="67930" y="37980"/>
                </a:lnTo>
                <a:lnTo>
                  <a:pt x="67960" y="37950"/>
                </a:lnTo>
                <a:lnTo>
                  <a:pt x="67980" y="37910"/>
                </a:lnTo>
                <a:lnTo>
                  <a:pt x="67930" y="37870"/>
                </a:lnTo>
                <a:lnTo>
                  <a:pt x="67930" y="37800"/>
                </a:lnTo>
                <a:lnTo>
                  <a:pt x="67970" y="37760"/>
                </a:lnTo>
                <a:lnTo>
                  <a:pt x="67980" y="37690"/>
                </a:lnTo>
                <a:lnTo>
                  <a:pt x="68000" y="37630"/>
                </a:lnTo>
                <a:lnTo>
                  <a:pt x="68030" y="37580"/>
                </a:lnTo>
                <a:lnTo>
                  <a:pt x="68060" y="37570"/>
                </a:lnTo>
                <a:lnTo>
                  <a:pt x="68160" y="37590"/>
                </a:lnTo>
                <a:lnTo>
                  <a:pt x="68190" y="37690"/>
                </a:lnTo>
                <a:lnTo>
                  <a:pt x="68200" y="37740"/>
                </a:lnTo>
                <a:lnTo>
                  <a:pt x="68220" y="37740"/>
                </a:lnTo>
                <a:lnTo>
                  <a:pt x="68270" y="37710"/>
                </a:lnTo>
                <a:lnTo>
                  <a:pt x="68310" y="37670"/>
                </a:lnTo>
                <a:lnTo>
                  <a:pt x="68320" y="37660"/>
                </a:lnTo>
                <a:lnTo>
                  <a:pt x="68420" y="37550"/>
                </a:lnTo>
                <a:lnTo>
                  <a:pt x="68550" y="37450"/>
                </a:lnTo>
                <a:lnTo>
                  <a:pt x="68560" y="37430"/>
                </a:lnTo>
                <a:lnTo>
                  <a:pt x="68580" y="37370"/>
                </a:lnTo>
                <a:lnTo>
                  <a:pt x="68590" y="37330"/>
                </a:lnTo>
                <a:lnTo>
                  <a:pt x="68610" y="37310"/>
                </a:lnTo>
                <a:lnTo>
                  <a:pt x="68680" y="37240"/>
                </a:lnTo>
                <a:lnTo>
                  <a:pt x="68710" y="37200"/>
                </a:lnTo>
                <a:lnTo>
                  <a:pt x="68730" y="37120"/>
                </a:lnTo>
                <a:lnTo>
                  <a:pt x="68790" y="37090"/>
                </a:lnTo>
                <a:lnTo>
                  <a:pt x="68860" y="37080"/>
                </a:lnTo>
                <a:lnTo>
                  <a:pt x="68870" y="37080"/>
                </a:lnTo>
                <a:lnTo>
                  <a:pt x="68950" y="37070"/>
                </a:lnTo>
                <a:lnTo>
                  <a:pt x="69040" y="37110"/>
                </a:lnTo>
                <a:lnTo>
                  <a:pt x="69100" y="37110"/>
                </a:lnTo>
                <a:lnTo>
                  <a:pt x="69140" y="37100"/>
                </a:lnTo>
                <a:lnTo>
                  <a:pt x="69180" y="37080"/>
                </a:lnTo>
                <a:lnTo>
                  <a:pt x="69350" y="37070"/>
                </a:lnTo>
                <a:lnTo>
                  <a:pt x="69410" y="37070"/>
                </a:lnTo>
                <a:lnTo>
                  <a:pt x="69570" y="37050"/>
                </a:lnTo>
                <a:lnTo>
                  <a:pt x="69610" y="37040"/>
                </a:lnTo>
                <a:lnTo>
                  <a:pt x="69660" y="37050"/>
                </a:lnTo>
                <a:lnTo>
                  <a:pt x="69730" y="37030"/>
                </a:lnTo>
                <a:lnTo>
                  <a:pt x="69790" y="36990"/>
                </a:lnTo>
                <a:lnTo>
                  <a:pt x="69800" y="36960"/>
                </a:lnTo>
                <a:lnTo>
                  <a:pt x="69880" y="36800"/>
                </a:lnTo>
                <a:lnTo>
                  <a:pt x="69920" y="36700"/>
                </a:lnTo>
                <a:lnTo>
                  <a:pt x="69980" y="36660"/>
                </a:lnTo>
                <a:lnTo>
                  <a:pt x="70050" y="36650"/>
                </a:lnTo>
                <a:lnTo>
                  <a:pt x="70130" y="36620"/>
                </a:lnTo>
                <a:lnTo>
                  <a:pt x="70190" y="36580"/>
                </a:lnTo>
                <a:lnTo>
                  <a:pt x="70220" y="36530"/>
                </a:lnTo>
                <a:lnTo>
                  <a:pt x="70240" y="36480"/>
                </a:lnTo>
                <a:lnTo>
                  <a:pt x="70290" y="36390"/>
                </a:lnTo>
                <a:lnTo>
                  <a:pt x="70320" y="36390"/>
                </a:lnTo>
                <a:lnTo>
                  <a:pt x="70370" y="36410"/>
                </a:lnTo>
                <a:lnTo>
                  <a:pt x="70390" y="36430"/>
                </a:lnTo>
                <a:lnTo>
                  <a:pt x="70380" y="36450"/>
                </a:lnTo>
                <a:lnTo>
                  <a:pt x="70370" y="36480"/>
                </a:lnTo>
                <a:lnTo>
                  <a:pt x="70370" y="36510"/>
                </a:lnTo>
                <a:lnTo>
                  <a:pt x="70400" y="36490"/>
                </a:lnTo>
                <a:lnTo>
                  <a:pt x="70440" y="36540"/>
                </a:lnTo>
                <a:lnTo>
                  <a:pt x="70420" y="36550"/>
                </a:lnTo>
                <a:lnTo>
                  <a:pt x="70390" y="36560"/>
                </a:lnTo>
                <a:lnTo>
                  <a:pt x="70370" y="36580"/>
                </a:lnTo>
                <a:lnTo>
                  <a:pt x="70400" y="36580"/>
                </a:lnTo>
                <a:lnTo>
                  <a:pt x="70440" y="36580"/>
                </a:lnTo>
                <a:lnTo>
                  <a:pt x="70460" y="36570"/>
                </a:lnTo>
                <a:lnTo>
                  <a:pt x="70480" y="36560"/>
                </a:lnTo>
                <a:lnTo>
                  <a:pt x="70510" y="36550"/>
                </a:lnTo>
                <a:lnTo>
                  <a:pt x="70530" y="36560"/>
                </a:lnTo>
                <a:lnTo>
                  <a:pt x="70540" y="36580"/>
                </a:lnTo>
                <a:lnTo>
                  <a:pt x="70520" y="36580"/>
                </a:lnTo>
                <a:lnTo>
                  <a:pt x="70500" y="36590"/>
                </a:lnTo>
                <a:lnTo>
                  <a:pt x="70470" y="36590"/>
                </a:lnTo>
                <a:lnTo>
                  <a:pt x="70450" y="36600"/>
                </a:lnTo>
                <a:lnTo>
                  <a:pt x="70410" y="36630"/>
                </a:lnTo>
                <a:lnTo>
                  <a:pt x="70450" y="36620"/>
                </a:lnTo>
                <a:lnTo>
                  <a:pt x="70470" y="36610"/>
                </a:lnTo>
                <a:lnTo>
                  <a:pt x="70500" y="36620"/>
                </a:lnTo>
                <a:lnTo>
                  <a:pt x="70530" y="36620"/>
                </a:lnTo>
                <a:lnTo>
                  <a:pt x="70560" y="36650"/>
                </a:lnTo>
                <a:lnTo>
                  <a:pt x="70610" y="36640"/>
                </a:lnTo>
                <a:lnTo>
                  <a:pt x="70610" y="36670"/>
                </a:lnTo>
                <a:lnTo>
                  <a:pt x="70610" y="36710"/>
                </a:lnTo>
                <a:lnTo>
                  <a:pt x="70630" y="36730"/>
                </a:lnTo>
                <a:lnTo>
                  <a:pt x="70640" y="36760"/>
                </a:lnTo>
                <a:lnTo>
                  <a:pt x="70620" y="36780"/>
                </a:lnTo>
                <a:lnTo>
                  <a:pt x="70600" y="36790"/>
                </a:lnTo>
                <a:lnTo>
                  <a:pt x="70580" y="36780"/>
                </a:lnTo>
                <a:lnTo>
                  <a:pt x="70540" y="36770"/>
                </a:lnTo>
                <a:lnTo>
                  <a:pt x="70510" y="36780"/>
                </a:lnTo>
                <a:lnTo>
                  <a:pt x="70500" y="36810"/>
                </a:lnTo>
                <a:lnTo>
                  <a:pt x="70540" y="36810"/>
                </a:lnTo>
                <a:lnTo>
                  <a:pt x="70570" y="36810"/>
                </a:lnTo>
                <a:lnTo>
                  <a:pt x="70610" y="36820"/>
                </a:lnTo>
                <a:lnTo>
                  <a:pt x="70620" y="36850"/>
                </a:lnTo>
                <a:lnTo>
                  <a:pt x="70620" y="36880"/>
                </a:lnTo>
                <a:lnTo>
                  <a:pt x="70600" y="36910"/>
                </a:lnTo>
                <a:lnTo>
                  <a:pt x="70560" y="36940"/>
                </a:lnTo>
                <a:lnTo>
                  <a:pt x="70560" y="36970"/>
                </a:lnTo>
                <a:lnTo>
                  <a:pt x="70560" y="37000"/>
                </a:lnTo>
                <a:lnTo>
                  <a:pt x="70560" y="37030"/>
                </a:lnTo>
                <a:lnTo>
                  <a:pt x="70540" y="37050"/>
                </a:lnTo>
                <a:lnTo>
                  <a:pt x="70520" y="37080"/>
                </a:lnTo>
                <a:lnTo>
                  <a:pt x="70480" y="37100"/>
                </a:lnTo>
                <a:lnTo>
                  <a:pt x="70460" y="37110"/>
                </a:lnTo>
                <a:lnTo>
                  <a:pt x="70500" y="37110"/>
                </a:lnTo>
                <a:lnTo>
                  <a:pt x="70520" y="37110"/>
                </a:lnTo>
                <a:lnTo>
                  <a:pt x="70540" y="37130"/>
                </a:lnTo>
                <a:lnTo>
                  <a:pt x="70570" y="37100"/>
                </a:lnTo>
                <a:lnTo>
                  <a:pt x="70600" y="37060"/>
                </a:lnTo>
                <a:lnTo>
                  <a:pt x="70600" y="37030"/>
                </a:lnTo>
                <a:lnTo>
                  <a:pt x="70600" y="37000"/>
                </a:lnTo>
                <a:lnTo>
                  <a:pt x="70600" y="36990"/>
                </a:lnTo>
                <a:lnTo>
                  <a:pt x="70600" y="36970"/>
                </a:lnTo>
                <a:lnTo>
                  <a:pt x="70610" y="36960"/>
                </a:lnTo>
                <a:lnTo>
                  <a:pt x="70640" y="36930"/>
                </a:lnTo>
                <a:lnTo>
                  <a:pt x="70660" y="36920"/>
                </a:lnTo>
                <a:lnTo>
                  <a:pt x="70660" y="36900"/>
                </a:lnTo>
                <a:lnTo>
                  <a:pt x="70680" y="36870"/>
                </a:lnTo>
                <a:lnTo>
                  <a:pt x="70700" y="36860"/>
                </a:lnTo>
                <a:lnTo>
                  <a:pt x="70720" y="36860"/>
                </a:lnTo>
                <a:lnTo>
                  <a:pt x="70740" y="36860"/>
                </a:lnTo>
                <a:lnTo>
                  <a:pt x="70770" y="36880"/>
                </a:lnTo>
                <a:lnTo>
                  <a:pt x="70780" y="36860"/>
                </a:lnTo>
                <a:lnTo>
                  <a:pt x="70770" y="36820"/>
                </a:lnTo>
                <a:lnTo>
                  <a:pt x="70770" y="36790"/>
                </a:lnTo>
                <a:lnTo>
                  <a:pt x="70790" y="36750"/>
                </a:lnTo>
                <a:lnTo>
                  <a:pt x="70800" y="36720"/>
                </a:lnTo>
                <a:lnTo>
                  <a:pt x="70810" y="36660"/>
                </a:lnTo>
                <a:lnTo>
                  <a:pt x="70850" y="36640"/>
                </a:lnTo>
                <a:lnTo>
                  <a:pt x="70890" y="36620"/>
                </a:lnTo>
                <a:lnTo>
                  <a:pt x="70950" y="36670"/>
                </a:lnTo>
                <a:lnTo>
                  <a:pt x="70990" y="36630"/>
                </a:lnTo>
                <a:lnTo>
                  <a:pt x="70950" y="36720"/>
                </a:lnTo>
                <a:lnTo>
                  <a:pt x="70970" y="36750"/>
                </a:lnTo>
                <a:lnTo>
                  <a:pt x="71000" y="36750"/>
                </a:lnTo>
                <a:lnTo>
                  <a:pt x="71000" y="36700"/>
                </a:lnTo>
                <a:lnTo>
                  <a:pt x="71060" y="36680"/>
                </a:lnTo>
                <a:lnTo>
                  <a:pt x="71080" y="36650"/>
                </a:lnTo>
                <a:lnTo>
                  <a:pt x="71100" y="36640"/>
                </a:lnTo>
                <a:lnTo>
                  <a:pt x="71120" y="36630"/>
                </a:lnTo>
                <a:lnTo>
                  <a:pt x="71140" y="36620"/>
                </a:lnTo>
                <a:lnTo>
                  <a:pt x="71170" y="36640"/>
                </a:lnTo>
                <a:lnTo>
                  <a:pt x="71200" y="36640"/>
                </a:lnTo>
                <a:lnTo>
                  <a:pt x="71210" y="36620"/>
                </a:lnTo>
                <a:lnTo>
                  <a:pt x="71230" y="36610"/>
                </a:lnTo>
                <a:lnTo>
                  <a:pt x="71270" y="36610"/>
                </a:lnTo>
                <a:lnTo>
                  <a:pt x="71290" y="36630"/>
                </a:lnTo>
                <a:lnTo>
                  <a:pt x="71310" y="36650"/>
                </a:lnTo>
                <a:lnTo>
                  <a:pt x="71320" y="36670"/>
                </a:lnTo>
                <a:lnTo>
                  <a:pt x="71310" y="36700"/>
                </a:lnTo>
                <a:lnTo>
                  <a:pt x="71290" y="36740"/>
                </a:lnTo>
                <a:lnTo>
                  <a:pt x="71340" y="36760"/>
                </a:lnTo>
                <a:lnTo>
                  <a:pt x="71350" y="36840"/>
                </a:lnTo>
                <a:lnTo>
                  <a:pt x="71380" y="36800"/>
                </a:lnTo>
                <a:lnTo>
                  <a:pt x="71420" y="36810"/>
                </a:lnTo>
                <a:lnTo>
                  <a:pt x="71410" y="36780"/>
                </a:lnTo>
                <a:lnTo>
                  <a:pt x="71410" y="36760"/>
                </a:lnTo>
                <a:lnTo>
                  <a:pt x="71430" y="36740"/>
                </a:lnTo>
                <a:lnTo>
                  <a:pt x="71450" y="36730"/>
                </a:lnTo>
                <a:lnTo>
                  <a:pt x="71470" y="36720"/>
                </a:lnTo>
                <a:lnTo>
                  <a:pt x="71500" y="36710"/>
                </a:lnTo>
                <a:lnTo>
                  <a:pt x="71540" y="36730"/>
                </a:lnTo>
                <a:lnTo>
                  <a:pt x="71580" y="36680"/>
                </a:lnTo>
                <a:lnTo>
                  <a:pt x="71580" y="36640"/>
                </a:lnTo>
                <a:lnTo>
                  <a:pt x="71580" y="36610"/>
                </a:lnTo>
                <a:lnTo>
                  <a:pt x="71580" y="36580"/>
                </a:lnTo>
                <a:lnTo>
                  <a:pt x="71610" y="36570"/>
                </a:lnTo>
                <a:lnTo>
                  <a:pt x="71620" y="36590"/>
                </a:lnTo>
                <a:lnTo>
                  <a:pt x="71640" y="36610"/>
                </a:lnTo>
                <a:lnTo>
                  <a:pt x="71660" y="36610"/>
                </a:lnTo>
                <a:lnTo>
                  <a:pt x="71680" y="36600"/>
                </a:lnTo>
                <a:lnTo>
                  <a:pt x="71700" y="36590"/>
                </a:lnTo>
                <a:lnTo>
                  <a:pt x="71700" y="36560"/>
                </a:lnTo>
                <a:lnTo>
                  <a:pt x="71710" y="36550"/>
                </a:lnTo>
                <a:lnTo>
                  <a:pt x="71730" y="36540"/>
                </a:lnTo>
                <a:lnTo>
                  <a:pt x="71740" y="36560"/>
                </a:lnTo>
                <a:lnTo>
                  <a:pt x="71740" y="36570"/>
                </a:lnTo>
                <a:lnTo>
                  <a:pt x="71730" y="36600"/>
                </a:lnTo>
                <a:lnTo>
                  <a:pt x="71720" y="36630"/>
                </a:lnTo>
                <a:lnTo>
                  <a:pt x="71670" y="36690"/>
                </a:lnTo>
                <a:lnTo>
                  <a:pt x="71710" y="36670"/>
                </a:lnTo>
                <a:lnTo>
                  <a:pt x="71750" y="36670"/>
                </a:lnTo>
                <a:lnTo>
                  <a:pt x="71770" y="36680"/>
                </a:lnTo>
                <a:lnTo>
                  <a:pt x="71800" y="36690"/>
                </a:lnTo>
                <a:lnTo>
                  <a:pt x="71830" y="36690"/>
                </a:lnTo>
                <a:lnTo>
                  <a:pt x="71860" y="36690"/>
                </a:lnTo>
                <a:lnTo>
                  <a:pt x="71900" y="36680"/>
                </a:lnTo>
                <a:lnTo>
                  <a:pt x="71880" y="36700"/>
                </a:lnTo>
                <a:lnTo>
                  <a:pt x="71850" y="36710"/>
                </a:lnTo>
                <a:lnTo>
                  <a:pt x="71830" y="36720"/>
                </a:lnTo>
                <a:lnTo>
                  <a:pt x="71810" y="36720"/>
                </a:lnTo>
                <a:lnTo>
                  <a:pt x="71780" y="36730"/>
                </a:lnTo>
                <a:lnTo>
                  <a:pt x="71760" y="36740"/>
                </a:lnTo>
                <a:lnTo>
                  <a:pt x="71740" y="36760"/>
                </a:lnTo>
                <a:lnTo>
                  <a:pt x="71730" y="36780"/>
                </a:lnTo>
                <a:lnTo>
                  <a:pt x="71740" y="36810"/>
                </a:lnTo>
                <a:lnTo>
                  <a:pt x="71740" y="36840"/>
                </a:lnTo>
                <a:lnTo>
                  <a:pt x="71760" y="36860"/>
                </a:lnTo>
                <a:lnTo>
                  <a:pt x="71780" y="36890"/>
                </a:lnTo>
                <a:lnTo>
                  <a:pt x="71810" y="36900"/>
                </a:lnTo>
                <a:lnTo>
                  <a:pt x="71810" y="36870"/>
                </a:lnTo>
                <a:lnTo>
                  <a:pt x="71830" y="36830"/>
                </a:lnTo>
                <a:lnTo>
                  <a:pt x="71830" y="36810"/>
                </a:lnTo>
                <a:lnTo>
                  <a:pt x="71840" y="36780"/>
                </a:lnTo>
                <a:lnTo>
                  <a:pt x="71850" y="36750"/>
                </a:lnTo>
                <a:lnTo>
                  <a:pt x="71890" y="36740"/>
                </a:lnTo>
                <a:lnTo>
                  <a:pt x="71910" y="36730"/>
                </a:lnTo>
                <a:lnTo>
                  <a:pt x="71940" y="36750"/>
                </a:lnTo>
                <a:lnTo>
                  <a:pt x="71940" y="36770"/>
                </a:lnTo>
                <a:lnTo>
                  <a:pt x="71940" y="36790"/>
                </a:lnTo>
                <a:lnTo>
                  <a:pt x="71940" y="36820"/>
                </a:lnTo>
                <a:lnTo>
                  <a:pt x="71930" y="36840"/>
                </a:lnTo>
                <a:lnTo>
                  <a:pt x="71920" y="36860"/>
                </a:lnTo>
                <a:lnTo>
                  <a:pt x="71920" y="36880"/>
                </a:lnTo>
                <a:lnTo>
                  <a:pt x="71950" y="36880"/>
                </a:lnTo>
                <a:lnTo>
                  <a:pt x="71980" y="36870"/>
                </a:lnTo>
                <a:lnTo>
                  <a:pt x="72010" y="36870"/>
                </a:lnTo>
                <a:lnTo>
                  <a:pt x="72050" y="36880"/>
                </a:lnTo>
                <a:lnTo>
                  <a:pt x="72040" y="36940"/>
                </a:lnTo>
                <a:lnTo>
                  <a:pt x="72060" y="36970"/>
                </a:lnTo>
                <a:lnTo>
                  <a:pt x="72020" y="37030"/>
                </a:lnTo>
                <a:lnTo>
                  <a:pt x="72000" y="37080"/>
                </a:lnTo>
                <a:lnTo>
                  <a:pt x="71940" y="37060"/>
                </a:lnTo>
                <a:lnTo>
                  <a:pt x="71940" y="37080"/>
                </a:lnTo>
                <a:lnTo>
                  <a:pt x="71950" y="37120"/>
                </a:lnTo>
                <a:lnTo>
                  <a:pt x="71950" y="37130"/>
                </a:lnTo>
                <a:lnTo>
                  <a:pt x="71960" y="37180"/>
                </a:lnTo>
                <a:lnTo>
                  <a:pt x="71990" y="37190"/>
                </a:lnTo>
                <a:lnTo>
                  <a:pt x="72010" y="37210"/>
                </a:lnTo>
                <a:lnTo>
                  <a:pt x="72040" y="37230"/>
                </a:lnTo>
                <a:lnTo>
                  <a:pt x="72070" y="37240"/>
                </a:lnTo>
                <a:lnTo>
                  <a:pt x="72110" y="37240"/>
                </a:lnTo>
                <a:lnTo>
                  <a:pt x="72130" y="37240"/>
                </a:lnTo>
                <a:lnTo>
                  <a:pt x="72130" y="37300"/>
                </a:lnTo>
                <a:lnTo>
                  <a:pt x="72130" y="37330"/>
                </a:lnTo>
                <a:lnTo>
                  <a:pt x="72110" y="37360"/>
                </a:lnTo>
                <a:lnTo>
                  <a:pt x="72050" y="37350"/>
                </a:lnTo>
                <a:lnTo>
                  <a:pt x="72060" y="37400"/>
                </a:lnTo>
                <a:lnTo>
                  <a:pt x="72040" y="37430"/>
                </a:lnTo>
                <a:lnTo>
                  <a:pt x="72020" y="37460"/>
                </a:lnTo>
                <a:lnTo>
                  <a:pt x="72010" y="37480"/>
                </a:lnTo>
                <a:lnTo>
                  <a:pt x="71980" y="37510"/>
                </a:lnTo>
                <a:lnTo>
                  <a:pt x="71960" y="37550"/>
                </a:lnTo>
                <a:lnTo>
                  <a:pt x="71970" y="37600"/>
                </a:lnTo>
                <a:lnTo>
                  <a:pt x="71970" y="37630"/>
                </a:lnTo>
                <a:lnTo>
                  <a:pt x="71940" y="37650"/>
                </a:lnTo>
                <a:lnTo>
                  <a:pt x="71890" y="37680"/>
                </a:lnTo>
                <a:lnTo>
                  <a:pt x="71930" y="37700"/>
                </a:lnTo>
                <a:lnTo>
                  <a:pt x="71940" y="37780"/>
                </a:lnTo>
                <a:lnTo>
                  <a:pt x="71920" y="37800"/>
                </a:lnTo>
                <a:lnTo>
                  <a:pt x="71920" y="37840"/>
                </a:lnTo>
                <a:lnTo>
                  <a:pt x="71910" y="37870"/>
                </a:lnTo>
                <a:lnTo>
                  <a:pt x="71880" y="37870"/>
                </a:lnTo>
                <a:lnTo>
                  <a:pt x="71840" y="37880"/>
                </a:lnTo>
                <a:lnTo>
                  <a:pt x="71790" y="37880"/>
                </a:lnTo>
                <a:lnTo>
                  <a:pt x="71740" y="37900"/>
                </a:lnTo>
                <a:lnTo>
                  <a:pt x="71770" y="37940"/>
                </a:lnTo>
                <a:lnTo>
                  <a:pt x="71780" y="37980"/>
                </a:lnTo>
                <a:lnTo>
                  <a:pt x="71790" y="38000"/>
                </a:lnTo>
                <a:lnTo>
                  <a:pt x="71790" y="38010"/>
                </a:lnTo>
                <a:lnTo>
                  <a:pt x="71800" y="38020"/>
                </a:lnTo>
                <a:lnTo>
                  <a:pt x="71850" y="38030"/>
                </a:lnTo>
                <a:lnTo>
                  <a:pt x="71880" y="38030"/>
                </a:lnTo>
                <a:lnTo>
                  <a:pt x="71910" y="38040"/>
                </a:lnTo>
                <a:lnTo>
                  <a:pt x="71920" y="38060"/>
                </a:lnTo>
                <a:lnTo>
                  <a:pt x="71920" y="38080"/>
                </a:lnTo>
                <a:lnTo>
                  <a:pt x="71920" y="38100"/>
                </a:lnTo>
                <a:lnTo>
                  <a:pt x="71920" y="38120"/>
                </a:lnTo>
                <a:lnTo>
                  <a:pt x="71920" y="38130"/>
                </a:lnTo>
                <a:lnTo>
                  <a:pt x="71930" y="38150"/>
                </a:lnTo>
                <a:lnTo>
                  <a:pt x="71960" y="38160"/>
                </a:lnTo>
                <a:lnTo>
                  <a:pt x="72020" y="38150"/>
                </a:lnTo>
                <a:lnTo>
                  <a:pt x="72050" y="38170"/>
                </a:lnTo>
                <a:lnTo>
                  <a:pt x="72080" y="38190"/>
                </a:lnTo>
                <a:lnTo>
                  <a:pt x="72080" y="38220"/>
                </a:lnTo>
                <a:lnTo>
                  <a:pt x="72090" y="38240"/>
                </a:lnTo>
                <a:lnTo>
                  <a:pt x="72070" y="38300"/>
                </a:lnTo>
                <a:lnTo>
                  <a:pt x="72140" y="38300"/>
                </a:lnTo>
                <a:lnTo>
                  <a:pt x="72190" y="38340"/>
                </a:lnTo>
                <a:lnTo>
                  <a:pt x="72230" y="38340"/>
                </a:lnTo>
                <a:lnTo>
                  <a:pt x="72270" y="38460"/>
                </a:lnTo>
                <a:lnTo>
                  <a:pt x="72380" y="38450"/>
                </a:lnTo>
                <a:lnTo>
                  <a:pt x="72440" y="38450"/>
                </a:lnTo>
                <a:lnTo>
                  <a:pt x="72450" y="38450"/>
                </a:lnTo>
                <a:lnTo>
                  <a:pt x="72480" y="38460"/>
                </a:lnTo>
                <a:lnTo>
                  <a:pt x="72530" y="38480"/>
                </a:lnTo>
                <a:lnTo>
                  <a:pt x="72560" y="38480"/>
                </a:lnTo>
                <a:lnTo>
                  <a:pt x="72600" y="38480"/>
                </a:lnTo>
                <a:lnTo>
                  <a:pt x="72650" y="38480"/>
                </a:lnTo>
                <a:lnTo>
                  <a:pt x="72690" y="38480"/>
                </a:lnTo>
                <a:lnTo>
                  <a:pt x="72730" y="38460"/>
                </a:lnTo>
                <a:lnTo>
                  <a:pt x="72760" y="38440"/>
                </a:lnTo>
                <a:lnTo>
                  <a:pt x="72800" y="38440"/>
                </a:lnTo>
                <a:lnTo>
                  <a:pt x="72830" y="38430"/>
                </a:lnTo>
                <a:lnTo>
                  <a:pt x="72870" y="38430"/>
                </a:lnTo>
                <a:lnTo>
                  <a:pt x="72910" y="38460"/>
                </a:lnTo>
                <a:lnTo>
                  <a:pt x="72950" y="38440"/>
                </a:lnTo>
                <a:lnTo>
                  <a:pt x="72970" y="38440"/>
                </a:lnTo>
                <a:lnTo>
                  <a:pt x="72980" y="38440"/>
                </a:lnTo>
                <a:lnTo>
                  <a:pt x="73030" y="38440"/>
                </a:lnTo>
                <a:lnTo>
                  <a:pt x="73110" y="38460"/>
                </a:lnTo>
                <a:lnTo>
                  <a:pt x="73150" y="38440"/>
                </a:lnTo>
                <a:lnTo>
                  <a:pt x="73210" y="38430"/>
                </a:lnTo>
                <a:lnTo>
                  <a:pt x="73220" y="38370"/>
                </a:lnTo>
                <a:lnTo>
                  <a:pt x="73260" y="38350"/>
                </a:lnTo>
                <a:lnTo>
                  <a:pt x="73260" y="38320"/>
                </a:lnTo>
                <a:lnTo>
                  <a:pt x="73290" y="38300"/>
                </a:lnTo>
                <a:lnTo>
                  <a:pt x="73310" y="38280"/>
                </a:lnTo>
                <a:lnTo>
                  <a:pt x="73330" y="38270"/>
                </a:lnTo>
                <a:lnTo>
                  <a:pt x="73350" y="38260"/>
                </a:lnTo>
                <a:lnTo>
                  <a:pt x="73350" y="38250"/>
                </a:lnTo>
                <a:lnTo>
                  <a:pt x="73350" y="38240"/>
                </a:lnTo>
                <a:lnTo>
                  <a:pt x="73370" y="38220"/>
                </a:lnTo>
                <a:lnTo>
                  <a:pt x="73390" y="38230"/>
                </a:lnTo>
                <a:lnTo>
                  <a:pt x="73410" y="38220"/>
                </a:lnTo>
                <a:lnTo>
                  <a:pt x="73420" y="38190"/>
                </a:lnTo>
                <a:lnTo>
                  <a:pt x="73420" y="38180"/>
                </a:lnTo>
                <a:lnTo>
                  <a:pt x="73430" y="38160"/>
                </a:lnTo>
                <a:lnTo>
                  <a:pt x="73450" y="38100"/>
                </a:lnTo>
                <a:lnTo>
                  <a:pt x="73440" y="38070"/>
                </a:lnTo>
                <a:lnTo>
                  <a:pt x="73430" y="38070"/>
                </a:lnTo>
                <a:lnTo>
                  <a:pt x="73430" y="38080"/>
                </a:lnTo>
                <a:lnTo>
                  <a:pt x="73430" y="38090"/>
                </a:lnTo>
                <a:lnTo>
                  <a:pt x="73420" y="38070"/>
                </a:lnTo>
                <a:lnTo>
                  <a:pt x="73410" y="38060"/>
                </a:lnTo>
                <a:lnTo>
                  <a:pt x="73410" y="38050"/>
                </a:lnTo>
                <a:lnTo>
                  <a:pt x="73400" y="38040"/>
                </a:lnTo>
                <a:lnTo>
                  <a:pt x="73400" y="38030"/>
                </a:lnTo>
                <a:lnTo>
                  <a:pt x="73370" y="38030"/>
                </a:lnTo>
                <a:lnTo>
                  <a:pt x="73360" y="38010"/>
                </a:lnTo>
                <a:lnTo>
                  <a:pt x="73350" y="38010"/>
                </a:lnTo>
                <a:lnTo>
                  <a:pt x="73350" y="38000"/>
                </a:lnTo>
                <a:lnTo>
                  <a:pt x="73350" y="37990"/>
                </a:lnTo>
                <a:lnTo>
                  <a:pt x="73360" y="37990"/>
                </a:lnTo>
                <a:lnTo>
                  <a:pt x="73390" y="37970"/>
                </a:lnTo>
                <a:lnTo>
                  <a:pt x="73440" y="37950"/>
                </a:lnTo>
                <a:lnTo>
                  <a:pt x="73460" y="37950"/>
                </a:lnTo>
                <a:lnTo>
                  <a:pt x="73480" y="37940"/>
                </a:lnTo>
                <a:lnTo>
                  <a:pt x="73490" y="37930"/>
                </a:lnTo>
                <a:lnTo>
                  <a:pt x="73490" y="37920"/>
                </a:lnTo>
                <a:lnTo>
                  <a:pt x="73490" y="37900"/>
                </a:lnTo>
                <a:lnTo>
                  <a:pt x="73500" y="37900"/>
                </a:lnTo>
                <a:lnTo>
                  <a:pt x="73550" y="37890"/>
                </a:lnTo>
                <a:lnTo>
                  <a:pt x="73610" y="37860"/>
                </a:lnTo>
                <a:lnTo>
                  <a:pt x="73660" y="37840"/>
                </a:lnTo>
                <a:lnTo>
                  <a:pt x="73670" y="37840"/>
                </a:lnTo>
                <a:lnTo>
                  <a:pt x="73680" y="37830"/>
                </a:lnTo>
                <a:lnTo>
                  <a:pt x="73710" y="37830"/>
                </a:lnTo>
                <a:lnTo>
                  <a:pt x="73720" y="37820"/>
                </a:lnTo>
                <a:lnTo>
                  <a:pt x="73720" y="37810"/>
                </a:lnTo>
                <a:lnTo>
                  <a:pt x="73730" y="37800"/>
                </a:lnTo>
                <a:lnTo>
                  <a:pt x="73800" y="37770"/>
                </a:lnTo>
                <a:lnTo>
                  <a:pt x="73810" y="37760"/>
                </a:lnTo>
                <a:lnTo>
                  <a:pt x="73830" y="37740"/>
                </a:lnTo>
                <a:lnTo>
                  <a:pt x="73850" y="37730"/>
                </a:lnTo>
                <a:lnTo>
                  <a:pt x="73860" y="37720"/>
                </a:lnTo>
                <a:lnTo>
                  <a:pt x="73870" y="37720"/>
                </a:lnTo>
                <a:lnTo>
                  <a:pt x="73920" y="37670"/>
                </a:lnTo>
                <a:lnTo>
                  <a:pt x="73940" y="37650"/>
                </a:lnTo>
                <a:lnTo>
                  <a:pt x="73950" y="37630"/>
                </a:lnTo>
                <a:lnTo>
                  <a:pt x="73960" y="37620"/>
                </a:lnTo>
                <a:lnTo>
                  <a:pt x="73970" y="37610"/>
                </a:lnTo>
                <a:lnTo>
                  <a:pt x="73990" y="37600"/>
                </a:lnTo>
                <a:lnTo>
                  <a:pt x="74020" y="37560"/>
                </a:lnTo>
                <a:lnTo>
                  <a:pt x="74030" y="37550"/>
                </a:lnTo>
                <a:lnTo>
                  <a:pt x="74050" y="37520"/>
                </a:lnTo>
                <a:lnTo>
                  <a:pt x="74060" y="37510"/>
                </a:lnTo>
                <a:lnTo>
                  <a:pt x="74060" y="37470"/>
                </a:lnTo>
                <a:lnTo>
                  <a:pt x="74070" y="37440"/>
                </a:lnTo>
                <a:lnTo>
                  <a:pt x="74070" y="37430"/>
                </a:lnTo>
                <a:lnTo>
                  <a:pt x="74060" y="37430"/>
                </a:lnTo>
                <a:lnTo>
                  <a:pt x="74070" y="37420"/>
                </a:lnTo>
                <a:lnTo>
                  <a:pt x="74030" y="37390"/>
                </a:lnTo>
                <a:lnTo>
                  <a:pt x="73950" y="37390"/>
                </a:lnTo>
                <a:lnTo>
                  <a:pt x="73930" y="37390"/>
                </a:lnTo>
                <a:lnTo>
                  <a:pt x="73930" y="37400"/>
                </a:lnTo>
                <a:lnTo>
                  <a:pt x="73920" y="37400"/>
                </a:lnTo>
                <a:lnTo>
                  <a:pt x="73920" y="37370"/>
                </a:lnTo>
                <a:lnTo>
                  <a:pt x="73930" y="37370"/>
                </a:lnTo>
                <a:lnTo>
                  <a:pt x="73950" y="37370"/>
                </a:lnTo>
                <a:lnTo>
                  <a:pt x="73980" y="37370"/>
                </a:lnTo>
                <a:lnTo>
                  <a:pt x="74010" y="37370"/>
                </a:lnTo>
                <a:lnTo>
                  <a:pt x="74060" y="37380"/>
                </a:lnTo>
                <a:lnTo>
                  <a:pt x="74120" y="37360"/>
                </a:lnTo>
                <a:lnTo>
                  <a:pt x="74150" y="37340"/>
                </a:lnTo>
                <a:lnTo>
                  <a:pt x="74180" y="37330"/>
                </a:lnTo>
                <a:lnTo>
                  <a:pt x="74180" y="37320"/>
                </a:lnTo>
                <a:lnTo>
                  <a:pt x="74250" y="37260"/>
                </a:lnTo>
                <a:lnTo>
                  <a:pt x="74280" y="37270"/>
                </a:lnTo>
                <a:lnTo>
                  <a:pt x="74320" y="37260"/>
                </a:lnTo>
                <a:lnTo>
                  <a:pt x="74340" y="37250"/>
                </a:lnTo>
                <a:lnTo>
                  <a:pt x="74350" y="37250"/>
                </a:lnTo>
                <a:lnTo>
                  <a:pt x="74360" y="37250"/>
                </a:lnTo>
                <a:lnTo>
                  <a:pt x="74410" y="37240"/>
                </a:lnTo>
                <a:lnTo>
                  <a:pt x="74460" y="37240"/>
                </a:lnTo>
                <a:lnTo>
                  <a:pt x="74470" y="37230"/>
                </a:lnTo>
                <a:lnTo>
                  <a:pt x="74480" y="37210"/>
                </a:lnTo>
                <a:lnTo>
                  <a:pt x="74510" y="37190"/>
                </a:lnTo>
                <a:lnTo>
                  <a:pt x="74530" y="37200"/>
                </a:lnTo>
                <a:lnTo>
                  <a:pt x="74570" y="37180"/>
                </a:lnTo>
                <a:lnTo>
                  <a:pt x="74620" y="37140"/>
                </a:lnTo>
                <a:lnTo>
                  <a:pt x="74650" y="37120"/>
                </a:lnTo>
                <a:lnTo>
                  <a:pt x="74670" y="37110"/>
                </a:lnTo>
                <a:lnTo>
                  <a:pt x="74690" y="37110"/>
                </a:lnTo>
                <a:lnTo>
                  <a:pt x="74730" y="37130"/>
                </a:lnTo>
                <a:lnTo>
                  <a:pt x="74770" y="37130"/>
                </a:lnTo>
                <a:lnTo>
                  <a:pt x="74780" y="37130"/>
                </a:lnTo>
                <a:lnTo>
                  <a:pt x="74820" y="37130"/>
                </a:lnTo>
                <a:lnTo>
                  <a:pt x="74830" y="37130"/>
                </a:lnTo>
                <a:lnTo>
                  <a:pt x="74840" y="37120"/>
                </a:lnTo>
                <a:lnTo>
                  <a:pt x="74850" y="37110"/>
                </a:lnTo>
                <a:lnTo>
                  <a:pt x="74860" y="37110"/>
                </a:lnTo>
                <a:lnTo>
                  <a:pt x="74880" y="37130"/>
                </a:lnTo>
                <a:lnTo>
                  <a:pt x="74940" y="37140"/>
                </a:lnTo>
                <a:lnTo>
                  <a:pt x="74940" y="37210"/>
                </a:lnTo>
                <a:lnTo>
                  <a:pt x="74970" y="37240"/>
                </a:lnTo>
                <a:lnTo>
                  <a:pt x="75070" y="37290"/>
                </a:lnTo>
                <a:lnTo>
                  <a:pt x="75080" y="37340"/>
                </a:lnTo>
                <a:lnTo>
                  <a:pt x="75140" y="37330"/>
                </a:lnTo>
                <a:lnTo>
                  <a:pt x="75170" y="37340"/>
                </a:lnTo>
                <a:lnTo>
                  <a:pt x="75190" y="37330"/>
                </a:lnTo>
                <a:lnTo>
                  <a:pt x="75210" y="37330"/>
                </a:lnTo>
                <a:lnTo>
                  <a:pt x="75250" y="37350"/>
                </a:lnTo>
                <a:lnTo>
                  <a:pt x="75220" y="37420"/>
                </a:lnTo>
                <a:lnTo>
                  <a:pt x="75250" y="37450"/>
                </a:lnTo>
                <a:lnTo>
                  <a:pt x="75240" y="37470"/>
                </a:lnTo>
                <a:lnTo>
                  <a:pt x="75230" y="37510"/>
                </a:lnTo>
                <a:lnTo>
                  <a:pt x="75250" y="37530"/>
                </a:lnTo>
                <a:lnTo>
                  <a:pt x="75260" y="37530"/>
                </a:lnTo>
                <a:lnTo>
                  <a:pt x="75290" y="37580"/>
                </a:lnTo>
                <a:lnTo>
                  <a:pt x="75370" y="37610"/>
                </a:lnTo>
                <a:lnTo>
                  <a:pt x="75420" y="37600"/>
                </a:lnTo>
                <a:lnTo>
                  <a:pt x="75450" y="37600"/>
                </a:lnTo>
                <a:lnTo>
                  <a:pt x="75460" y="37670"/>
                </a:lnTo>
                <a:lnTo>
                  <a:pt x="75470" y="37630"/>
                </a:lnTo>
                <a:lnTo>
                  <a:pt x="75500" y="37610"/>
                </a:lnTo>
                <a:lnTo>
                  <a:pt x="75510" y="37600"/>
                </a:lnTo>
                <a:lnTo>
                  <a:pt x="75500" y="37620"/>
                </a:lnTo>
                <a:lnTo>
                  <a:pt x="75490" y="37640"/>
                </a:lnTo>
                <a:lnTo>
                  <a:pt x="75480" y="37660"/>
                </a:lnTo>
                <a:lnTo>
                  <a:pt x="75500" y="37650"/>
                </a:lnTo>
                <a:lnTo>
                  <a:pt x="75510" y="37630"/>
                </a:lnTo>
                <a:lnTo>
                  <a:pt x="75510" y="37610"/>
                </a:lnTo>
                <a:lnTo>
                  <a:pt x="75520" y="37600"/>
                </a:lnTo>
                <a:lnTo>
                  <a:pt x="75520" y="37590"/>
                </a:lnTo>
                <a:lnTo>
                  <a:pt x="75530" y="37580"/>
                </a:lnTo>
                <a:lnTo>
                  <a:pt x="75540" y="37580"/>
                </a:lnTo>
                <a:lnTo>
                  <a:pt x="75550" y="37580"/>
                </a:lnTo>
                <a:lnTo>
                  <a:pt x="75570" y="37570"/>
                </a:lnTo>
                <a:lnTo>
                  <a:pt x="75590" y="37560"/>
                </a:lnTo>
                <a:lnTo>
                  <a:pt x="75600" y="37550"/>
                </a:lnTo>
                <a:lnTo>
                  <a:pt x="75610" y="37550"/>
                </a:lnTo>
                <a:lnTo>
                  <a:pt x="75620" y="37530"/>
                </a:lnTo>
                <a:lnTo>
                  <a:pt x="75640" y="37540"/>
                </a:lnTo>
                <a:lnTo>
                  <a:pt x="75630" y="37540"/>
                </a:lnTo>
                <a:lnTo>
                  <a:pt x="75620" y="37560"/>
                </a:lnTo>
                <a:lnTo>
                  <a:pt x="75610" y="37570"/>
                </a:lnTo>
                <a:lnTo>
                  <a:pt x="75590" y="37580"/>
                </a:lnTo>
                <a:lnTo>
                  <a:pt x="75580" y="37600"/>
                </a:lnTo>
                <a:lnTo>
                  <a:pt x="75610" y="37630"/>
                </a:lnTo>
                <a:lnTo>
                  <a:pt x="75630" y="37650"/>
                </a:lnTo>
                <a:lnTo>
                  <a:pt x="75660" y="37670"/>
                </a:lnTo>
                <a:lnTo>
                  <a:pt x="75690" y="37680"/>
                </a:lnTo>
                <a:lnTo>
                  <a:pt x="75700" y="37700"/>
                </a:lnTo>
                <a:lnTo>
                  <a:pt x="75700" y="37720"/>
                </a:lnTo>
                <a:lnTo>
                  <a:pt x="75710" y="37790"/>
                </a:lnTo>
                <a:lnTo>
                  <a:pt x="75770" y="37830"/>
                </a:lnTo>
                <a:lnTo>
                  <a:pt x="75820" y="37830"/>
                </a:lnTo>
                <a:lnTo>
                  <a:pt x="75840" y="37860"/>
                </a:lnTo>
                <a:lnTo>
                  <a:pt x="75880" y="37860"/>
                </a:lnTo>
                <a:lnTo>
                  <a:pt x="75880" y="37840"/>
                </a:lnTo>
                <a:lnTo>
                  <a:pt x="75890" y="37840"/>
                </a:lnTo>
                <a:lnTo>
                  <a:pt x="75900" y="37850"/>
                </a:lnTo>
                <a:lnTo>
                  <a:pt x="75910" y="37850"/>
                </a:lnTo>
                <a:lnTo>
                  <a:pt x="75920" y="37870"/>
                </a:lnTo>
                <a:lnTo>
                  <a:pt x="75930" y="37870"/>
                </a:lnTo>
                <a:lnTo>
                  <a:pt x="75920" y="37860"/>
                </a:lnTo>
                <a:lnTo>
                  <a:pt x="75930" y="37850"/>
                </a:lnTo>
                <a:lnTo>
                  <a:pt x="75970" y="37860"/>
                </a:lnTo>
                <a:lnTo>
                  <a:pt x="76050" y="37860"/>
                </a:lnTo>
                <a:lnTo>
                  <a:pt x="76030" y="37830"/>
                </a:lnTo>
                <a:lnTo>
                  <a:pt x="76040" y="37830"/>
                </a:lnTo>
                <a:lnTo>
                  <a:pt x="76050" y="37850"/>
                </a:lnTo>
                <a:lnTo>
                  <a:pt x="76070" y="37840"/>
                </a:lnTo>
                <a:lnTo>
                  <a:pt x="76080" y="37830"/>
                </a:lnTo>
                <a:lnTo>
                  <a:pt x="76090" y="37830"/>
                </a:lnTo>
                <a:lnTo>
                  <a:pt x="76120" y="37860"/>
                </a:lnTo>
                <a:lnTo>
                  <a:pt x="76160" y="37880"/>
                </a:lnTo>
                <a:lnTo>
                  <a:pt x="76160" y="37820"/>
                </a:lnTo>
                <a:lnTo>
                  <a:pt x="76170" y="37820"/>
                </a:lnTo>
                <a:lnTo>
                  <a:pt x="76180" y="37840"/>
                </a:lnTo>
                <a:lnTo>
                  <a:pt x="76190" y="37840"/>
                </a:lnTo>
                <a:lnTo>
                  <a:pt x="76190" y="37850"/>
                </a:lnTo>
                <a:lnTo>
                  <a:pt x="76200" y="37850"/>
                </a:lnTo>
                <a:lnTo>
                  <a:pt x="76200" y="37860"/>
                </a:lnTo>
                <a:lnTo>
                  <a:pt x="76210" y="37870"/>
                </a:lnTo>
                <a:lnTo>
                  <a:pt x="76220" y="37870"/>
                </a:lnTo>
                <a:lnTo>
                  <a:pt x="76220" y="37860"/>
                </a:lnTo>
                <a:lnTo>
                  <a:pt x="76220" y="37850"/>
                </a:lnTo>
                <a:lnTo>
                  <a:pt x="76210" y="37850"/>
                </a:lnTo>
                <a:lnTo>
                  <a:pt x="76200" y="37830"/>
                </a:lnTo>
                <a:lnTo>
                  <a:pt x="76190" y="37830"/>
                </a:lnTo>
                <a:lnTo>
                  <a:pt x="76200" y="37820"/>
                </a:lnTo>
                <a:lnTo>
                  <a:pt x="76210" y="37820"/>
                </a:lnTo>
                <a:lnTo>
                  <a:pt x="76260" y="37820"/>
                </a:lnTo>
                <a:lnTo>
                  <a:pt x="76310" y="37820"/>
                </a:lnTo>
                <a:lnTo>
                  <a:pt x="76380" y="37810"/>
                </a:lnTo>
                <a:lnTo>
                  <a:pt x="76400" y="37810"/>
                </a:lnTo>
                <a:lnTo>
                  <a:pt x="76420" y="37810"/>
                </a:lnTo>
                <a:lnTo>
                  <a:pt x="76440" y="37820"/>
                </a:lnTo>
                <a:lnTo>
                  <a:pt x="76430" y="37840"/>
                </a:lnTo>
                <a:lnTo>
                  <a:pt x="76420" y="37860"/>
                </a:lnTo>
                <a:lnTo>
                  <a:pt x="76440" y="37890"/>
                </a:lnTo>
                <a:lnTo>
                  <a:pt x="76500" y="37870"/>
                </a:lnTo>
                <a:lnTo>
                  <a:pt x="76490" y="37860"/>
                </a:lnTo>
                <a:lnTo>
                  <a:pt x="76500" y="37860"/>
                </a:lnTo>
                <a:lnTo>
                  <a:pt x="76510" y="37880"/>
                </a:lnTo>
                <a:lnTo>
                  <a:pt x="76520" y="37870"/>
                </a:lnTo>
                <a:lnTo>
                  <a:pt x="76520" y="37860"/>
                </a:lnTo>
                <a:lnTo>
                  <a:pt x="76530" y="37870"/>
                </a:lnTo>
                <a:lnTo>
                  <a:pt x="76540" y="37860"/>
                </a:lnTo>
                <a:lnTo>
                  <a:pt x="76530" y="37850"/>
                </a:lnTo>
                <a:lnTo>
                  <a:pt x="76540" y="37850"/>
                </a:lnTo>
                <a:lnTo>
                  <a:pt x="76540" y="37840"/>
                </a:lnTo>
                <a:lnTo>
                  <a:pt x="76520" y="37810"/>
                </a:lnTo>
                <a:lnTo>
                  <a:pt x="76510" y="37790"/>
                </a:lnTo>
                <a:lnTo>
                  <a:pt x="76500" y="37790"/>
                </a:lnTo>
                <a:lnTo>
                  <a:pt x="76510" y="37770"/>
                </a:lnTo>
                <a:lnTo>
                  <a:pt x="76500" y="37760"/>
                </a:lnTo>
                <a:lnTo>
                  <a:pt x="76510" y="37750"/>
                </a:lnTo>
                <a:lnTo>
                  <a:pt x="76530" y="37750"/>
                </a:lnTo>
                <a:lnTo>
                  <a:pt x="76540" y="37750"/>
                </a:lnTo>
                <a:lnTo>
                  <a:pt x="76550" y="37740"/>
                </a:lnTo>
                <a:lnTo>
                  <a:pt x="76550" y="37750"/>
                </a:lnTo>
                <a:lnTo>
                  <a:pt x="76550" y="37760"/>
                </a:lnTo>
                <a:lnTo>
                  <a:pt x="76550" y="37770"/>
                </a:lnTo>
                <a:lnTo>
                  <a:pt x="76560" y="37760"/>
                </a:lnTo>
                <a:lnTo>
                  <a:pt x="76560" y="37750"/>
                </a:lnTo>
                <a:lnTo>
                  <a:pt x="76560" y="37740"/>
                </a:lnTo>
                <a:lnTo>
                  <a:pt x="76550" y="37730"/>
                </a:lnTo>
                <a:lnTo>
                  <a:pt x="76580" y="37700"/>
                </a:lnTo>
                <a:lnTo>
                  <a:pt x="76590" y="37700"/>
                </a:lnTo>
                <a:lnTo>
                  <a:pt x="76590" y="37710"/>
                </a:lnTo>
                <a:lnTo>
                  <a:pt x="76610" y="37710"/>
                </a:lnTo>
                <a:lnTo>
                  <a:pt x="76600" y="37720"/>
                </a:lnTo>
                <a:lnTo>
                  <a:pt x="76610" y="37720"/>
                </a:lnTo>
                <a:lnTo>
                  <a:pt x="76610" y="37710"/>
                </a:lnTo>
                <a:lnTo>
                  <a:pt x="76610" y="37700"/>
                </a:lnTo>
                <a:lnTo>
                  <a:pt x="76590" y="37690"/>
                </a:lnTo>
                <a:lnTo>
                  <a:pt x="76590" y="37680"/>
                </a:lnTo>
                <a:lnTo>
                  <a:pt x="76610" y="37670"/>
                </a:lnTo>
                <a:lnTo>
                  <a:pt x="76620" y="37670"/>
                </a:lnTo>
                <a:lnTo>
                  <a:pt x="76630" y="37650"/>
                </a:lnTo>
                <a:lnTo>
                  <a:pt x="76640" y="37650"/>
                </a:lnTo>
                <a:lnTo>
                  <a:pt x="76650" y="37660"/>
                </a:lnTo>
                <a:lnTo>
                  <a:pt x="76670" y="37660"/>
                </a:lnTo>
                <a:lnTo>
                  <a:pt x="76670" y="37650"/>
                </a:lnTo>
                <a:lnTo>
                  <a:pt x="76660" y="37640"/>
                </a:lnTo>
                <a:lnTo>
                  <a:pt x="76680" y="37630"/>
                </a:lnTo>
                <a:lnTo>
                  <a:pt x="76680" y="37640"/>
                </a:lnTo>
                <a:lnTo>
                  <a:pt x="76690" y="37640"/>
                </a:lnTo>
                <a:lnTo>
                  <a:pt x="76690" y="37650"/>
                </a:lnTo>
                <a:lnTo>
                  <a:pt x="76700" y="37650"/>
                </a:lnTo>
                <a:lnTo>
                  <a:pt x="76720" y="37640"/>
                </a:lnTo>
                <a:lnTo>
                  <a:pt x="76730" y="37660"/>
                </a:lnTo>
                <a:lnTo>
                  <a:pt x="76750" y="37700"/>
                </a:lnTo>
                <a:lnTo>
                  <a:pt x="76750" y="37710"/>
                </a:lnTo>
                <a:lnTo>
                  <a:pt x="76740" y="37720"/>
                </a:lnTo>
                <a:lnTo>
                  <a:pt x="76740" y="37730"/>
                </a:lnTo>
                <a:lnTo>
                  <a:pt x="76740" y="37750"/>
                </a:lnTo>
                <a:lnTo>
                  <a:pt x="76720" y="37790"/>
                </a:lnTo>
                <a:lnTo>
                  <a:pt x="76740" y="37820"/>
                </a:lnTo>
                <a:lnTo>
                  <a:pt x="76770" y="37860"/>
                </a:lnTo>
                <a:lnTo>
                  <a:pt x="76790" y="37860"/>
                </a:lnTo>
                <a:lnTo>
                  <a:pt x="76800" y="37860"/>
                </a:lnTo>
                <a:lnTo>
                  <a:pt x="76800" y="37850"/>
                </a:lnTo>
                <a:lnTo>
                  <a:pt x="76810" y="37860"/>
                </a:lnTo>
                <a:lnTo>
                  <a:pt x="76820" y="37860"/>
                </a:lnTo>
                <a:lnTo>
                  <a:pt x="76830" y="37860"/>
                </a:lnTo>
                <a:lnTo>
                  <a:pt x="76840" y="37850"/>
                </a:lnTo>
                <a:lnTo>
                  <a:pt x="76850" y="37840"/>
                </a:lnTo>
                <a:lnTo>
                  <a:pt x="76860" y="37820"/>
                </a:lnTo>
                <a:lnTo>
                  <a:pt x="76880" y="37820"/>
                </a:lnTo>
                <a:lnTo>
                  <a:pt x="76920" y="37850"/>
                </a:lnTo>
                <a:lnTo>
                  <a:pt x="76910" y="37880"/>
                </a:lnTo>
                <a:lnTo>
                  <a:pt x="76940" y="37900"/>
                </a:lnTo>
                <a:lnTo>
                  <a:pt x="76950" y="37900"/>
                </a:lnTo>
                <a:lnTo>
                  <a:pt x="77010" y="37920"/>
                </a:lnTo>
                <a:lnTo>
                  <a:pt x="77050" y="37930"/>
                </a:lnTo>
                <a:lnTo>
                  <a:pt x="77100" y="37930"/>
                </a:lnTo>
                <a:lnTo>
                  <a:pt x="77160" y="37910"/>
                </a:lnTo>
                <a:lnTo>
                  <a:pt x="77200" y="37900"/>
                </a:lnTo>
                <a:lnTo>
                  <a:pt x="77230" y="37900"/>
                </a:lnTo>
                <a:lnTo>
                  <a:pt x="77240" y="37920"/>
                </a:lnTo>
                <a:lnTo>
                  <a:pt x="77230" y="37940"/>
                </a:lnTo>
                <a:lnTo>
                  <a:pt x="77210" y="37960"/>
                </a:lnTo>
                <a:lnTo>
                  <a:pt x="77300" y="37980"/>
                </a:lnTo>
                <a:lnTo>
                  <a:pt x="77280" y="37950"/>
                </a:lnTo>
                <a:lnTo>
                  <a:pt x="77290" y="37950"/>
                </a:lnTo>
                <a:lnTo>
                  <a:pt x="77310" y="37970"/>
                </a:lnTo>
                <a:lnTo>
                  <a:pt x="77330" y="37970"/>
                </a:lnTo>
                <a:lnTo>
                  <a:pt x="77330" y="37960"/>
                </a:lnTo>
                <a:lnTo>
                  <a:pt x="77350" y="37950"/>
                </a:lnTo>
                <a:lnTo>
                  <a:pt x="77340" y="37940"/>
                </a:lnTo>
                <a:lnTo>
                  <a:pt x="77380" y="37920"/>
                </a:lnTo>
                <a:lnTo>
                  <a:pt x="77400" y="37920"/>
                </a:lnTo>
                <a:lnTo>
                  <a:pt x="77410" y="37910"/>
                </a:lnTo>
                <a:lnTo>
                  <a:pt x="77420" y="37910"/>
                </a:lnTo>
                <a:lnTo>
                  <a:pt x="77460" y="37910"/>
                </a:lnTo>
                <a:lnTo>
                  <a:pt x="77490" y="37910"/>
                </a:lnTo>
                <a:lnTo>
                  <a:pt x="77510" y="37890"/>
                </a:lnTo>
                <a:lnTo>
                  <a:pt x="77540" y="37890"/>
                </a:lnTo>
                <a:lnTo>
                  <a:pt x="77540" y="37920"/>
                </a:lnTo>
                <a:lnTo>
                  <a:pt x="77550" y="37940"/>
                </a:lnTo>
                <a:lnTo>
                  <a:pt x="77540" y="37940"/>
                </a:lnTo>
                <a:lnTo>
                  <a:pt x="77530" y="37930"/>
                </a:lnTo>
                <a:lnTo>
                  <a:pt x="77490" y="37950"/>
                </a:lnTo>
                <a:lnTo>
                  <a:pt x="77480" y="37960"/>
                </a:lnTo>
                <a:lnTo>
                  <a:pt x="77470" y="37960"/>
                </a:lnTo>
                <a:lnTo>
                  <a:pt x="77440" y="37980"/>
                </a:lnTo>
                <a:lnTo>
                  <a:pt x="77430" y="37990"/>
                </a:lnTo>
                <a:lnTo>
                  <a:pt x="77410" y="38010"/>
                </a:lnTo>
                <a:lnTo>
                  <a:pt x="77410" y="38000"/>
                </a:lnTo>
                <a:lnTo>
                  <a:pt x="77420" y="37990"/>
                </a:lnTo>
                <a:lnTo>
                  <a:pt x="77410" y="37990"/>
                </a:lnTo>
                <a:lnTo>
                  <a:pt x="77390" y="38000"/>
                </a:lnTo>
                <a:lnTo>
                  <a:pt x="77390" y="38010"/>
                </a:lnTo>
                <a:lnTo>
                  <a:pt x="77400" y="38020"/>
                </a:lnTo>
                <a:lnTo>
                  <a:pt x="77350" y="38040"/>
                </a:lnTo>
                <a:lnTo>
                  <a:pt x="77370" y="38050"/>
                </a:lnTo>
                <a:lnTo>
                  <a:pt x="77370" y="38060"/>
                </a:lnTo>
                <a:lnTo>
                  <a:pt x="77390" y="38080"/>
                </a:lnTo>
                <a:lnTo>
                  <a:pt x="77370" y="38090"/>
                </a:lnTo>
                <a:lnTo>
                  <a:pt x="77330" y="38080"/>
                </a:lnTo>
                <a:lnTo>
                  <a:pt x="77340" y="38120"/>
                </a:lnTo>
                <a:lnTo>
                  <a:pt x="77330" y="38160"/>
                </a:lnTo>
                <a:lnTo>
                  <a:pt x="77330" y="38190"/>
                </a:lnTo>
                <a:lnTo>
                  <a:pt x="77350" y="38220"/>
                </a:lnTo>
                <a:lnTo>
                  <a:pt x="77400" y="38280"/>
                </a:lnTo>
                <a:lnTo>
                  <a:pt x="77420" y="38300"/>
                </a:lnTo>
                <a:lnTo>
                  <a:pt x="77410" y="38310"/>
                </a:lnTo>
                <a:lnTo>
                  <a:pt x="77390" y="38310"/>
                </a:lnTo>
                <a:lnTo>
                  <a:pt x="77390" y="38330"/>
                </a:lnTo>
                <a:lnTo>
                  <a:pt x="77370" y="38330"/>
                </a:lnTo>
                <a:lnTo>
                  <a:pt x="77330" y="38330"/>
                </a:lnTo>
                <a:lnTo>
                  <a:pt x="77330" y="38360"/>
                </a:lnTo>
                <a:lnTo>
                  <a:pt x="77300" y="38360"/>
                </a:lnTo>
                <a:lnTo>
                  <a:pt x="77290" y="38360"/>
                </a:lnTo>
                <a:lnTo>
                  <a:pt x="77270" y="38380"/>
                </a:lnTo>
                <a:lnTo>
                  <a:pt x="77270" y="38400"/>
                </a:lnTo>
                <a:lnTo>
                  <a:pt x="77260" y="38410"/>
                </a:lnTo>
                <a:lnTo>
                  <a:pt x="77250" y="38420"/>
                </a:lnTo>
                <a:lnTo>
                  <a:pt x="77240" y="38430"/>
                </a:lnTo>
                <a:lnTo>
                  <a:pt x="77240" y="38420"/>
                </a:lnTo>
                <a:lnTo>
                  <a:pt x="77250" y="38410"/>
                </a:lnTo>
                <a:lnTo>
                  <a:pt x="77260" y="38390"/>
                </a:lnTo>
                <a:lnTo>
                  <a:pt x="77260" y="38380"/>
                </a:lnTo>
                <a:lnTo>
                  <a:pt x="77260" y="38370"/>
                </a:lnTo>
                <a:lnTo>
                  <a:pt x="77250" y="38380"/>
                </a:lnTo>
                <a:lnTo>
                  <a:pt x="77240" y="38380"/>
                </a:lnTo>
                <a:lnTo>
                  <a:pt x="77230" y="38380"/>
                </a:lnTo>
                <a:lnTo>
                  <a:pt x="77230" y="38390"/>
                </a:lnTo>
                <a:lnTo>
                  <a:pt x="77220" y="38400"/>
                </a:lnTo>
                <a:lnTo>
                  <a:pt x="77210" y="38410"/>
                </a:lnTo>
                <a:lnTo>
                  <a:pt x="77210" y="38420"/>
                </a:lnTo>
                <a:lnTo>
                  <a:pt x="77230" y="38440"/>
                </a:lnTo>
                <a:lnTo>
                  <a:pt x="77220" y="38460"/>
                </a:lnTo>
                <a:lnTo>
                  <a:pt x="77200" y="38400"/>
                </a:lnTo>
                <a:lnTo>
                  <a:pt x="77190" y="38420"/>
                </a:lnTo>
                <a:lnTo>
                  <a:pt x="77180" y="38450"/>
                </a:lnTo>
                <a:lnTo>
                  <a:pt x="77180" y="38480"/>
                </a:lnTo>
                <a:lnTo>
                  <a:pt x="77170" y="38510"/>
                </a:lnTo>
                <a:lnTo>
                  <a:pt x="77190" y="38530"/>
                </a:lnTo>
                <a:lnTo>
                  <a:pt x="77190" y="38550"/>
                </a:lnTo>
                <a:lnTo>
                  <a:pt x="77190" y="38570"/>
                </a:lnTo>
                <a:lnTo>
                  <a:pt x="77180" y="38580"/>
                </a:lnTo>
                <a:lnTo>
                  <a:pt x="77170" y="38580"/>
                </a:lnTo>
                <a:lnTo>
                  <a:pt x="77170" y="38590"/>
                </a:lnTo>
                <a:lnTo>
                  <a:pt x="77160" y="38590"/>
                </a:lnTo>
                <a:lnTo>
                  <a:pt x="77160" y="38580"/>
                </a:lnTo>
                <a:lnTo>
                  <a:pt x="77150" y="38580"/>
                </a:lnTo>
                <a:lnTo>
                  <a:pt x="77150" y="38600"/>
                </a:lnTo>
                <a:lnTo>
                  <a:pt x="77140" y="38600"/>
                </a:lnTo>
                <a:lnTo>
                  <a:pt x="77130" y="38600"/>
                </a:lnTo>
                <a:lnTo>
                  <a:pt x="77140" y="38600"/>
                </a:lnTo>
                <a:lnTo>
                  <a:pt x="77100" y="38620"/>
                </a:lnTo>
                <a:lnTo>
                  <a:pt x="77070" y="38620"/>
                </a:lnTo>
                <a:lnTo>
                  <a:pt x="77090" y="38630"/>
                </a:lnTo>
                <a:lnTo>
                  <a:pt x="77110" y="38650"/>
                </a:lnTo>
                <a:lnTo>
                  <a:pt x="77100" y="38670"/>
                </a:lnTo>
                <a:lnTo>
                  <a:pt x="77100" y="38700"/>
                </a:lnTo>
                <a:lnTo>
                  <a:pt x="77090" y="38710"/>
                </a:lnTo>
                <a:lnTo>
                  <a:pt x="77120" y="38700"/>
                </a:lnTo>
                <a:lnTo>
                  <a:pt x="77150" y="38680"/>
                </a:lnTo>
                <a:lnTo>
                  <a:pt x="77150" y="38660"/>
                </a:lnTo>
                <a:lnTo>
                  <a:pt x="77160" y="38660"/>
                </a:lnTo>
                <a:lnTo>
                  <a:pt x="77170" y="38650"/>
                </a:lnTo>
                <a:lnTo>
                  <a:pt x="77180" y="38640"/>
                </a:lnTo>
                <a:lnTo>
                  <a:pt x="77200" y="38640"/>
                </a:lnTo>
                <a:lnTo>
                  <a:pt x="77220" y="38640"/>
                </a:lnTo>
                <a:lnTo>
                  <a:pt x="77250" y="38660"/>
                </a:lnTo>
                <a:lnTo>
                  <a:pt x="77280" y="38660"/>
                </a:lnTo>
                <a:lnTo>
                  <a:pt x="77280" y="38650"/>
                </a:lnTo>
                <a:lnTo>
                  <a:pt x="77320" y="38630"/>
                </a:lnTo>
                <a:lnTo>
                  <a:pt x="77320" y="38640"/>
                </a:lnTo>
                <a:lnTo>
                  <a:pt x="77330" y="38650"/>
                </a:lnTo>
                <a:lnTo>
                  <a:pt x="77340" y="38650"/>
                </a:lnTo>
                <a:lnTo>
                  <a:pt x="77340" y="38640"/>
                </a:lnTo>
                <a:lnTo>
                  <a:pt x="77350" y="38620"/>
                </a:lnTo>
                <a:lnTo>
                  <a:pt x="77350" y="38630"/>
                </a:lnTo>
                <a:lnTo>
                  <a:pt x="77340" y="38650"/>
                </a:lnTo>
                <a:lnTo>
                  <a:pt x="77310" y="38690"/>
                </a:lnTo>
                <a:lnTo>
                  <a:pt x="77300" y="38720"/>
                </a:lnTo>
                <a:lnTo>
                  <a:pt x="77290" y="38760"/>
                </a:lnTo>
                <a:lnTo>
                  <a:pt x="77280" y="38770"/>
                </a:lnTo>
                <a:lnTo>
                  <a:pt x="77270" y="38780"/>
                </a:lnTo>
                <a:lnTo>
                  <a:pt x="77270" y="38790"/>
                </a:lnTo>
                <a:lnTo>
                  <a:pt x="77260" y="38790"/>
                </a:lnTo>
                <a:lnTo>
                  <a:pt x="77240" y="38780"/>
                </a:lnTo>
                <a:lnTo>
                  <a:pt x="77230" y="38790"/>
                </a:lnTo>
                <a:lnTo>
                  <a:pt x="77200" y="38790"/>
                </a:lnTo>
                <a:lnTo>
                  <a:pt x="77190" y="38800"/>
                </a:lnTo>
                <a:lnTo>
                  <a:pt x="77180" y="38810"/>
                </a:lnTo>
                <a:lnTo>
                  <a:pt x="77170" y="38810"/>
                </a:lnTo>
                <a:lnTo>
                  <a:pt x="77170" y="38830"/>
                </a:lnTo>
                <a:lnTo>
                  <a:pt x="77180" y="38830"/>
                </a:lnTo>
                <a:lnTo>
                  <a:pt x="77160" y="38840"/>
                </a:lnTo>
                <a:lnTo>
                  <a:pt x="77110" y="38800"/>
                </a:lnTo>
                <a:lnTo>
                  <a:pt x="77110" y="38840"/>
                </a:lnTo>
                <a:lnTo>
                  <a:pt x="77120" y="38870"/>
                </a:lnTo>
                <a:lnTo>
                  <a:pt x="77140" y="38890"/>
                </a:lnTo>
                <a:lnTo>
                  <a:pt x="77140" y="38900"/>
                </a:lnTo>
                <a:lnTo>
                  <a:pt x="77120" y="38890"/>
                </a:lnTo>
                <a:lnTo>
                  <a:pt x="77110" y="38910"/>
                </a:lnTo>
                <a:lnTo>
                  <a:pt x="77100" y="38900"/>
                </a:lnTo>
                <a:lnTo>
                  <a:pt x="77090" y="38900"/>
                </a:lnTo>
                <a:lnTo>
                  <a:pt x="77080" y="38900"/>
                </a:lnTo>
                <a:lnTo>
                  <a:pt x="77090" y="38910"/>
                </a:lnTo>
                <a:lnTo>
                  <a:pt x="77100" y="38920"/>
                </a:lnTo>
                <a:lnTo>
                  <a:pt x="77110" y="38920"/>
                </a:lnTo>
                <a:lnTo>
                  <a:pt x="77090" y="38940"/>
                </a:lnTo>
                <a:lnTo>
                  <a:pt x="77080" y="38940"/>
                </a:lnTo>
                <a:lnTo>
                  <a:pt x="77060" y="38940"/>
                </a:lnTo>
                <a:lnTo>
                  <a:pt x="77030" y="38940"/>
                </a:lnTo>
                <a:lnTo>
                  <a:pt x="77030" y="38960"/>
                </a:lnTo>
                <a:lnTo>
                  <a:pt x="77000" y="38950"/>
                </a:lnTo>
                <a:lnTo>
                  <a:pt x="76980" y="38950"/>
                </a:lnTo>
                <a:lnTo>
                  <a:pt x="76970" y="38950"/>
                </a:lnTo>
                <a:lnTo>
                  <a:pt x="76960" y="38940"/>
                </a:lnTo>
                <a:lnTo>
                  <a:pt x="76950" y="38940"/>
                </a:lnTo>
                <a:lnTo>
                  <a:pt x="76930" y="38940"/>
                </a:lnTo>
                <a:lnTo>
                  <a:pt x="76920" y="38940"/>
                </a:lnTo>
                <a:lnTo>
                  <a:pt x="76890" y="38930"/>
                </a:lnTo>
                <a:lnTo>
                  <a:pt x="76880" y="38930"/>
                </a:lnTo>
                <a:lnTo>
                  <a:pt x="76860" y="38930"/>
                </a:lnTo>
                <a:lnTo>
                  <a:pt x="76850" y="38940"/>
                </a:lnTo>
                <a:lnTo>
                  <a:pt x="76840" y="38940"/>
                </a:lnTo>
                <a:lnTo>
                  <a:pt x="76840" y="38930"/>
                </a:lnTo>
                <a:lnTo>
                  <a:pt x="76830" y="38940"/>
                </a:lnTo>
                <a:lnTo>
                  <a:pt x="76820" y="38930"/>
                </a:lnTo>
                <a:lnTo>
                  <a:pt x="76840" y="38900"/>
                </a:lnTo>
                <a:lnTo>
                  <a:pt x="76840" y="38880"/>
                </a:lnTo>
                <a:lnTo>
                  <a:pt x="76830" y="38880"/>
                </a:lnTo>
                <a:lnTo>
                  <a:pt x="76840" y="38880"/>
                </a:lnTo>
                <a:lnTo>
                  <a:pt x="76860" y="38890"/>
                </a:lnTo>
                <a:lnTo>
                  <a:pt x="76890" y="38880"/>
                </a:lnTo>
                <a:lnTo>
                  <a:pt x="76870" y="38860"/>
                </a:lnTo>
                <a:lnTo>
                  <a:pt x="76840" y="38840"/>
                </a:lnTo>
                <a:lnTo>
                  <a:pt x="76840" y="38830"/>
                </a:lnTo>
                <a:lnTo>
                  <a:pt x="76860" y="38840"/>
                </a:lnTo>
                <a:lnTo>
                  <a:pt x="76890" y="38840"/>
                </a:lnTo>
                <a:lnTo>
                  <a:pt x="76890" y="38850"/>
                </a:lnTo>
                <a:lnTo>
                  <a:pt x="76900" y="38860"/>
                </a:lnTo>
                <a:lnTo>
                  <a:pt x="76900" y="38850"/>
                </a:lnTo>
                <a:lnTo>
                  <a:pt x="76900" y="38840"/>
                </a:lnTo>
                <a:lnTo>
                  <a:pt x="76890" y="38840"/>
                </a:lnTo>
                <a:lnTo>
                  <a:pt x="76890" y="38830"/>
                </a:lnTo>
                <a:lnTo>
                  <a:pt x="76900" y="38830"/>
                </a:lnTo>
                <a:lnTo>
                  <a:pt x="76940" y="38840"/>
                </a:lnTo>
                <a:lnTo>
                  <a:pt x="76950" y="38840"/>
                </a:lnTo>
                <a:lnTo>
                  <a:pt x="76950" y="38820"/>
                </a:lnTo>
                <a:lnTo>
                  <a:pt x="76940" y="38820"/>
                </a:lnTo>
                <a:lnTo>
                  <a:pt x="76930" y="38810"/>
                </a:lnTo>
                <a:lnTo>
                  <a:pt x="76920" y="38810"/>
                </a:lnTo>
                <a:lnTo>
                  <a:pt x="76900" y="38800"/>
                </a:lnTo>
                <a:lnTo>
                  <a:pt x="76890" y="38800"/>
                </a:lnTo>
                <a:lnTo>
                  <a:pt x="76880" y="38810"/>
                </a:lnTo>
                <a:lnTo>
                  <a:pt x="76860" y="38800"/>
                </a:lnTo>
                <a:lnTo>
                  <a:pt x="76840" y="38790"/>
                </a:lnTo>
                <a:lnTo>
                  <a:pt x="76840" y="38800"/>
                </a:lnTo>
                <a:lnTo>
                  <a:pt x="76830" y="38800"/>
                </a:lnTo>
                <a:lnTo>
                  <a:pt x="76830" y="38790"/>
                </a:lnTo>
                <a:lnTo>
                  <a:pt x="76820" y="38780"/>
                </a:lnTo>
                <a:lnTo>
                  <a:pt x="76830" y="38760"/>
                </a:lnTo>
                <a:lnTo>
                  <a:pt x="76830" y="38750"/>
                </a:lnTo>
                <a:lnTo>
                  <a:pt x="76820" y="38750"/>
                </a:lnTo>
                <a:lnTo>
                  <a:pt x="76810" y="38770"/>
                </a:lnTo>
                <a:lnTo>
                  <a:pt x="76800" y="38770"/>
                </a:lnTo>
                <a:lnTo>
                  <a:pt x="76790" y="38780"/>
                </a:lnTo>
                <a:lnTo>
                  <a:pt x="76770" y="38750"/>
                </a:lnTo>
                <a:lnTo>
                  <a:pt x="76780" y="38750"/>
                </a:lnTo>
                <a:lnTo>
                  <a:pt x="76790" y="38740"/>
                </a:lnTo>
                <a:lnTo>
                  <a:pt x="76800" y="38740"/>
                </a:lnTo>
                <a:lnTo>
                  <a:pt x="76810" y="38730"/>
                </a:lnTo>
                <a:lnTo>
                  <a:pt x="76800" y="38720"/>
                </a:lnTo>
                <a:lnTo>
                  <a:pt x="76800" y="38710"/>
                </a:lnTo>
                <a:lnTo>
                  <a:pt x="76810" y="38710"/>
                </a:lnTo>
                <a:lnTo>
                  <a:pt x="76810" y="38700"/>
                </a:lnTo>
                <a:lnTo>
                  <a:pt x="76810" y="38690"/>
                </a:lnTo>
                <a:lnTo>
                  <a:pt x="76820" y="38690"/>
                </a:lnTo>
                <a:lnTo>
                  <a:pt x="76830" y="38690"/>
                </a:lnTo>
                <a:lnTo>
                  <a:pt x="76830" y="38650"/>
                </a:lnTo>
                <a:lnTo>
                  <a:pt x="76840" y="38650"/>
                </a:lnTo>
                <a:lnTo>
                  <a:pt x="76860" y="38650"/>
                </a:lnTo>
                <a:lnTo>
                  <a:pt x="76880" y="38640"/>
                </a:lnTo>
                <a:lnTo>
                  <a:pt x="76870" y="38620"/>
                </a:lnTo>
                <a:lnTo>
                  <a:pt x="76880" y="38620"/>
                </a:lnTo>
                <a:lnTo>
                  <a:pt x="76890" y="38610"/>
                </a:lnTo>
                <a:lnTo>
                  <a:pt x="76890" y="38600"/>
                </a:lnTo>
                <a:lnTo>
                  <a:pt x="76890" y="38590"/>
                </a:lnTo>
                <a:lnTo>
                  <a:pt x="76880" y="38580"/>
                </a:lnTo>
                <a:lnTo>
                  <a:pt x="76870" y="38580"/>
                </a:lnTo>
                <a:lnTo>
                  <a:pt x="76860" y="38570"/>
                </a:lnTo>
                <a:lnTo>
                  <a:pt x="76850" y="38570"/>
                </a:lnTo>
                <a:lnTo>
                  <a:pt x="76850" y="38560"/>
                </a:lnTo>
                <a:lnTo>
                  <a:pt x="76830" y="38560"/>
                </a:lnTo>
                <a:lnTo>
                  <a:pt x="76830" y="38570"/>
                </a:lnTo>
                <a:lnTo>
                  <a:pt x="76830" y="38580"/>
                </a:lnTo>
                <a:lnTo>
                  <a:pt x="76830" y="38590"/>
                </a:lnTo>
                <a:lnTo>
                  <a:pt x="76840" y="38610"/>
                </a:lnTo>
                <a:lnTo>
                  <a:pt x="76830" y="38610"/>
                </a:lnTo>
                <a:lnTo>
                  <a:pt x="76840" y="38620"/>
                </a:lnTo>
                <a:lnTo>
                  <a:pt x="76830" y="38620"/>
                </a:lnTo>
                <a:lnTo>
                  <a:pt x="76830" y="38610"/>
                </a:lnTo>
                <a:lnTo>
                  <a:pt x="76810" y="38610"/>
                </a:lnTo>
                <a:lnTo>
                  <a:pt x="76800" y="38610"/>
                </a:lnTo>
                <a:lnTo>
                  <a:pt x="76780" y="38590"/>
                </a:lnTo>
                <a:lnTo>
                  <a:pt x="76780" y="38610"/>
                </a:lnTo>
                <a:lnTo>
                  <a:pt x="76760" y="38630"/>
                </a:lnTo>
                <a:lnTo>
                  <a:pt x="76770" y="38650"/>
                </a:lnTo>
                <a:lnTo>
                  <a:pt x="76770" y="38660"/>
                </a:lnTo>
                <a:lnTo>
                  <a:pt x="76720" y="38670"/>
                </a:lnTo>
                <a:lnTo>
                  <a:pt x="76720" y="38690"/>
                </a:lnTo>
                <a:lnTo>
                  <a:pt x="76720" y="38700"/>
                </a:lnTo>
                <a:lnTo>
                  <a:pt x="76720" y="38710"/>
                </a:lnTo>
                <a:lnTo>
                  <a:pt x="76710" y="38740"/>
                </a:lnTo>
                <a:lnTo>
                  <a:pt x="76700" y="38740"/>
                </a:lnTo>
                <a:lnTo>
                  <a:pt x="76690" y="38760"/>
                </a:lnTo>
                <a:lnTo>
                  <a:pt x="76680" y="38760"/>
                </a:lnTo>
                <a:lnTo>
                  <a:pt x="76670" y="38750"/>
                </a:lnTo>
                <a:lnTo>
                  <a:pt x="76650" y="38770"/>
                </a:lnTo>
                <a:lnTo>
                  <a:pt x="76660" y="38800"/>
                </a:lnTo>
                <a:lnTo>
                  <a:pt x="76630" y="38810"/>
                </a:lnTo>
                <a:lnTo>
                  <a:pt x="76620" y="38820"/>
                </a:lnTo>
                <a:lnTo>
                  <a:pt x="76610" y="38830"/>
                </a:lnTo>
                <a:lnTo>
                  <a:pt x="76610" y="38840"/>
                </a:lnTo>
                <a:lnTo>
                  <a:pt x="76600" y="38830"/>
                </a:lnTo>
                <a:lnTo>
                  <a:pt x="76590" y="38820"/>
                </a:lnTo>
                <a:lnTo>
                  <a:pt x="76610" y="38790"/>
                </a:lnTo>
                <a:lnTo>
                  <a:pt x="76620" y="38770"/>
                </a:lnTo>
                <a:lnTo>
                  <a:pt x="76610" y="38760"/>
                </a:lnTo>
                <a:lnTo>
                  <a:pt x="76610" y="38750"/>
                </a:lnTo>
                <a:lnTo>
                  <a:pt x="76610" y="38740"/>
                </a:lnTo>
                <a:lnTo>
                  <a:pt x="76600" y="38720"/>
                </a:lnTo>
                <a:lnTo>
                  <a:pt x="76590" y="38720"/>
                </a:lnTo>
                <a:lnTo>
                  <a:pt x="76590" y="38700"/>
                </a:lnTo>
                <a:lnTo>
                  <a:pt x="76570" y="38680"/>
                </a:lnTo>
                <a:lnTo>
                  <a:pt x="76560" y="38680"/>
                </a:lnTo>
                <a:lnTo>
                  <a:pt x="76550" y="38660"/>
                </a:lnTo>
                <a:lnTo>
                  <a:pt x="76540" y="38670"/>
                </a:lnTo>
                <a:lnTo>
                  <a:pt x="76540" y="38660"/>
                </a:lnTo>
                <a:lnTo>
                  <a:pt x="76530" y="38660"/>
                </a:lnTo>
                <a:lnTo>
                  <a:pt x="76530" y="38670"/>
                </a:lnTo>
                <a:lnTo>
                  <a:pt x="76520" y="38680"/>
                </a:lnTo>
                <a:lnTo>
                  <a:pt x="76490" y="38680"/>
                </a:lnTo>
                <a:lnTo>
                  <a:pt x="76470" y="38670"/>
                </a:lnTo>
                <a:lnTo>
                  <a:pt x="76470" y="38660"/>
                </a:lnTo>
                <a:lnTo>
                  <a:pt x="76450" y="38670"/>
                </a:lnTo>
                <a:lnTo>
                  <a:pt x="76460" y="38680"/>
                </a:lnTo>
                <a:lnTo>
                  <a:pt x="76450" y="38690"/>
                </a:lnTo>
                <a:lnTo>
                  <a:pt x="76450" y="38710"/>
                </a:lnTo>
                <a:lnTo>
                  <a:pt x="76420" y="38660"/>
                </a:lnTo>
                <a:lnTo>
                  <a:pt x="76400" y="38700"/>
                </a:lnTo>
                <a:lnTo>
                  <a:pt x="76390" y="38720"/>
                </a:lnTo>
                <a:lnTo>
                  <a:pt x="76380" y="38740"/>
                </a:lnTo>
                <a:lnTo>
                  <a:pt x="76360" y="38770"/>
                </a:lnTo>
                <a:lnTo>
                  <a:pt x="76400" y="38790"/>
                </a:lnTo>
                <a:lnTo>
                  <a:pt x="76390" y="38790"/>
                </a:lnTo>
                <a:lnTo>
                  <a:pt x="76360" y="38800"/>
                </a:lnTo>
                <a:lnTo>
                  <a:pt x="76350" y="38810"/>
                </a:lnTo>
                <a:lnTo>
                  <a:pt x="76340" y="38800"/>
                </a:lnTo>
                <a:lnTo>
                  <a:pt x="76350" y="38800"/>
                </a:lnTo>
                <a:lnTo>
                  <a:pt x="76350" y="38790"/>
                </a:lnTo>
                <a:lnTo>
                  <a:pt x="76340" y="38790"/>
                </a:lnTo>
                <a:lnTo>
                  <a:pt x="76330" y="38810"/>
                </a:lnTo>
                <a:lnTo>
                  <a:pt x="76290" y="38830"/>
                </a:lnTo>
                <a:lnTo>
                  <a:pt x="76270" y="38810"/>
                </a:lnTo>
                <a:lnTo>
                  <a:pt x="76250" y="38820"/>
                </a:lnTo>
                <a:lnTo>
                  <a:pt x="76240" y="38850"/>
                </a:lnTo>
                <a:lnTo>
                  <a:pt x="76230" y="38850"/>
                </a:lnTo>
                <a:lnTo>
                  <a:pt x="76200" y="38870"/>
                </a:lnTo>
                <a:lnTo>
                  <a:pt x="76190" y="38880"/>
                </a:lnTo>
                <a:lnTo>
                  <a:pt x="76190" y="38890"/>
                </a:lnTo>
                <a:lnTo>
                  <a:pt x="76150" y="38910"/>
                </a:lnTo>
                <a:lnTo>
                  <a:pt x="76140" y="38940"/>
                </a:lnTo>
                <a:lnTo>
                  <a:pt x="76140" y="38960"/>
                </a:lnTo>
                <a:lnTo>
                  <a:pt x="76120" y="38960"/>
                </a:lnTo>
                <a:lnTo>
                  <a:pt x="76110" y="38970"/>
                </a:lnTo>
                <a:lnTo>
                  <a:pt x="76070" y="38970"/>
                </a:lnTo>
                <a:lnTo>
                  <a:pt x="76040" y="38990"/>
                </a:lnTo>
                <a:lnTo>
                  <a:pt x="76020" y="38990"/>
                </a:lnTo>
                <a:lnTo>
                  <a:pt x="76000" y="39020"/>
                </a:lnTo>
                <a:lnTo>
                  <a:pt x="75990" y="39020"/>
                </a:lnTo>
                <a:lnTo>
                  <a:pt x="76000" y="39030"/>
                </a:lnTo>
                <a:lnTo>
                  <a:pt x="75990" y="39040"/>
                </a:lnTo>
                <a:lnTo>
                  <a:pt x="75960" y="39050"/>
                </a:lnTo>
                <a:lnTo>
                  <a:pt x="75960" y="39020"/>
                </a:lnTo>
                <a:lnTo>
                  <a:pt x="75980" y="39000"/>
                </a:lnTo>
                <a:lnTo>
                  <a:pt x="76010" y="38980"/>
                </a:lnTo>
                <a:lnTo>
                  <a:pt x="75980" y="38970"/>
                </a:lnTo>
                <a:lnTo>
                  <a:pt x="75950" y="39000"/>
                </a:lnTo>
                <a:lnTo>
                  <a:pt x="75940" y="39020"/>
                </a:lnTo>
                <a:lnTo>
                  <a:pt x="75930" y="39060"/>
                </a:lnTo>
                <a:lnTo>
                  <a:pt x="75910" y="39050"/>
                </a:lnTo>
                <a:lnTo>
                  <a:pt x="75900" y="39070"/>
                </a:lnTo>
                <a:lnTo>
                  <a:pt x="75890" y="39070"/>
                </a:lnTo>
                <a:lnTo>
                  <a:pt x="75880" y="39060"/>
                </a:lnTo>
                <a:lnTo>
                  <a:pt x="75880" y="39070"/>
                </a:lnTo>
                <a:lnTo>
                  <a:pt x="75870" y="39080"/>
                </a:lnTo>
                <a:lnTo>
                  <a:pt x="75880" y="39090"/>
                </a:lnTo>
                <a:lnTo>
                  <a:pt x="75890" y="39100"/>
                </a:lnTo>
                <a:lnTo>
                  <a:pt x="75870" y="39110"/>
                </a:lnTo>
                <a:lnTo>
                  <a:pt x="75860" y="39100"/>
                </a:lnTo>
                <a:lnTo>
                  <a:pt x="75850" y="39110"/>
                </a:lnTo>
                <a:lnTo>
                  <a:pt x="75840" y="39110"/>
                </a:lnTo>
                <a:lnTo>
                  <a:pt x="75840" y="39100"/>
                </a:lnTo>
                <a:lnTo>
                  <a:pt x="75840" y="39090"/>
                </a:lnTo>
                <a:lnTo>
                  <a:pt x="75830" y="39090"/>
                </a:lnTo>
                <a:lnTo>
                  <a:pt x="75820" y="39090"/>
                </a:lnTo>
                <a:lnTo>
                  <a:pt x="75820" y="39070"/>
                </a:lnTo>
                <a:lnTo>
                  <a:pt x="75800" y="39070"/>
                </a:lnTo>
                <a:lnTo>
                  <a:pt x="75790" y="39070"/>
                </a:lnTo>
                <a:lnTo>
                  <a:pt x="75830" y="39030"/>
                </a:lnTo>
                <a:lnTo>
                  <a:pt x="75860" y="39020"/>
                </a:lnTo>
                <a:lnTo>
                  <a:pt x="75860" y="39030"/>
                </a:lnTo>
                <a:lnTo>
                  <a:pt x="75870" y="39040"/>
                </a:lnTo>
                <a:lnTo>
                  <a:pt x="75880" y="39020"/>
                </a:lnTo>
                <a:lnTo>
                  <a:pt x="75890" y="39010"/>
                </a:lnTo>
                <a:lnTo>
                  <a:pt x="75890" y="39000"/>
                </a:lnTo>
                <a:lnTo>
                  <a:pt x="75900" y="38990"/>
                </a:lnTo>
                <a:lnTo>
                  <a:pt x="75920" y="38980"/>
                </a:lnTo>
                <a:lnTo>
                  <a:pt x="75910" y="38980"/>
                </a:lnTo>
                <a:lnTo>
                  <a:pt x="75920" y="38970"/>
                </a:lnTo>
                <a:lnTo>
                  <a:pt x="75940" y="38970"/>
                </a:lnTo>
                <a:lnTo>
                  <a:pt x="75950" y="38960"/>
                </a:lnTo>
                <a:lnTo>
                  <a:pt x="75960" y="38960"/>
                </a:lnTo>
                <a:lnTo>
                  <a:pt x="75970" y="38940"/>
                </a:lnTo>
                <a:lnTo>
                  <a:pt x="75970" y="38930"/>
                </a:lnTo>
                <a:lnTo>
                  <a:pt x="75960" y="38930"/>
                </a:lnTo>
                <a:lnTo>
                  <a:pt x="75950" y="38920"/>
                </a:lnTo>
                <a:lnTo>
                  <a:pt x="75940" y="38920"/>
                </a:lnTo>
                <a:lnTo>
                  <a:pt x="75930" y="38920"/>
                </a:lnTo>
                <a:lnTo>
                  <a:pt x="75920" y="38920"/>
                </a:lnTo>
                <a:lnTo>
                  <a:pt x="75920" y="38930"/>
                </a:lnTo>
                <a:lnTo>
                  <a:pt x="75910" y="38930"/>
                </a:lnTo>
                <a:lnTo>
                  <a:pt x="75900" y="38940"/>
                </a:lnTo>
                <a:lnTo>
                  <a:pt x="75890" y="38940"/>
                </a:lnTo>
                <a:lnTo>
                  <a:pt x="75880" y="38930"/>
                </a:lnTo>
                <a:lnTo>
                  <a:pt x="75870" y="38950"/>
                </a:lnTo>
                <a:lnTo>
                  <a:pt x="75860" y="38950"/>
                </a:lnTo>
                <a:lnTo>
                  <a:pt x="75850" y="38970"/>
                </a:lnTo>
                <a:lnTo>
                  <a:pt x="75830" y="38970"/>
                </a:lnTo>
                <a:lnTo>
                  <a:pt x="75830" y="38990"/>
                </a:lnTo>
                <a:lnTo>
                  <a:pt x="75810" y="39000"/>
                </a:lnTo>
                <a:lnTo>
                  <a:pt x="75800" y="39010"/>
                </a:lnTo>
                <a:lnTo>
                  <a:pt x="75790" y="39030"/>
                </a:lnTo>
                <a:lnTo>
                  <a:pt x="75790" y="39020"/>
                </a:lnTo>
                <a:lnTo>
                  <a:pt x="75800" y="39000"/>
                </a:lnTo>
                <a:lnTo>
                  <a:pt x="75800" y="38990"/>
                </a:lnTo>
                <a:lnTo>
                  <a:pt x="75800" y="38980"/>
                </a:lnTo>
                <a:lnTo>
                  <a:pt x="75800" y="38970"/>
                </a:lnTo>
                <a:lnTo>
                  <a:pt x="75810" y="38960"/>
                </a:lnTo>
                <a:lnTo>
                  <a:pt x="75810" y="38950"/>
                </a:lnTo>
                <a:lnTo>
                  <a:pt x="75800" y="38960"/>
                </a:lnTo>
                <a:lnTo>
                  <a:pt x="75790" y="38960"/>
                </a:lnTo>
                <a:lnTo>
                  <a:pt x="75770" y="38970"/>
                </a:lnTo>
                <a:lnTo>
                  <a:pt x="75770" y="38960"/>
                </a:lnTo>
                <a:lnTo>
                  <a:pt x="75760" y="38940"/>
                </a:lnTo>
                <a:lnTo>
                  <a:pt x="75740" y="38920"/>
                </a:lnTo>
                <a:lnTo>
                  <a:pt x="75740" y="38900"/>
                </a:lnTo>
                <a:lnTo>
                  <a:pt x="75730" y="38900"/>
                </a:lnTo>
                <a:lnTo>
                  <a:pt x="75730" y="38920"/>
                </a:lnTo>
                <a:lnTo>
                  <a:pt x="75730" y="38930"/>
                </a:lnTo>
                <a:lnTo>
                  <a:pt x="75720" y="38930"/>
                </a:lnTo>
                <a:lnTo>
                  <a:pt x="75720" y="38910"/>
                </a:lnTo>
                <a:lnTo>
                  <a:pt x="75710" y="38920"/>
                </a:lnTo>
                <a:lnTo>
                  <a:pt x="75730" y="38950"/>
                </a:lnTo>
                <a:lnTo>
                  <a:pt x="75740" y="38960"/>
                </a:lnTo>
                <a:lnTo>
                  <a:pt x="75740" y="38980"/>
                </a:lnTo>
                <a:lnTo>
                  <a:pt x="75750" y="38990"/>
                </a:lnTo>
                <a:lnTo>
                  <a:pt x="75760" y="39000"/>
                </a:lnTo>
                <a:lnTo>
                  <a:pt x="75770" y="39010"/>
                </a:lnTo>
                <a:lnTo>
                  <a:pt x="75770" y="39020"/>
                </a:lnTo>
                <a:lnTo>
                  <a:pt x="75720" y="38960"/>
                </a:lnTo>
                <a:lnTo>
                  <a:pt x="75700" y="38980"/>
                </a:lnTo>
                <a:lnTo>
                  <a:pt x="75700" y="39000"/>
                </a:lnTo>
                <a:lnTo>
                  <a:pt x="75700" y="39030"/>
                </a:lnTo>
                <a:lnTo>
                  <a:pt x="75720" y="39070"/>
                </a:lnTo>
                <a:lnTo>
                  <a:pt x="75720" y="39080"/>
                </a:lnTo>
                <a:lnTo>
                  <a:pt x="75720" y="39100"/>
                </a:lnTo>
                <a:lnTo>
                  <a:pt x="75710" y="39100"/>
                </a:lnTo>
                <a:lnTo>
                  <a:pt x="75680" y="39090"/>
                </a:lnTo>
                <a:lnTo>
                  <a:pt x="75670" y="39090"/>
                </a:lnTo>
                <a:lnTo>
                  <a:pt x="75650" y="39110"/>
                </a:lnTo>
                <a:lnTo>
                  <a:pt x="75630" y="39140"/>
                </a:lnTo>
                <a:lnTo>
                  <a:pt x="75630" y="39150"/>
                </a:lnTo>
                <a:lnTo>
                  <a:pt x="75610" y="39160"/>
                </a:lnTo>
                <a:lnTo>
                  <a:pt x="75610" y="39150"/>
                </a:lnTo>
                <a:lnTo>
                  <a:pt x="75600" y="39150"/>
                </a:lnTo>
                <a:lnTo>
                  <a:pt x="75600" y="39160"/>
                </a:lnTo>
                <a:lnTo>
                  <a:pt x="75600" y="39170"/>
                </a:lnTo>
                <a:lnTo>
                  <a:pt x="75570" y="39170"/>
                </a:lnTo>
                <a:lnTo>
                  <a:pt x="75540" y="39180"/>
                </a:lnTo>
                <a:lnTo>
                  <a:pt x="75530" y="39180"/>
                </a:lnTo>
                <a:lnTo>
                  <a:pt x="75520" y="39180"/>
                </a:lnTo>
                <a:lnTo>
                  <a:pt x="75510" y="39180"/>
                </a:lnTo>
                <a:lnTo>
                  <a:pt x="75500" y="39180"/>
                </a:lnTo>
                <a:lnTo>
                  <a:pt x="75490" y="39190"/>
                </a:lnTo>
                <a:lnTo>
                  <a:pt x="75470" y="39190"/>
                </a:lnTo>
                <a:lnTo>
                  <a:pt x="75450" y="39210"/>
                </a:lnTo>
                <a:lnTo>
                  <a:pt x="75430" y="39220"/>
                </a:lnTo>
                <a:lnTo>
                  <a:pt x="75420" y="39220"/>
                </a:lnTo>
                <a:lnTo>
                  <a:pt x="75410" y="39220"/>
                </a:lnTo>
                <a:lnTo>
                  <a:pt x="75400" y="39220"/>
                </a:lnTo>
                <a:lnTo>
                  <a:pt x="75380" y="39220"/>
                </a:lnTo>
                <a:lnTo>
                  <a:pt x="75350" y="39230"/>
                </a:lnTo>
                <a:lnTo>
                  <a:pt x="75360" y="39210"/>
                </a:lnTo>
                <a:lnTo>
                  <a:pt x="75360" y="39200"/>
                </a:lnTo>
                <a:lnTo>
                  <a:pt x="75350" y="39200"/>
                </a:lnTo>
                <a:lnTo>
                  <a:pt x="75340" y="39220"/>
                </a:lnTo>
                <a:lnTo>
                  <a:pt x="75330" y="39230"/>
                </a:lnTo>
                <a:lnTo>
                  <a:pt x="75320" y="39230"/>
                </a:lnTo>
                <a:lnTo>
                  <a:pt x="75290" y="39230"/>
                </a:lnTo>
                <a:lnTo>
                  <a:pt x="75280" y="39240"/>
                </a:lnTo>
                <a:lnTo>
                  <a:pt x="75240" y="39270"/>
                </a:lnTo>
                <a:lnTo>
                  <a:pt x="75250" y="39300"/>
                </a:lnTo>
                <a:lnTo>
                  <a:pt x="75240" y="39310"/>
                </a:lnTo>
                <a:lnTo>
                  <a:pt x="75200" y="39320"/>
                </a:lnTo>
                <a:lnTo>
                  <a:pt x="75180" y="39340"/>
                </a:lnTo>
                <a:lnTo>
                  <a:pt x="75160" y="39350"/>
                </a:lnTo>
                <a:lnTo>
                  <a:pt x="75160" y="39360"/>
                </a:lnTo>
                <a:lnTo>
                  <a:pt x="75160" y="39350"/>
                </a:lnTo>
                <a:lnTo>
                  <a:pt x="75160" y="39340"/>
                </a:lnTo>
                <a:lnTo>
                  <a:pt x="75160" y="39330"/>
                </a:lnTo>
                <a:lnTo>
                  <a:pt x="75160" y="39320"/>
                </a:lnTo>
                <a:lnTo>
                  <a:pt x="75180" y="39320"/>
                </a:lnTo>
                <a:lnTo>
                  <a:pt x="75180" y="39310"/>
                </a:lnTo>
                <a:lnTo>
                  <a:pt x="75200" y="39300"/>
                </a:lnTo>
                <a:lnTo>
                  <a:pt x="75190" y="39300"/>
                </a:lnTo>
                <a:lnTo>
                  <a:pt x="75180" y="39300"/>
                </a:lnTo>
                <a:lnTo>
                  <a:pt x="75160" y="39310"/>
                </a:lnTo>
                <a:lnTo>
                  <a:pt x="75150" y="39310"/>
                </a:lnTo>
                <a:lnTo>
                  <a:pt x="75130" y="39290"/>
                </a:lnTo>
                <a:lnTo>
                  <a:pt x="75130" y="39300"/>
                </a:lnTo>
                <a:lnTo>
                  <a:pt x="75140" y="39320"/>
                </a:lnTo>
                <a:lnTo>
                  <a:pt x="75130" y="39320"/>
                </a:lnTo>
                <a:lnTo>
                  <a:pt x="75110" y="39320"/>
                </a:lnTo>
                <a:lnTo>
                  <a:pt x="75100" y="39320"/>
                </a:lnTo>
                <a:lnTo>
                  <a:pt x="75070" y="39330"/>
                </a:lnTo>
                <a:lnTo>
                  <a:pt x="75050" y="39350"/>
                </a:lnTo>
                <a:lnTo>
                  <a:pt x="75060" y="39380"/>
                </a:lnTo>
                <a:lnTo>
                  <a:pt x="75070" y="39390"/>
                </a:lnTo>
                <a:lnTo>
                  <a:pt x="75060" y="39390"/>
                </a:lnTo>
                <a:lnTo>
                  <a:pt x="75040" y="39390"/>
                </a:lnTo>
                <a:lnTo>
                  <a:pt x="75030" y="39400"/>
                </a:lnTo>
                <a:lnTo>
                  <a:pt x="75020" y="39420"/>
                </a:lnTo>
                <a:lnTo>
                  <a:pt x="75010" y="39420"/>
                </a:lnTo>
                <a:lnTo>
                  <a:pt x="74970" y="39400"/>
                </a:lnTo>
                <a:lnTo>
                  <a:pt x="74970" y="39390"/>
                </a:lnTo>
                <a:lnTo>
                  <a:pt x="74970" y="39380"/>
                </a:lnTo>
                <a:lnTo>
                  <a:pt x="74980" y="39390"/>
                </a:lnTo>
                <a:lnTo>
                  <a:pt x="74980" y="39380"/>
                </a:lnTo>
                <a:lnTo>
                  <a:pt x="74990" y="39360"/>
                </a:lnTo>
                <a:lnTo>
                  <a:pt x="74990" y="39350"/>
                </a:lnTo>
                <a:lnTo>
                  <a:pt x="74990" y="39340"/>
                </a:lnTo>
                <a:lnTo>
                  <a:pt x="74990" y="39310"/>
                </a:lnTo>
                <a:lnTo>
                  <a:pt x="74980" y="39330"/>
                </a:lnTo>
                <a:lnTo>
                  <a:pt x="74970" y="39330"/>
                </a:lnTo>
                <a:lnTo>
                  <a:pt x="74970" y="39310"/>
                </a:lnTo>
                <a:lnTo>
                  <a:pt x="74960" y="39310"/>
                </a:lnTo>
                <a:lnTo>
                  <a:pt x="74950" y="39300"/>
                </a:lnTo>
                <a:lnTo>
                  <a:pt x="74940" y="39300"/>
                </a:lnTo>
                <a:lnTo>
                  <a:pt x="74930" y="39320"/>
                </a:lnTo>
                <a:lnTo>
                  <a:pt x="74920" y="39320"/>
                </a:lnTo>
                <a:lnTo>
                  <a:pt x="74920" y="39310"/>
                </a:lnTo>
                <a:lnTo>
                  <a:pt x="74920" y="39290"/>
                </a:lnTo>
                <a:lnTo>
                  <a:pt x="74910" y="39290"/>
                </a:lnTo>
                <a:lnTo>
                  <a:pt x="74900" y="39280"/>
                </a:lnTo>
                <a:lnTo>
                  <a:pt x="74900" y="39290"/>
                </a:lnTo>
                <a:lnTo>
                  <a:pt x="74890" y="39290"/>
                </a:lnTo>
                <a:lnTo>
                  <a:pt x="74890" y="39280"/>
                </a:lnTo>
                <a:lnTo>
                  <a:pt x="74900" y="39270"/>
                </a:lnTo>
                <a:lnTo>
                  <a:pt x="74890" y="39270"/>
                </a:lnTo>
                <a:lnTo>
                  <a:pt x="74880" y="39280"/>
                </a:lnTo>
                <a:lnTo>
                  <a:pt x="74870" y="39290"/>
                </a:lnTo>
                <a:lnTo>
                  <a:pt x="74850" y="39290"/>
                </a:lnTo>
                <a:lnTo>
                  <a:pt x="74840" y="39300"/>
                </a:lnTo>
                <a:lnTo>
                  <a:pt x="74840" y="39310"/>
                </a:lnTo>
                <a:lnTo>
                  <a:pt x="74820" y="39310"/>
                </a:lnTo>
                <a:lnTo>
                  <a:pt x="74790" y="39330"/>
                </a:lnTo>
                <a:lnTo>
                  <a:pt x="74760" y="39350"/>
                </a:lnTo>
                <a:lnTo>
                  <a:pt x="74750" y="39340"/>
                </a:lnTo>
                <a:lnTo>
                  <a:pt x="74740" y="39350"/>
                </a:lnTo>
                <a:lnTo>
                  <a:pt x="74710" y="39370"/>
                </a:lnTo>
                <a:lnTo>
                  <a:pt x="74700" y="39390"/>
                </a:lnTo>
                <a:lnTo>
                  <a:pt x="74700" y="39400"/>
                </a:lnTo>
                <a:lnTo>
                  <a:pt x="74700" y="39410"/>
                </a:lnTo>
                <a:lnTo>
                  <a:pt x="74690" y="39440"/>
                </a:lnTo>
                <a:lnTo>
                  <a:pt x="74670" y="39460"/>
                </a:lnTo>
                <a:lnTo>
                  <a:pt x="74650" y="39480"/>
                </a:lnTo>
                <a:lnTo>
                  <a:pt x="74670" y="39510"/>
                </a:lnTo>
                <a:lnTo>
                  <a:pt x="74690" y="39510"/>
                </a:lnTo>
                <a:lnTo>
                  <a:pt x="74720" y="39490"/>
                </a:lnTo>
                <a:lnTo>
                  <a:pt x="74750" y="39480"/>
                </a:lnTo>
                <a:lnTo>
                  <a:pt x="74770" y="39450"/>
                </a:lnTo>
                <a:lnTo>
                  <a:pt x="74790" y="39430"/>
                </a:lnTo>
                <a:lnTo>
                  <a:pt x="74810" y="39420"/>
                </a:lnTo>
                <a:lnTo>
                  <a:pt x="74830" y="39420"/>
                </a:lnTo>
                <a:lnTo>
                  <a:pt x="74840" y="39440"/>
                </a:lnTo>
                <a:lnTo>
                  <a:pt x="74840" y="39460"/>
                </a:lnTo>
                <a:lnTo>
                  <a:pt x="74850" y="39480"/>
                </a:lnTo>
                <a:lnTo>
                  <a:pt x="74850" y="39500"/>
                </a:lnTo>
                <a:lnTo>
                  <a:pt x="74880" y="39510"/>
                </a:lnTo>
                <a:lnTo>
                  <a:pt x="74910" y="39500"/>
                </a:lnTo>
                <a:lnTo>
                  <a:pt x="74920" y="39530"/>
                </a:lnTo>
                <a:lnTo>
                  <a:pt x="74930" y="39540"/>
                </a:lnTo>
                <a:lnTo>
                  <a:pt x="74950" y="39550"/>
                </a:lnTo>
                <a:lnTo>
                  <a:pt x="74990" y="39510"/>
                </a:lnTo>
                <a:lnTo>
                  <a:pt x="74990" y="39570"/>
                </a:lnTo>
                <a:lnTo>
                  <a:pt x="74970" y="39600"/>
                </a:lnTo>
                <a:lnTo>
                  <a:pt x="74950" y="39620"/>
                </a:lnTo>
                <a:lnTo>
                  <a:pt x="74960" y="39640"/>
                </a:lnTo>
                <a:lnTo>
                  <a:pt x="74950" y="39640"/>
                </a:lnTo>
                <a:lnTo>
                  <a:pt x="74940" y="39640"/>
                </a:lnTo>
                <a:lnTo>
                  <a:pt x="74930" y="39660"/>
                </a:lnTo>
                <a:lnTo>
                  <a:pt x="74920" y="39660"/>
                </a:lnTo>
                <a:lnTo>
                  <a:pt x="74910" y="39660"/>
                </a:lnTo>
                <a:lnTo>
                  <a:pt x="74910" y="39670"/>
                </a:lnTo>
                <a:lnTo>
                  <a:pt x="74910" y="39680"/>
                </a:lnTo>
                <a:lnTo>
                  <a:pt x="74890" y="39670"/>
                </a:lnTo>
                <a:lnTo>
                  <a:pt x="74860" y="39670"/>
                </a:lnTo>
                <a:lnTo>
                  <a:pt x="74860" y="39700"/>
                </a:lnTo>
                <a:lnTo>
                  <a:pt x="74880" y="39730"/>
                </a:lnTo>
                <a:lnTo>
                  <a:pt x="74900" y="39740"/>
                </a:lnTo>
                <a:lnTo>
                  <a:pt x="74880" y="39770"/>
                </a:lnTo>
                <a:lnTo>
                  <a:pt x="74880" y="39790"/>
                </a:lnTo>
                <a:lnTo>
                  <a:pt x="74880" y="39800"/>
                </a:lnTo>
                <a:lnTo>
                  <a:pt x="74860" y="39790"/>
                </a:lnTo>
                <a:lnTo>
                  <a:pt x="74860" y="39770"/>
                </a:lnTo>
                <a:lnTo>
                  <a:pt x="74850" y="39750"/>
                </a:lnTo>
                <a:lnTo>
                  <a:pt x="74860" y="39730"/>
                </a:lnTo>
                <a:lnTo>
                  <a:pt x="74860" y="39720"/>
                </a:lnTo>
                <a:lnTo>
                  <a:pt x="74850" y="39710"/>
                </a:lnTo>
                <a:lnTo>
                  <a:pt x="74830" y="39690"/>
                </a:lnTo>
                <a:lnTo>
                  <a:pt x="74840" y="39670"/>
                </a:lnTo>
                <a:lnTo>
                  <a:pt x="74830" y="39660"/>
                </a:lnTo>
                <a:lnTo>
                  <a:pt x="74830" y="39650"/>
                </a:lnTo>
                <a:lnTo>
                  <a:pt x="74830" y="39640"/>
                </a:lnTo>
                <a:lnTo>
                  <a:pt x="74800" y="39620"/>
                </a:lnTo>
                <a:lnTo>
                  <a:pt x="74790" y="39620"/>
                </a:lnTo>
                <a:lnTo>
                  <a:pt x="74790" y="39630"/>
                </a:lnTo>
                <a:lnTo>
                  <a:pt x="74790" y="39640"/>
                </a:lnTo>
                <a:lnTo>
                  <a:pt x="74740" y="39650"/>
                </a:lnTo>
                <a:lnTo>
                  <a:pt x="74710" y="39640"/>
                </a:lnTo>
                <a:lnTo>
                  <a:pt x="74700" y="39640"/>
                </a:lnTo>
                <a:lnTo>
                  <a:pt x="74690" y="39650"/>
                </a:lnTo>
                <a:lnTo>
                  <a:pt x="74670" y="39650"/>
                </a:lnTo>
                <a:lnTo>
                  <a:pt x="74640" y="39670"/>
                </a:lnTo>
                <a:lnTo>
                  <a:pt x="74630" y="39680"/>
                </a:lnTo>
                <a:lnTo>
                  <a:pt x="74630" y="39690"/>
                </a:lnTo>
                <a:lnTo>
                  <a:pt x="74630" y="39700"/>
                </a:lnTo>
                <a:lnTo>
                  <a:pt x="74630" y="39710"/>
                </a:lnTo>
                <a:lnTo>
                  <a:pt x="74630" y="39720"/>
                </a:lnTo>
                <a:lnTo>
                  <a:pt x="74570" y="39700"/>
                </a:lnTo>
                <a:lnTo>
                  <a:pt x="74600" y="39760"/>
                </a:lnTo>
                <a:lnTo>
                  <a:pt x="74590" y="39790"/>
                </a:lnTo>
                <a:lnTo>
                  <a:pt x="74580" y="39820"/>
                </a:lnTo>
                <a:lnTo>
                  <a:pt x="74580" y="39850"/>
                </a:lnTo>
                <a:lnTo>
                  <a:pt x="74580" y="39870"/>
                </a:lnTo>
                <a:lnTo>
                  <a:pt x="74590" y="39880"/>
                </a:lnTo>
                <a:lnTo>
                  <a:pt x="74570" y="39870"/>
                </a:lnTo>
                <a:lnTo>
                  <a:pt x="74550" y="39890"/>
                </a:lnTo>
                <a:lnTo>
                  <a:pt x="74540" y="39900"/>
                </a:lnTo>
                <a:lnTo>
                  <a:pt x="74540" y="39910"/>
                </a:lnTo>
                <a:lnTo>
                  <a:pt x="74540" y="39920"/>
                </a:lnTo>
                <a:lnTo>
                  <a:pt x="74520" y="39910"/>
                </a:lnTo>
                <a:lnTo>
                  <a:pt x="74520" y="39930"/>
                </a:lnTo>
                <a:lnTo>
                  <a:pt x="74520" y="39970"/>
                </a:lnTo>
                <a:lnTo>
                  <a:pt x="74560" y="40020"/>
                </a:lnTo>
                <a:lnTo>
                  <a:pt x="74550" y="40090"/>
                </a:lnTo>
                <a:lnTo>
                  <a:pt x="74580" y="40110"/>
                </a:lnTo>
                <a:lnTo>
                  <a:pt x="74570" y="40170"/>
                </a:lnTo>
                <a:lnTo>
                  <a:pt x="74570" y="40200"/>
                </a:lnTo>
                <a:lnTo>
                  <a:pt x="74580" y="40240"/>
                </a:lnTo>
                <a:lnTo>
                  <a:pt x="74590" y="40250"/>
                </a:lnTo>
                <a:lnTo>
                  <a:pt x="74580" y="40250"/>
                </a:lnTo>
                <a:lnTo>
                  <a:pt x="74560" y="40270"/>
                </a:lnTo>
                <a:lnTo>
                  <a:pt x="74530" y="40280"/>
                </a:lnTo>
                <a:lnTo>
                  <a:pt x="74520" y="40280"/>
                </a:lnTo>
                <a:lnTo>
                  <a:pt x="74500" y="40270"/>
                </a:lnTo>
                <a:lnTo>
                  <a:pt x="74490" y="40270"/>
                </a:lnTo>
                <a:lnTo>
                  <a:pt x="74480" y="40280"/>
                </a:lnTo>
                <a:lnTo>
                  <a:pt x="74470" y="40300"/>
                </a:lnTo>
                <a:lnTo>
                  <a:pt x="74460" y="40300"/>
                </a:lnTo>
                <a:lnTo>
                  <a:pt x="74460" y="40310"/>
                </a:lnTo>
                <a:lnTo>
                  <a:pt x="74460" y="40300"/>
                </a:lnTo>
                <a:lnTo>
                  <a:pt x="74460" y="40290"/>
                </a:lnTo>
                <a:lnTo>
                  <a:pt x="74460" y="40270"/>
                </a:lnTo>
                <a:lnTo>
                  <a:pt x="74450" y="40270"/>
                </a:lnTo>
                <a:lnTo>
                  <a:pt x="74430" y="40270"/>
                </a:lnTo>
                <a:lnTo>
                  <a:pt x="74430" y="40280"/>
                </a:lnTo>
                <a:lnTo>
                  <a:pt x="74430" y="40290"/>
                </a:lnTo>
                <a:lnTo>
                  <a:pt x="74410" y="40280"/>
                </a:lnTo>
                <a:lnTo>
                  <a:pt x="74400" y="40280"/>
                </a:lnTo>
                <a:lnTo>
                  <a:pt x="74390" y="40280"/>
                </a:lnTo>
                <a:lnTo>
                  <a:pt x="74390" y="40290"/>
                </a:lnTo>
                <a:lnTo>
                  <a:pt x="74400" y="40310"/>
                </a:lnTo>
                <a:lnTo>
                  <a:pt x="74390" y="40300"/>
                </a:lnTo>
                <a:lnTo>
                  <a:pt x="74370" y="40310"/>
                </a:lnTo>
                <a:lnTo>
                  <a:pt x="74360" y="40310"/>
                </a:lnTo>
                <a:lnTo>
                  <a:pt x="74350" y="40320"/>
                </a:lnTo>
                <a:lnTo>
                  <a:pt x="74320" y="40330"/>
                </a:lnTo>
                <a:lnTo>
                  <a:pt x="74290" y="40320"/>
                </a:lnTo>
                <a:lnTo>
                  <a:pt x="74280" y="40330"/>
                </a:lnTo>
                <a:lnTo>
                  <a:pt x="74260" y="40340"/>
                </a:lnTo>
                <a:lnTo>
                  <a:pt x="74210" y="40380"/>
                </a:lnTo>
                <a:lnTo>
                  <a:pt x="74190" y="40390"/>
                </a:lnTo>
                <a:lnTo>
                  <a:pt x="74170" y="40390"/>
                </a:lnTo>
                <a:lnTo>
                  <a:pt x="74160" y="40380"/>
                </a:lnTo>
                <a:lnTo>
                  <a:pt x="74150" y="40380"/>
                </a:lnTo>
                <a:lnTo>
                  <a:pt x="74130" y="40390"/>
                </a:lnTo>
                <a:lnTo>
                  <a:pt x="74120" y="40400"/>
                </a:lnTo>
                <a:lnTo>
                  <a:pt x="74110" y="40400"/>
                </a:lnTo>
                <a:lnTo>
                  <a:pt x="74100" y="40400"/>
                </a:lnTo>
                <a:lnTo>
                  <a:pt x="74100" y="40410"/>
                </a:lnTo>
                <a:lnTo>
                  <a:pt x="74090" y="40410"/>
                </a:lnTo>
                <a:lnTo>
                  <a:pt x="74080" y="40410"/>
                </a:lnTo>
                <a:lnTo>
                  <a:pt x="74090" y="40400"/>
                </a:lnTo>
                <a:lnTo>
                  <a:pt x="74090" y="40390"/>
                </a:lnTo>
                <a:lnTo>
                  <a:pt x="74070" y="40390"/>
                </a:lnTo>
                <a:lnTo>
                  <a:pt x="74060" y="40380"/>
                </a:lnTo>
                <a:lnTo>
                  <a:pt x="74050" y="40380"/>
                </a:lnTo>
                <a:lnTo>
                  <a:pt x="74030" y="40400"/>
                </a:lnTo>
                <a:lnTo>
                  <a:pt x="74020" y="40390"/>
                </a:lnTo>
                <a:lnTo>
                  <a:pt x="74020" y="40400"/>
                </a:lnTo>
                <a:lnTo>
                  <a:pt x="74010" y="40390"/>
                </a:lnTo>
                <a:lnTo>
                  <a:pt x="74020" y="40390"/>
                </a:lnTo>
                <a:lnTo>
                  <a:pt x="74030" y="40370"/>
                </a:lnTo>
                <a:lnTo>
                  <a:pt x="74040" y="40370"/>
                </a:lnTo>
                <a:lnTo>
                  <a:pt x="74040" y="40360"/>
                </a:lnTo>
                <a:lnTo>
                  <a:pt x="74040" y="40350"/>
                </a:lnTo>
                <a:lnTo>
                  <a:pt x="74050" y="40340"/>
                </a:lnTo>
                <a:lnTo>
                  <a:pt x="74070" y="40330"/>
                </a:lnTo>
                <a:lnTo>
                  <a:pt x="74080" y="40320"/>
                </a:lnTo>
                <a:lnTo>
                  <a:pt x="74090" y="40320"/>
                </a:lnTo>
                <a:lnTo>
                  <a:pt x="74080" y="40300"/>
                </a:lnTo>
                <a:lnTo>
                  <a:pt x="74080" y="40280"/>
                </a:lnTo>
                <a:lnTo>
                  <a:pt x="74130" y="40220"/>
                </a:lnTo>
                <a:lnTo>
                  <a:pt x="74130" y="40210"/>
                </a:lnTo>
                <a:lnTo>
                  <a:pt x="74130" y="40200"/>
                </a:lnTo>
                <a:lnTo>
                  <a:pt x="74140" y="40190"/>
                </a:lnTo>
                <a:lnTo>
                  <a:pt x="74140" y="40160"/>
                </a:lnTo>
                <a:lnTo>
                  <a:pt x="74130" y="40140"/>
                </a:lnTo>
                <a:lnTo>
                  <a:pt x="74140" y="40130"/>
                </a:lnTo>
                <a:lnTo>
                  <a:pt x="74130" y="40110"/>
                </a:lnTo>
                <a:lnTo>
                  <a:pt x="74120" y="40100"/>
                </a:lnTo>
                <a:lnTo>
                  <a:pt x="74100" y="40080"/>
                </a:lnTo>
                <a:lnTo>
                  <a:pt x="74080" y="40080"/>
                </a:lnTo>
                <a:lnTo>
                  <a:pt x="74080" y="40070"/>
                </a:lnTo>
                <a:lnTo>
                  <a:pt x="74080" y="40040"/>
                </a:lnTo>
                <a:lnTo>
                  <a:pt x="74090" y="40030"/>
                </a:lnTo>
                <a:lnTo>
                  <a:pt x="74080" y="40030"/>
                </a:lnTo>
                <a:lnTo>
                  <a:pt x="74060" y="40030"/>
                </a:lnTo>
                <a:lnTo>
                  <a:pt x="74060" y="40020"/>
                </a:lnTo>
                <a:lnTo>
                  <a:pt x="74070" y="40010"/>
                </a:lnTo>
                <a:lnTo>
                  <a:pt x="74070" y="40000"/>
                </a:lnTo>
                <a:lnTo>
                  <a:pt x="74060" y="40000"/>
                </a:lnTo>
                <a:lnTo>
                  <a:pt x="74050" y="39980"/>
                </a:lnTo>
                <a:lnTo>
                  <a:pt x="74040" y="39980"/>
                </a:lnTo>
                <a:lnTo>
                  <a:pt x="74030" y="39990"/>
                </a:lnTo>
                <a:lnTo>
                  <a:pt x="74020" y="39990"/>
                </a:lnTo>
                <a:lnTo>
                  <a:pt x="74020" y="40000"/>
                </a:lnTo>
                <a:lnTo>
                  <a:pt x="74010" y="40000"/>
                </a:lnTo>
                <a:lnTo>
                  <a:pt x="74010" y="40020"/>
                </a:lnTo>
                <a:lnTo>
                  <a:pt x="74020" y="40030"/>
                </a:lnTo>
                <a:lnTo>
                  <a:pt x="74020" y="40040"/>
                </a:lnTo>
                <a:lnTo>
                  <a:pt x="74010" y="40030"/>
                </a:lnTo>
                <a:lnTo>
                  <a:pt x="74010" y="40010"/>
                </a:lnTo>
                <a:lnTo>
                  <a:pt x="73960" y="40010"/>
                </a:lnTo>
                <a:lnTo>
                  <a:pt x="73960" y="40030"/>
                </a:lnTo>
                <a:lnTo>
                  <a:pt x="73980" y="40060"/>
                </a:lnTo>
                <a:lnTo>
                  <a:pt x="73970" y="40090"/>
                </a:lnTo>
                <a:lnTo>
                  <a:pt x="73940" y="40120"/>
                </a:lnTo>
                <a:lnTo>
                  <a:pt x="73950" y="40130"/>
                </a:lnTo>
                <a:lnTo>
                  <a:pt x="73930" y="40130"/>
                </a:lnTo>
                <a:lnTo>
                  <a:pt x="73920" y="40150"/>
                </a:lnTo>
                <a:lnTo>
                  <a:pt x="73920" y="40140"/>
                </a:lnTo>
                <a:lnTo>
                  <a:pt x="73910" y="40140"/>
                </a:lnTo>
                <a:lnTo>
                  <a:pt x="73920" y="40100"/>
                </a:lnTo>
                <a:lnTo>
                  <a:pt x="73920" y="40090"/>
                </a:lnTo>
                <a:lnTo>
                  <a:pt x="73910" y="40080"/>
                </a:lnTo>
                <a:lnTo>
                  <a:pt x="73890" y="40080"/>
                </a:lnTo>
                <a:lnTo>
                  <a:pt x="73870" y="40090"/>
                </a:lnTo>
                <a:lnTo>
                  <a:pt x="73860" y="40100"/>
                </a:lnTo>
                <a:lnTo>
                  <a:pt x="73850" y="40100"/>
                </a:lnTo>
                <a:lnTo>
                  <a:pt x="73840" y="40100"/>
                </a:lnTo>
                <a:lnTo>
                  <a:pt x="73830" y="40110"/>
                </a:lnTo>
                <a:lnTo>
                  <a:pt x="73800" y="40120"/>
                </a:lnTo>
                <a:lnTo>
                  <a:pt x="73770" y="40130"/>
                </a:lnTo>
                <a:lnTo>
                  <a:pt x="73760" y="40130"/>
                </a:lnTo>
                <a:lnTo>
                  <a:pt x="73770" y="40130"/>
                </a:lnTo>
                <a:lnTo>
                  <a:pt x="73710" y="40130"/>
                </a:lnTo>
                <a:lnTo>
                  <a:pt x="73700" y="40130"/>
                </a:lnTo>
                <a:lnTo>
                  <a:pt x="73710" y="40150"/>
                </a:lnTo>
                <a:lnTo>
                  <a:pt x="73710" y="40160"/>
                </a:lnTo>
                <a:lnTo>
                  <a:pt x="73700" y="40210"/>
                </a:lnTo>
                <a:lnTo>
                  <a:pt x="73670" y="40260"/>
                </a:lnTo>
                <a:lnTo>
                  <a:pt x="73670" y="40290"/>
                </a:lnTo>
                <a:lnTo>
                  <a:pt x="73690" y="40320"/>
                </a:lnTo>
                <a:lnTo>
                  <a:pt x="73730" y="40360"/>
                </a:lnTo>
                <a:lnTo>
                  <a:pt x="73760" y="40360"/>
                </a:lnTo>
                <a:lnTo>
                  <a:pt x="73790" y="40400"/>
                </a:lnTo>
                <a:lnTo>
                  <a:pt x="73820" y="40440"/>
                </a:lnTo>
                <a:lnTo>
                  <a:pt x="73870" y="40440"/>
                </a:lnTo>
                <a:lnTo>
                  <a:pt x="73870" y="40450"/>
                </a:lnTo>
                <a:lnTo>
                  <a:pt x="73850" y="40460"/>
                </a:lnTo>
                <a:lnTo>
                  <a:pt x="73850" y="40470"/>
                </a:lnTo>
                <a:lnTo>
                  <a:pt x="73810" y="40470"/>
                </a:lnTo>
                <a:lnTo>
                  <a:pt x="73800" y="40490"/>
                </a:lnTo>
                <a:lnTo>
                  <a:pt x="73810" y="40520"/>
                </a:lnTo>
                <a:lnTo>
                  <a:pt x="73820" y="40540"/>
                </a:lnTo>
                <a:lnTo>
                  <a:pt x="73840" y="40530"/>
                </a:lnTo>
                <a:lnTo>
                  <a:pt x="73840" y="40540"/>
                </a:lnTo>
                <a:lnTo>
                  <a:pt x="73850" y="40540"/>
                </a:lnTo>
                <a:lnTo>
                  <a:pt x="73860" y="40540"/>
                </a:lnTo>
                <a:lnTo>
                  <a:pt x="73860" y="40530"/>
                </a:lnTo>
                <a:lnTo>
                  <a:pt x="73890" y="40530"/>
                </a:lnTo>
                <a:lnTo>
                  <a:pt x="73880" y="40560"/>
                </a:lnTo>
                <a:lnTo>
                  <a:pt x="73930" y="40540"/>
                </a:lnTo>
                <a:lnTo>
                  <a:pt x="73920" y="40540"/>
                </a:lnTo>
                <a:lnTo>
                  <a:pt x="73930" y="40550"/>
                </a:lnTo>
                <a:lnTo>
                  <a:pt x="73940" y="40550"/>
                </a:lnTo>
                <a:lnTo>
                  <a:pt x="73970" y="40530"/>
                </a:lnTo>
                <a:lnTo>
                  <a:pt x="73970" y="40520"/>
                </a:lnTo>
                <a:lnTo>
                  <a:pt x="73990" y="40520"/>
                </a:lnTo>
                <a:lnTo>
                  <a:pt x="73980" y="40550"/>
                </a:lnTo>
                <a:lnTo>
                  <a:pt x="73970" y="40550"/>
                </a:lnTo>
                <a:lnTo>
                  <a:pt x="73950" y="40570"/>
                </a:lnTo>
                <a:lnTo>
                  <a:pt x="73940" y="40570"/>
                </a:lnTo>
                <a:lnTo>
                  <a:pt x="73940" y="40580"/>
                </a:lnTo>
                <a:lnTo>
                  <a:pt x="73920" y="40570"/>
                </a:lnTo>
                <a:lnTo>
                  <a:pt x="73890" y="40600"/>
                </a:lnTo>
                <a:lnTo>
                  <a:pt x="73890" y="40590"/>
                </a:lnTo>
                <a:lnTo>
                  <a:pt x="73890" y="40580"/>
                </a:lnTo>
                <a:lnTo>
                  <a:pt x="73870" y="40580"/>
                </a:lnTo>
                <a:lnTo>
                  <a:pt x="73860" y="40580"/>
                </a:lnTo>
                <a:lnTo>
                  <a:pt x="73850" y="40590"/>
                </a:lnTo>
                <a:lnTo>
                  <a:pt x="73840" y="40600"/>
                </a:lnTo>
                <a:lnTo>
                  <a:pt x="73830" y="40610"/>
                </a:lnTo>
                <a:lnTo>
                  <a:pt x="73820" y="40610"/>
                </a:lnTo>
                <a:lnTo>
                  <a:pt x="73800" y="40630"/>
                </a:lnTo>
                <a:lnTo>
                  <a:pt x="73790" y="40640"/>
                </a:lnTo>
                <a:lnTo>
                  <a:pt x="73780" y="40640"/>
                </a:lnTo>
                <a:lnTo>
                  <a:pt x="73780" y="40660"/>
                </a:lnTo>
                <a:lnTo>
                  <a:pt x="73770" y="40660"/>
                </a:lnTo>
                <a:lnTo>
                  <a:pt x="73760" y="40660"/>
                </a:lnTo>
                <a:lnTo>
                  <a:pt x="73740" y="40660"/>
                </a:lnTo>
                <a:lnTo>
                  <a:pt x="73730" y="40670"/>
                </a:lnTo>
                <a:lnTo>
                  <a:pt x="73730" y="40680"/>
                </a:lnTo>
                <a:lnTo>
                  <a:pt x="73720" y="40680"/>
                </a:lnTo>
                <a:lnTo>
                  <a:pt x="73700" y="40700"/>
                </a:lnTo>
                <a:lnTo>
                  <a:pt x="73690" y="40700"/>
                </a:lnTo>
                <a:lnTo>
                  <a:pt x="73680" y="40710"/>
                </a:lnTo>
                <a:lnTo>
                  <a:pt x="73670" y="40710"/>
                </a:lnTo>
                <a:lnTo>
                  <a:pt x="73640" y="40730"/>
                </a:lnTo>
                <a:lnTo>
                  <a:pt x="73580" y="40740"/>
                </a:lnTo>
                <a:lnTo>
                  <a:pt x="73540" y="40770"/>
                </a:lnTo>
                <a:lnTo>
                  <a:pt x="73570" y="40770"/>
                </a:lnTo>
                <a:lnTo>
                  <a:pt x="73580" y="40800"/>
                </a:lnTo>
                <a:lnTo>
                  <a:pt x="73590" y="40820"/>
                </a:lnTo>
                <a:lnTo>
                  <a:pt x="73590" y="40840"/>
                </a:lnTo>
                <a:lnTo>
                  <a:pt x="73590" y="40870"/>
                </a:lnTo>
                <a:lnTo>
                  <a:pt x="73590" y="40900"/>
                </a:lnTo>
                <a:lnTo>
                  <a:pt x="73550" y="40970"/>
                </a:lnTo>
                <a:lnTo>
                  <a:pt x="73540" y="40970"/>
                </a:lnTo>
                <a:lnTo>
                  <a:pt x="73530" y="40970"/>
                </a:lnTo>
                <a:lnTo>
                  <a:pt x="73520" y="40940"/>
                </a:lnTo>
                <a:lnTo>
                  <a:pt x="73500" y="40920"/>
                </a:lnTo>
                <a:lnTo>
                  <a:pt x="73490" y="40930"/>
                </a:lnTo>
                <a:lnTo>
                  <a:pt x="73480" y="40920"/>
                </a:lnTo>
                <a:lnTo>
                  <a:pt x="73470" y="40920"/>
                </a:lnTo>
                <a:lnTo>
                  <a:pt x="73460" y="40930"/>
                </a:lnTo>
                <a:lnTo>
                  <a:pt x="73450" y="40940"/>
                </a:lnTo>
                <a:lnTo>
                  <a:pt x="73450" y="40950"/>
                </a:lnTo>
                <a:lnTo>
                  <a:pt x="73420" y="40960"/>
                </a:lnTo>
                <a:lnTo>
                  <a:pt x="73390" y="40990"/>
                </a:lnTo>
                <a:lnTo>
                  <a:pt x="73400" y="41010"/>
                </a:lnTo>
                <a:lnTo>
                  <a:pt x="73420" y="41010"/>
                </a:lnTo>
                <a:lnTo>
                  <a:pt x="73450" y="41030"/>
                </a:lnTo>
                <a:lnTo>
                  <a:pt x="73460" y="41050"/>
                </a:lnTo>
                <a:lnTo>
                  <a:pt x="73410" y="41070"/>
                </a:lnTo>
                <a:lnTo>
                  <a:pt x="73390" y="41100"/>
                </a:lnTo>
                <a:lnTo>
                  <a:pt x="73410" y="41140"/>
                </a:lnTo>
                <a:lnTo>
                  <a:pt x="73420" y="41160"/>
                </a:lnTo>
                <a:lnTo>
                  <a:pt x="73410" y="41170"/>
                </a:lnTo>
                <a:lnTo>
                  <a:pt x="73400" y="41180"/>
                </a:lnTo>
                <a:lnTo>
                  <a:pt x="73360" y="41210"/>
                </a:lnTo>
                <a:lnTo>
                  <a:pt x="73360" y="41190"/>
                </a:lnTo>
                <a:lnTo>
                  <a:pt x="73350" y="41190"/>
                </a:lnTo>
                <a:lnTo>
                  <a:pt x="73350" y="41180"/>
                </a:lnTo>
                <a:lnTo>
                  <a:pt x="73350" y="41170"/>
                </a:lnTo>
                <a:lnTo>
                  <a:pt x="73340" y="41180"/>
                </a:lnTo>
                <a:lnTo>
                  <a:pt x="73330" y="41180"/>
                </a:lnTo>
                <a:lnTo>
                  <a:pt x="73320" y="41190"/>
                </a:lnTo>
                <a:lnTo>
                  <a:pt x="73310" y="41190"/>
                </a:lnTo>
                <a:lnTo>
                  <a:pt x="73310" y="41180"/>
                </a:lnTo>
                <a:lnTo>
                  <a:pt x="73310" y="41170"/>
                </a:lnTo>
                <a:lnTo>
                  <a:pt x="73300" y="41170"/>
                </a:lnTo>
                <a:lnTo>
                  <a:pt x="73310" y="41150"/>
                </a:lnTo>
                <a:lnTo>
                  <a:pt x="73310" y="41130"/>
                </a:lnTo>
                <a:lnTo>
                  <a:pt x="73290" y="41120"/>
                </a:lnTo>
                <a:lnTo>
                  <a:pt x="73260" y="41140"/>
                </a:lnTo>
                <a:lnTo>
                  <a:pt x="73240" y="41170"/>
                </a:lnTo>
                <a:lnTo>
                  <a:pt x="73220" y="41190"/>
                </a:lnTo>
                <a:lnTo>
                  <a:pt x="73220" y="41200"/>
                </a:lnTo>
                <a:lnTo>
                  <a:pt x="73220" y="41190"/>
                </a:lnTo>
                <a:lnTo>
                  <a:pt x="73200" y="41190"/>
                </a:lnTo>
                <a:lnTo>
                  <a:pt x="73190" y="41180"/>
                </a:lnTo>
                <a:lnTo>
                  <a:pt x="73190" y="41150"/>
                </a:lnTo>
                <a:lnTo>
                  <a:pt x="73190" y="41160"/>
                </a:lnTo>
                <a:lnTo>
                  <a:pt x="73180" y="41170"/>
                </a:lnTo>
                <a:lnTo>
                  <a:pt x="73170" y="41180"/>
                </a:lnTo>
                <a:lnTo>
                  <a:pt x="73150" y="41170"/>
                </a:lnTo>
                <a:lnTo>
                  <a:pt x="73080" y="41230"/>
                </a:lnTo>
                <a:lnTo>
                  <a:pt x="73070" y="41230"/>
                </a:lnTo>
                <a:lnTo>
                  <a:pt x="73060" y="41230"/>
                </a:lnTo>
                <a:lnTo>
                  <a:pt x="73050" y="41200"/>
                </a:lnTo>
                <a:lnTo>
                  <a:pt x="73050" y="41190"/>
                </a:lnTo>
                <a:lnTo>
                  <a:pt x="73040" y="41200"/>
                </a:lnTo>
                <a:lnTo>
                  <a:pt x="73040" y="41210"/>
                </a:lnTo>
                <a:lnTo>
                  <a:pt x="73050" y="41220"/>
                </a:lnTo>
                <a:lnTo>
                  <a:pt x="73050" y="41230"/>
                </a:lnTo>
                <a:lnTo>
                  <a:pt x="73040" y="41230"/>
                </a:lnTo>
                <a:lnTo>
                  <a:pt x="73030" y="41210"/>
                </a:lnTo>
                <a:lnTo>
                  <a:pt x="73020" y="41210"/>
                </a:lnTo>
                <a:lnTo>
                  <a:pt x="73020" y="41230"/>
                </a:lnTo>
                <a:lnTo>
                  <a:pt x="73030" y="41240"/>
                </a:lnTo>
                <a:lnTo>
                  <a:pt x="72990" y="41240"/>
                </a:lnTo>
                <a:lnTo>
                  <a:pt x="73000" y="41290"/>
                </a:lnTo>
                <a:lnTo>
                  <a:pt x="72970" y="41320"/>
                </a:lnTo>
                <a:lnTo>
                  <a:pt x="73000" y="41390"/>
                </a:lnTo>
                <a:lnTo>
                  <a:pt x="72970" y="41440"/>
                </a:lnTo>
                <a:lnTo>
                  <a:pt x="72930" y="41510"/>
                </a:lnTo>
                <a:lnTo>
                  <a:pt x="72910" y="41590"/>
                </a:lnTo>
                <a:lnTo>
                  <a:pt x="72890" y="41640"/>
                </a:lnTo>
                <a:lnTo>
                  <a:pt x="72880" y="41650"/>
                </a:lnTo>
                <a:lnTo>
                  <a:pt x="72870" y="41660"/>
                </a:lnTo>
                <a:lnTo>
                  <a:pt x="72840" y="41630"/>
                </a:lnTo>
                <a:lnTo>
                  <a:pt x="72830" y="41710"/>
                </a:lnTo>
                <a:lnTo>
                  <a:pt x="72740" y="41750"/>
                </a:lnTo>
                <a:lnTo>
                  <a:pt x="72740" y="41740"/>
                </a:lnTo>
                <a:lnTo>
                  <a:pt x="72720" y="41740"/>
                </a:lnTo>
                <a:lnTo>
                  <a:pt x="72720" y="41750"/>
                </a:lnTo>
                <a:lnTo>
                  <a:pt x="72720" y="41760"/>
                </a:lnTo>
                <a:lnTo>
                  <a:pt x="72710" y="41760"/>
                </a:lnTo>
                <a:lnTo>
                  <a:pt x="72690" y="41770"/>
                </a:lnTo>
                <a:lnTo>
                  <a:pt x="72680" y="41770"/>
                </a:lnTo>
                <a:lnTo>
                  <a:pt x="72680" y="41780"/>
                </a:lnTo>
                <a:lnTo>
                  <a:pt x="72690" y="41780"/>
                </a:lnTo>
                <a:lnTo>
                  <a:pt x="72700" y="41780"/>
                </a:lnTo>
                <a:lnTo>
                  <a:pt x="72680" y="41820"/>
                </a:lnTo>
                <a:lnTo>
                  <a:pt x="72650" y="41830"/>
                </a:lnTo>
                <a:lnTo>
                  <a:pt x="72630" y="41860"/>
                </a:lnTo>
                <a:lnTo>
                  <a:pt x="72620" y="41900"/>
                </a:lnTo>
                <a:lnTo>
                  <a:pt x="72620" y="41950"/>
                </a:lnTo>
                <a:lnTo>
                  <a:pt x="72610" y="42000"/>
                </a:lnTo>
                <a:lnTo>
                  <a:pt x="72600" y="42030"/>
                </a:lnTo>
                <a:lnTo>
                  <a:pt x="72620" y="42010"/>
                </a:lnTo>
                <a:lnTo>
                  <a:pt x="72650" y="41990"/>
                </a:lnTo>
                <a:lnTo>
                  <a:pt x="72640" y="42000"/>
                </a:lnTo>
                <a:lnTo>
                  <a:pt x="72650" y="42000"/>
                </a:lnTo>
                <a:lnTo>
                  <a:pt x="72640" y="42030"/>
                </a:lnTo>
                <a:lnTo>
                  <a:pt x="72630" y="42090"/>
                </a:lnTo>
                <a:lnTo>
                  <a:pt x="72620" y="42130"/>
                </a:lnTo>
                <a:lnTo>
                  <a:pt x="72600" y="42150"/>
                </a:lnTo>
                <a:lnTo>
                  <a:pt x="72550" y="42170"/>
                </a:lnTo>
                <a:lnTo>
                  <a:pt x="72540" y="42170"/>
                </a:lnTo>
                <a:lnTo>
                  <a:pt x="72540" y="42160"/>
                </a:lnTo>
                <a:lnTo>
                  <a:pt x="72530" y="42150"/>
                </a:lnTo>
                <a:lnTo>
                  <a:pt x="72520" y="42160"/>
                </a:lnTo>
                <a:lnTo>
                  <a:pt x="72530" y="42170"/>
                </a:lnTo>
                <a:lnTo>
                  <a:pt x="72520" y="42170"/>
                </a:lnTo>
                <a:lnTo>
                  <a:pt x="72500" y="42170"/>
                </a:lnTo>
                <a:lnTo>
                  <a:pt x="72440" y="42150"/>
                </a:lnTo>
                <a:lnTo>
                  <a:pt x="72420" y="42140"/>
                </a:lnTo>
                <a:lnTo>
                  <a:pt x="72380" y="42140"/>
                </a:lnTo>
                <a:lnTo>
                  <a:pt x="72360" y="42130"/>
                </a:lnTo>
                <a:lnTo>
                  <a:pt x="72290" y="42150"/>
                </a:lnTo>
                <a:lnTo>
                  <a:pt x="72220" y="42190"/>
                </a:lnTo>
                <a:lnTo>
                  <a:pt x="72160" y="42230"/>
                </a:lnTo>
                <a:lnTo>
                  <a:pt x="72070" y="42230"/>
                </a:lnTo>
                <a:lnTo>
                  <a:pt x="72010" y="42230"/>
                </a:lnTo>
                <a:lnTo>
                  <a:pt x="71940" y="42250"/>
                </a:lnTo>
                <a:lnTo>
                  <a:pt x="71860" y="42240"/>
                </a:lnTo>
                <a:lnTo>
                  <a:pt x="71810" y="42290"/>
                </a:lnTo>
                <a:lnTo>
                  <a:pt x="71820" y="42340"/>
                </a:lnTo>
                <a:lnTo>
                  <a:pt x="71840" y="42400"/>
                </a:lnTo>
                <a:lnTo>
                  <a:pt x="71830" y="42450"/>
                </a:lnTo>
                <a:lnTo>
                  <a:pt x="71790" y="42490"/>
                </a:lnTo>
                <a:lnTo>
                  <a:pt x="71740" y="42540"/>
                </a:lnTo>
                <a:lnTo>
                  <a:pt x="71730" y="42570"/>
                </a:lnTo>
                <a:lnTo>
                  <a:pt x="71680" y="42610"/>
                </a:lnTo>
                <a:lnTo>
                  <a:pt x="71680" y="42640"/>
                </a:lnTo>
                <a:lnTo>
                  <a:pt x="71680" y="42660"/>
                </a:lnTo>
                <a:lnTo>
                  <a:pt x="71660" y="42690"/>
                </a:lnTo>
                <a:lnTo>
                  <a:pt x="71650" y="42710"/>
                </a:lnTo>
                <a:lnTo>
                  <a:pt x="71650" y="42720"/>
                </a:lnTo>
                <a:lnTo>
                  <a:pt x="71650" y="42750"/>
                </a:lnTo>
                <a:lnTo>
                  <a:pt x="71680" y="42780"/>
                </a:lnTo>
                <a:lnTo>
                  <a:pt x="71700" y="42800"/>
                </a:lnTo>
                <a:lnTo>
                  <a:pt x="71690" y="42840"/>
                </a:lnTo>
                <a:lnTo>
                  <a:pt x="71640" y="42870"/>
                </a:lnTo>
                <a:lnTo>
                  <a:pt x="71580" y="42890"/>
                </a:lnTo>
                <a:lnTo>
                  <a:pt x="71500" y="42860"/>
                </a:lnTo>
                <a:lnTo>
                  <a:pt x="71420" y="42880"/>
                </a:lnTo>
                <a:lnTo>
                  <a:pt x="71370" y="42870"/>
                </a:lnTo>
                <a:lnTo>
                  <a:pt x="71360" y="42860"/>
                </a:lnTo>
                <a:lnTo>
                  <a:pt x="71290" y="42860"/>
                </a:lnTo>
                <a:lnTo>
                  <a:pt x="71270" y="42890"/>
                </a:lnTo>
                <a:lnTo>
                  <a:pt x="71260" y="42910"/>
                </a:lnTo>
                <a:lnTo>
                  <a:pt x="71260" y="42990"/>
                </a:lnTo>
                <a:lnTo>
                  <a:pt x="71220" y="43110"/>
                </a:lnTo>
                <a:lnTo>
                  <a:pt x="71210" y="43180"/>
                </a:lnTo>
                <a:lnTo>
                  <a:pt x="71220" y="43240"/>
                </a:lnTo>
                <a:lnTo>
                  <a:pt x="71200" y="43300"/>
                </a:lnTo>
                <a:lnTo>
                  <a:pt x="71170" y="43350"/>
                </a:lnTo>
                <a:lnTo>
                  <a:pt x="71160" y="43360"/>
                </a:lnTo>
                <a:lnTo>
                  <a:pt x="71120" y="43380"/>
                </a:lnTo>
                <a:lnTo>
                  <a:pt x="71060" y="43360"/>
                </a:lnTo>
                <a:lnTo>
                  <a:pt x="71010" y="43370"/>
                </a:lnTo>
                <a:lnTo>
                  <a:pt x="70910" y="43410"/>
                </a:lnTo>
                <a:lnTo>
                  <a:pt x="70860" y="43430"/>
                </a:lnTo>
                <a:lnTo>
                  <a:pt x="70850" y="43410"/>
                </a:lnTo>
                <a:lnTo>
                  <a:pt x="70820" y="43370"/>
                </a:lnTo>
                <a:lnTo>
                  <a:pt x="70800" y="43280"/>
                </a:lnTo>
                <a:lnTo>
                  <a:pt x="70790" y="43240"/>
                </a:lnTo>
                <a:lnTo>
                  <a:pt x="70820" y="43170"/>
                </a:lnTo>
                <a:lnTo>
                  <a:pt x="70750" y="43150"/>
                </a:lnTo>
                <a:lnTo>
                  <a:pt x="70700" y="43120"/>
                </a:lnTo>
                <a:lnTo>
                  <a:pt x="70680" y="43050"/>
                </a:lnTo>
                <a:lnTo>
                  <a:pt x="70710" y="42990"/>
                </a:lnTo>
                <a:lnTo>
                  <a:pt x="70610" y="42960"/>
                </a:lnTo>
                <a:lnTo>
                  <a:pt x="70480" y="42920"/>
                </a:lnTo>
                <a:lnTo>
                  <a:pt x="70310" y="42990"/>
                </a:lnTo>
                <a:lnTo>
                  <a:pt x="70300" y="42990"/>
                </a:lnTo>
                <a:lnTo>
                  <a:pt x="70270" y="43020"/>
                </a:lnTo>
                <a:lnTo>
                  <a:pt x="70280" y="43100"/>
                </a:lnTo>
                <a:lnTo>
                  <a:pt x="70290" y="43160"/>
                </a:lnTo>
                <a:lnTo>
                  <a:pt x="70270" y="43210"/>
                </a:lnTo>
                <a:lnTo>
                  <a:pt x="70150" y="43190"/>
                </a:lnTo>
                <a:lnTo>
                  <a:pt x="70070" y="43210"/>
                </a:lnTo>
                <a:lnTo>
                  <a:pt x="70010" y="43240"/>
                </a:lnTo>
                <a:lnTo>
                  <a:pt x="70000" y="43250"/>
                </a:lnTo>
                <a:lnTo>
                  <a:pt x="69960" y="43270"/>
                </a:lnTo>
                <a:lnTo>
                  <a:pt x="69940" y="43290"/>
                </a:lnTo>
                <a:lnTo>
                  <a:pt x="69900" y="43320"/>
                </a:lnTo>
                <a:lnTo>
                  <a:pt x="69810" y="43310"/>
                </a:lnTo>
                <a:lnTo>
                  <a:pt x="69760" y="43240"/>
                </a:lnTo>
                <a:lnTo>
                  <a:pt x="69680" y="43100"/>
                </a:lnTo>
                <a:lnTo>
                  <a:pt x="69620" y="43090"/>
                </a:lnTo>
                <a:lnTo>
                  <a:pt x="69590" y="43110"/>
                </a:lnTo>
                <a:lnTo>
                  <a:pt x="69480" y="43140"/>
                </a:lnTo>
                <a:lnTo>
                  <a:pt x="69510" y="43160"/>
                </a:lnTo>
                <a:lnTo>
                  <a:pt x="69470" y="43250"/>
                </a:lnTo>
                <a:lnTo>
                  <a:pt x="69480" y="43300"/>
                </a:lnTo>
                <a:lnTo>
                  <a:pt x="69470" y="43330"/>
                </a:lnTo>
                <a:lnTo>
                  <a:pt x="69450" y="43340"/>
                </a:lnTo>
                <a:lnTo>
                  <a:pt x="69390" y="43360"/>
                </a:lnTo>
                <a:lnTo>
                  <a:pt x="69350" y="43370"/>
                </a:lnTo>
                <a:lnTo>
                  <a:pt x="69310" y="43350"/>
                </a:lnTo>
                <a:lnTo>
                  <a:pt x="69320" y="43310"/>
                </a:lnTo>
                <a:lnTo>
                  <a:pt x="69310" y="43280"/>
                </a:lnTo>
                <a:lnTo>
                  <a:pt x="69300" y="43140"/>
                </a:lnTo>
                <a:lnTo>
                  <a:pt x="69290" y="43090"/>
                </a:lnTo>
                <a:lnTo>
                  <a:pt x="69270" y="43050"/>
                </a:lnTo>
                <a:lnTo>
                  <a:pt x="69260" y="43000"/>
                </a:lnTo>
                <a:lnTo>
                  <a:pt x="69210" y="42990"/>
                </a:lnTo>
                <a:lnTo>
                  <a:pt x="69170" y="42960"/>
                </a:lnTo>
                <a:lnTo>
                  <a:pt x="69160" y="42920"/>
                </a:lnTo>
                <a:lnTo>
                  <a:pt x="69160" y="42870"/>
                </a:lnTo>
                <a:lnTo>
                  <a:pt x="69150" y="42830"/>
                </a:lnTo>
                <a:lnTo>
                  <a:pt x="69110" y="42790"/>
                </a:lnTo>
                <a:lnTo>
                  <a:pt x="69070" y="42740"/>
                </a:lnTo>
                <a:lnTo>
                  <a:pt x="69030" y="42680"/>
                </a:lnTo>
                <a:lnTo>
                  <a:pt x="69020" y="42600"/>
                </a:lnTo>
                <a:lnTo>
                  <a:pt x="68940" y="42570"/>
                </a:lnTo>
                <a:lnTo>
                  <a:pt x="68870" y="42540"/>
                </a:lnTo>
                <a:lnTo>
                  <a:pt x="68780" y="42510"/>
                </a:lnTo>
                <a:lnTo>
                  <a:pt x="68720" y="42510"/>
                </a:lnTo>
                <a:lnTo>
                  <a:pt x="68700" y="42500"/>
                </a:lnTo>
                <a:lnTo>
                  <a:pt x="68670" y="42490"/>
                </a:lnTo>
                <a:lnTo>
                  <a:pt x="68610" y="42490"/>
                </a:lnTo>
                <a:lnTo>
                  <a:pt x="68570" y="42490"/>
                </a:lnTo>
                <a:lnTo>
                  <a:pt x="68520" y="42470"/>
                </a:lnTo>
                <a:lnTo>
                  <a:pt x="68470" y="42500"/>
                </a:lnTo>
                <a:lnTo>
                  <a:pt x="68430" y="42520"/>
                </a:lnTo>
                <a:lnTo>
                  <a:pt x="68360" y="42540"/>
                </a:lnTo>
                <a:lnTo>
                  <a:pt x="68330" y="42550"/>
                </a:lnTo>
                <a:lnTo>
                  <a:pt x="68290" y="42560"/>
                </a:lnTo>
                <a:lnTo>
                  <a:pt x="68210" y="42580"/>
                </a:lnTo>
                <a:lnTo>
                  <a:pt x="68210" y="42610"/>
                </a:lnTo>
                <a:lnTo>
                  <a:pt x="68210" y="42620"/>
                </a:lnTo>
                <a:lnTo>
                  <a:pt x="68210" y="42650"/>
                </a:lnTo>
                <a:lnTo>
                  <a:pt x="68210" y="42710"/>
                </a:lnTo>
                <a:lnTo>
                  <a:pt x="68180" y="42740"/>
                </a:lnTo>
                <a:lnTo>
                  <a:pt x="68170" y="42780"/>
                </a:lnTo>
                <a:lnTo>
                  <a:pt x="68140" y="42810"/>
                </a:lnTo>
                <a:lnTo>
                  <a:pt x="68180" y="42880"/>
                </a:lnTo>
                <a:lnTo>
                  <a:pt x="68180" y="42940"/>
                </a:lnTo>
                <a:lnTo>
                  <a:pt x="68140" y="42980"/>
                </a:lnTo>
                <a:lnTo>
                  <a:pt x="68140" y="43000"/>
                </a:lnTo>
                <a:close/>
                <a:moveTo>
                  <a:pt x="73990" y="40160"/>
                </a:moveTo>
                <a:lnTo>
                  <a:pt x="73980" y="40160"/>
                </a:lnTo>
                <a:lnTo>
                  <a:pt x="73970" y="40160"/>
                </a:lnTo>
                <a:lnTo>
                  <a:pt x="73970" y="40150"/>
                </a:lnTo>
                <a:lnTo>
                  <a:pt x="73990" y="40160"/>
                </a:lnTo>
                <a:close/>
                <a:moveTo>
                  <a:pt x="74910" y="39320"/>
                </a:moveTo>
                <a:lnTo>
                  <a:pt x="74910" y="39330"/>
                </a:lnTo>
                <a:lnTo>
                  <a:pt x="74900" y="39320"/>
                </a:lnTo>
                <a:lnTo>
                  <a:pt x="74910" y="39310"/>
                </a:lnTo>
                <a:lnTo>
                  <a:pt x="74910" y="39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