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Shaanxi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Shaanx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8050" y="48160"/>
                </a:moveTo>
                <a:lnTo>
                  <a:pt x="58030" y="48180"/>
                </a:lnTo>
                <a:lnTo>
                  <a:pt x="57950" y="48150"/>
                </a:lnTo>
                <a:lnTo>
                  <a:pt x="57830" y="48150"/>
                </a:lnTo>
                <a:lnTo>
                  <a:pt x="57760" y="48180"/>
                </a:lnTo>
                <a:lnTo>
                  <a:pt x="57680" y="48210"/>
                </a:lnTo>
                <a:lnTo>
                  <a:pt x="57620" y="48160"/>
                </a:lnTo>
                <a:lnTo>
                  <a:pt x="57600" y="48150"/>
                </a:lnTo>
                <a:lnTo>
                  <a:pt x="57570" y="48050"/>
                </a:lnTo>
                <a:lnTo>
                  <a:pt x="57500" y="47990"/>
                </a:lnTo>
                <a:lnTo>
                  <a:pt x="57460" y="47940"/>
                </a:lnTo>
                <a:lnTo>
                  <a:pt x="57460" y="47930"/>
                </a:lnTo>
                <a:lnTo>
                  <a:pt x="57380" y="47860"/>
                </a:lnTo>
                <a:lnTo>
                  <a:pt x="57290" y="47790"/>
                </a:lnTo>
                <a:lnTo>
                  <a:pt x="57270" y="47770"/>
                </a:lnTo>
                <a:lnTo>
                  <a:pt x="57190" y="47710"/>
                </a:lnTo>
                <a:lnTo>
                  <a:pt x="57080" y="47700"/>
                </a:lnTo>
                <a:lnTo>
                  <a:pt x="57020" y="47660"/>
                </a:lnTo>
                <a:lnTo>
                  <a:pt x="56890" y="47570"/>
                </a:lnTo>
                <a:lnTo>
                  <a:pt x="56790" y="47510"/>
                </a:lnTo>
                <a:lnTo>
                  <a:pt x="56700" y="47430"/>
                </a:lnTo>
                <a:lnTo>
                  <a:pt x="56680" y="47420"/>
                </a:lnTo>
                <a:lnTo>
                  <a:pt x="56580" y="47370"/>
                </a:lnTo>
                <a:lnTo>
                  <a:pt x="56490" y="47320"/>
                </a:lnTo>
                <a:lnTo>
                  <a:pt x="56410" y="47270"/>
                </a:lnTo>
                <a:lnTo>
                  <a:pt x="56420" y="47210"/>
                </a:lnTo>
                <a:lnTo>
                  <a:pt x="56300" y="47230"/>
                </a:lnTo>
                <a:lnTo>
                  <a:pt x="56190" y="47250"/>
                </a:lnTo>
                <a:lnTo>
                  <a:pt x="56140" y="47170"/>
                </a:lnTo>
                <a:lnTo>
                  <a:pt x="56040" y="47190"/>
                </a:lnTo>
                <a:lnTo>
                  <a:pt x="56030" y="47200"/>
                </a:lnTo>
                <a:lnTo>
                  <a:pt x="56030" y="47240"/>
                </a:lnTo>
                <a:lnTo>
                  <a:pt x="55910" y="47270"/>
                </a:lnTo>
                <a:lnTo>
                  <a:pt x="55840" y="47260"/>
                </a:lnTo>
                <a:lnTo>
                  <a:pt x="55770" y="47270"/>
                </a:lnTo>
                <a:lnTo>
                  <a:pt x="55690" y="47370"/>
                </a:lnTo>
                <a:lnTo>
                  <a:pt x="55680" y="47400"/>
                </a:lnTo>
                <a:lnTo>
                  <a:pt x="55610" y="47420"/>
                </a:lnTo>
                <a:lnTo>
                  <a:pt x="55570" y="47350"/>
                </a:lnTo>
                <a:lnTo>
                  <a:pt x="55400" y="47250"/>
                </a:lnTo>
                <a:lnTo>
                  <a:pt x="55330" y="47110"/>
                </a:lnTo>
                <a:lnTo>
                  <a:pt x="55310" y="47070"/>
                </a:lnTo>
                <a:lnTo>
                  <a:pt x="55220" y="46980"/>
                </a:lnTo>
                <a:lnTo>
                  <a:pt x="55080" y="46960"/>
                </a:lnTo>
                <a:lnTo>
                  <a:pt x="54920" y="46990"/>
                </a:lnTo>
                <a:lnTo>
                  <a:pt x="54860" y="46960"/>
                </a:lnTo>
                <a:lnTo>
                  <a:pt x="54840" y="46910"/>
                </a:lnTo>
                <a:lnTo>
                  <a:pt x="54880" y="46780"/>
                </a:lnTo>
                <a:lnTo>
                  <a:pt x="54850" y="46730"/>
                </a:lnTo>
                <a:lnTo>
                  <a:pt x="54770" y="46740"/>
                </a:lnTo>
                <a:lnTo>
                  <a:pt x="54690" y="46750"/>
                </a:lnTo>
                <a:lnTo>
                  <a:pt x="54650" y="46840"/>
                </a:lnTo>
                <a:lnTo>
                  <a:pt x="54620" y="46920"/>
                </a:lnTo>
                <a:lnTo>
                  <a:pt x="54590" y="46950"/>
                </a:lnTo>
                <a:lnTo>
                  <a:pt x="54450" y="46880"/>
                </a:lnTo>
                <a:lnTo>
                  <a:pt x="54450" y="46800"/>
                </a:lnTo>
                <a:lnTo>
                  <a:pt x="54420" y="46800"/>
                </a:lnTo>
                <a:lnTo>
                  <a:pt x="54320" y="46800"/>
                </a:lnTo>
                <a:lnTo>
                  <a:pt x="54320" y="46750"/>
                </a:lnTo>
                <a:lnTo>
                  <a:pt x="54330" y="46620"/>
                </a:lnTo>
                <a:lnTo>
                  <a:pt x="54380" y="46540"/>
                </a:lnTo>
                <a:lnTo>
                  <a:pt x="54350" y="46420"/>
                </a:lnTo>
                <a:lnTo>
                  <a:pt x="54020" y="46450"/>
                </a:lnTo>
                <a:lnTo>
                  <a:pt x="53970" y="46450"/>
                </a:lnTo>
                <a:lnTo>
                  <a:pt x="53910" y="46430"/>
                </a:lnTo>
                <a:lnTo>
                  <a:pt x="53860" y="46390"/>
                </a:lnTo>
                <a:lnTo>
                  <a:pt x="53710" y="46440"/>
                </a:lnTo>
                <a:lnTo>
                  <a:pt x="53700" y="46440"/>
                </a:lnTo>
                <a:lnTo>
                  <a:pt x="53610" y="46480"/>
                </a:lnTo>
                <a:lnTo>
                  <a:pt x="53600" y="46490"/>
                </a:lnTo>
                <a:lnTo>
                  <a:pt x="53490" y="46500"/>
                </a:lnTo>
                <a:lnTo>
                  <a:pt x="53460" y="46550"/>
                </a:lnTo>
                <a:lnTo>
                  <a:pt x="53370" y="46580"/>
                </a:lnTo>
                <a:lnTo>
                  <a:pt x="53240" y="46490"/>
                </a:lnTo>
                <a:lnTo>
                  <a:pt x="53230" y="46490"/>
                </a:lnTo>
                <a:lnTo>
                  <a:pt x="53110" y="46480"/>
                </a:lnTo>
                <a:lnTo>
                  <a:pt x="52980" y="46410"/>
                </a:lnTo>
                <a:lnTo>
                  <a:pt x="52890" y="46340"/>
                </a:lnTo>
                <a:lnTo>
                  <a:pt x="52900" y="46310"/>
                </a:lnTo>
                <a:lnTo>
                  <a:pt x="52920" y="46250"/>
                </a:lnTo>
                <a:lnTo>
                  <a:pt x="52880" y="46190"/>
                </a:lnTo>
                <a:lnTo>
                  <a:pt x="52810" y="46200"/>
                </a:lnTo>
                <a:lnTo>
                  <a:pt x="52710" y="46220"/>
                </a:lnTo>
                <a:lnTo>
                  <a:pt x="52620" y="46230"/>
                </a:lnTo>
                <a:lnTo>
                  <a:pt x="52540" y="46220"/>
                </a:lnTo>
                <a:lnTo>
                  <a:pt x="52510" y="46220"/>
                </a:lnTo>
                <a:lnTo>
                  <a:pt x="52520" y="46270"/>
                </a:lnTo>
                <a:lnTo>
                  <a:pt x="52460" y="46340"/>
                </a:lnTo>
                <a:lnTo>
                  <a:pt x="52380" y="46370"/>
                </a:lnTo>
                <a:lnTo>
                  <a:pt x="52280" y="46400"/>
                </a:lnTo>
                <a:lnTo>
                  <a:pt x="52240" y="46410"/>
                </a:lnTo>
                <a:lnTo>
                  <a:pt x="52200" y="46420"/>
                </a:lnTo>
                <a:lnTo>
                  <a:pt x="52140" y="46430"/>
                </a:lnTo>
                <a:lnTo>
                  <a:pt x="52080" y="46320"/>
                </a:lnTo>
                <a:lnTo>
                  <a:pt x="52040" y="46260"/>
                </a:lnTo>
                <a:lnTo>
                  <a:pt x="52030" y="46180"/>
                </a:lnTo>
                <a:lnTo>
                  <a:pt x="52040" y="46080"/>
                </a:lnTo>
                <a:lnTo>
                  <a:pt x="52150" y="46130"/>
                </a:lnTo>
                <a:lnTo>
                  <a:pt x="52220" y="46140"/>
                </a:lnTo>
                <a:lnTo>
                  <a:pt x="52260" y="46130"/>
                </a:lnTo>
                <a:lnTo>
                  <a:pt x="52360" y="46110"/>
                </a:lnTo>
                <a:lnTo>
                  <a:pt x="52530" y="46050"/>
                </a:lnTo>
                <a:lnTo>
                  <a:pt x="52590" y="46030"/>
                </a:lnTo>
                <a:lnTo>
                  <a:pt x="52680" y="45920"/>
                </a:lnTo>
                <a:lnTo>
                  <a:pt x="52700" y="45810"/>
                </a:lnTo>
                <a:lnTo>
                  <a:pt x="52690" y="45650"/>
                </a:lnTo>
                <a:lnTo>
                  <a:pt x="52700" y="45620"/>
                </a:lnTo>
                <a:lnTo>
                  <a:pt x="52720" y="45610"/>
                </a:lnTo>
                <a:lnTo>
                  <a:pt x="52770" y="45630"/>
                </a:lnTo>
                <a:lnTo>
                  <a:pt x="52800" y="45590"/>
                </a:lnTo>
                <a:lnTo>
                  <a:pt x="52770" y="45560"/>
                </a:lnTo>
                <a:lnTo>
                  <a:pt x="52700" y="45490"/>
                </a:lnTo>
                <a:lnTo>
                  <a:pt x="52560" y="45470"/>
                </a:lnTo>
                <a:lnTo>
                  <a:pt x="52460" y="45420"/>
                </a:lnTo>
                <a:lnTo>
                  <a:pt x="52430" y="45360"/>
                </a:lnTo>
                <a:lnTo>
                  <a:pt x="52390" y="45260"/>
                </a:lnTo>
                <a:lnTo>
                  <a:pt x="52480" y="45250"/>
                </a:lnTo>
                <a:lnTo>
                  <a:pt x="52560" y="45190"/>
                </a:lnTo>
                <a:lnTo>
                  <a:pt x="52550" y="45090"/>
                </a:lnTo>
                <a:lnTo>
                  <a:pt x="52580" y="45020"/>
                </a:lnTo>
                <a:lnTo>
                  <a:pt x="52610" y="44980"/>
                </a:lnTo>
                <a:lnTo>
                  <a:pt x="52660" y="44930"/>
                </a:lnTo>
                <a:lnTo>
                  <a:pt x="52720" y="44860"/>
                </a:lnTo>
                <a:lnTo>
                  <a:pt x="52830" y="44820"/>
                </a:lnTo>
                <a:lnTo>
                  <a:pt x="52970" y="44860"/>
                </a:lnTo>
                <a:lnTo>
                  <a:pt x="53020" y="44940"/>
                </a:lnTo>
                <a:lnTo>
                  <a:pt x="53130" y="44900"/>
                </a:lnTo>
                <a:lnTo>
                  <a:pt x="53210" y="44860"/>
                </a:lnTo>
                <a:lnTo>
                  <a:pt x="53280" y="44870"/>
                </a:lnTo>
                <a:lnTo>
                  <a:pt x="53330" y="44860"/>
                </a:lnTo>
                <a:lnTo>
                  <a:pt x="53370" y="44820"/>
                </a:lnTo>
                <a:lnTo>
                  <a:pt x="53380" y="44820"/>
                </a:lnTo>
                <a:lnTo>
                  <a:pt x="53410" y="44830"/>
                </a:lnTo>
                <a:lnTo>
                  <a:pt x="53430" y="44950"/>
                </a:lnTo>
                <a:lnTo>
                  <a:pt x="53480" y="44970"/>
                </a:lnTo>
                <a:lnTo>
                  <a:pt x="53530" y="44980"/>
                </a:lnTo>
                <a:lnTo>
                  <a:pt x="53550" y="45000"/>
                </a:lnTo>
                <a:lnTo>
                  <a:pt x="53580" y="44990"/>
                </a:lnTo>
                <a:lnTo>
                  <a:pt x="53590" y="44960"/>
                </a:lnTo>
                <a:lnTo>
                  <a:pt x="53610" y="44930"/>
                </a:lnTo>
                <a:lnTo>
                  <a:pt x="53620" y="44880"/>
                </a:lnTo>
                <a:lnTo>
                  <a:pt x="53630" y="44810"/>
                </a:lnTo>
                <a:lnTo>
                  <a:pt x="53590" y="44700"/>
                </a:lnTo>
                <a:lnTo>
                  <a:pt x="53500" y="44660"/>
                </a:lnTo>
                <a:lnTo>
                  <a:pt x="53470" y="44540"/>
                </a:lnTo>
                <a:lnTo>
                  <a:pt x="53480" y="44390"/>
                </a:lnTo>
                <a:lnTo>
                  <a:pt x="53450" y="44370"/>
                </a:lnTo>
                <a:lnTo>
                  <a:pt x="53430" y="44340"/>
                </a:lnTo>
                <a:lnTo>
                  <a:pt x="53430" y="44280"/>
                </a:lnTo>
                <a:lnTo>
                  <a:pt x="53440" y="44230"/>
                </a:lnTo>
                <a:lnTo>
                  <a:pt x="53430" y="44160"/>
                </a:lnTo>
                <a:lnTo>
                  <a:pt x="53450" y="44050"/>
                </a:lnTo>
                <a:lnTo>
                  <a:pt x="53540" y="43930"/>
                </a:lnTo>
                <a:lnTo>
                  <a:pt x="53590" y="43930"/>
                </a:lnTo>
                <a:lnTo>
                  <a:pt x="53650" y="43920"/>
                </a:lnTo>
                <a:lnTo>
                  <a:pt x="53670" y="43890"/>
                </a:lnTo>
                <a:lnTo>
                  <a:pt x="53660" y="43850"/>
                </a:lnTo>
                <a:lnTo>
                  <a:pt x="53600" y="43790"/>
                </a:lnTo>
                <a:lnTo>
                  <a:pt x="53530" y="43730"/>
                </a:lnTo>
                <a:lnTo>
                  <a:pt x="53550" y="43670"/>
                </a:lnTo>
                <a:lnTo>
                  <a:pt x="53660" y="43660"/>
                </a:lnTo>
                <a:lnTo>
                  <a:pt x="53720" y="43640"/>
                </a:lnTo>
                <a:lnTo>
                  <a:pt x="53750" y="43570"/>
                </a:lnTo>
                <a:lnTo>
                  <a:pt x="53750" y="43520"/>
                </a:lnTo>
                <a:lnTo>
                  <a:pt x="53730" y="43450"/>
                </a:lnTo>
                <a:lnTo>
                  <a:pt x="53660" y="43370"/>
                </a:lnTo>
                <a:lnTo>
                  <a:pt x="53590" y="43330"/>
                </a:lnTo>
                <a:lnTo>
                  <a:pt x="53550" y="43280"/>
                </a:lnTo>
                <a:lnTo>
                  <a:pt x="53500" y="43250"/>
                </a:lnTo>
                <a:lnTo>
                  <a:pt x="53460" y="43220"/>
                </a:lnTo>
                <a:lnTo>
                  <a:pt x="53420" y="43220"/>
                </a:lnTo>
                <a:lnTo>
                  <a:pt x="53340" y="43190"/>
                </a:lnTo>
                <a:lnTo>
                  <a:pt x="53280" y="43120"/>
                </a:lnTo>
                <a:lnTo>
                  <a:pt x="53270" y="43050"/>
                </a:lnTo>
                <a:lnTo>
                  <a:pt x="53310" y="42970"/>
                </a:lnTo>
                <a:lnTo>
                  <a:pt x="53370" y="42890"/>
                </a:lnTo>
                <a:lnTo>
                  <a:pt x="53380" y="42850"/>
                </a:lnTo>
                <a:lnTo>
                  <a:pt x="53430" y="42800"/>
                </a:lnTo>
                <a:lnTo>
                  <a:pt x="53510" y="42770"/>
                </a:lnTo>
                <a:lnTo>
                  <a:pt x="53560" y="42760"/>
                </a:lnTo>
                <a:lnTo>
                  <a:pt x="53570" y="42710"/>
                </a:lnTo>
                <a:lnTo>
                  <a:pt x="53570" y="42660"/>
                </a:lnTo>
                <a:lnTo>
                  <a:pt x="53550" y="42570"/>
                </a:lnTo>
                <a:lnTo>
                  <a:pt x="53500" y="42500"/>
                </a:lnTo>
                <a:lnTo>
                  <a:pt x="53470" y="42390"/>
                </a:lnTo>
                <a:lnTo>
                  <a:pt x="53470" y="42300"/>
                </a:lnTo>
                <a:lnTo>
                  <a:pt x="53500" y="42250"/>
                </a:lnTo>
                <a:lnTo>
                  <a:pt x="53550" y="42210"/>
                </a:lnTo>
                <a:lnTo>
                  <a:pt x="53590" y="42210"/>
                </a:lnTo>
                <a:lnTo>
                  <a:pt x="53770" y="42200"/>
                </a:lnTo>
                <a:lnTo>
                  <a:pt x="53890" y="42180"/>
                </a:lnTo>
                <a:lnTo>
                  <a:pt x="54000" y="42170"/>
                </a:lnTo>
                <a:lnTo>
                  <a:pt x="54090" y="42140"/>
                </a:lnTo>
                <a:lnTo>
                  <a:pt x="54230" y="42230"/>
                </a:lnTo>
                <a:lnTo>
                  <a:pt x="54320" y="42300"/>
                </a:lnTo>
                <a:lnTo>
                  <a:pt x="54350" y="42320"/>
                </a:lnTo>
                <a:lnTo>
                  <a:pt x="54330" y="42400"/>
                </a:lnTo>
                <a:lnTo>
                  <a:pt x="54370" y="42440"/>
                </a:lnTo>
                <a:lnTo>
                  <a:pt x="54440" y="42460"/>
                </a:lnTo>
                <a:lnTo>
                  <a:pt x="54440" y="42470"/>
                </a:lnTo>
                <a:lnTo>
                  <a:pt x="54450" y="42540"/>
                </a:lnTo>
                <a:lnTo>
                  <a:pt x="54570" y="42560"/>
                </a:lnTo>
                <a:lnTo>
                  <a:pt x="54610" y="42480"/>
                </a:lnTo>
                <a:lnTo>
                  <a:pt x="54800" y="42500"/>
                </a:lnTo>
                <a:lnTo>
                  <a:pt x="54890" y="42510"/>
                </a:lnTo>
                <a:lnTo>
                  <a:pt x="54950" y="42530"/>
                </a:lnTo>
                <a:lnTo>
                  <a:pt x="54970" y="42520"/>
                </a:lnTo>
                <a:lnTo>
                  <a:pt x="54970" y="42500"/>
                </a:lnTo>
                <a:lnTo>
                  <a:pt x="54960" y="42470"/>
                </a:lnTo>
                <a:lnTo>
                  <a:pt x="54970" y="42420"/>
                </a:lnTo>
                <a:lnTo>
                  <a:pt x="54990" y="42400"/>
                </a:lnTo>
                <a:lnTo>
                  <a:pt x="55040" y="42400"/>
                </a:lnTo>
                <a:lnTo>
                  <a:pt x="55100" y="42400"/>
                </a:lnTo>
                <a:lnTo>
                  <a:pt x="55120" y="42400"/>
                </a:lnTo>
                <a:lnTo>
                  <a:pt x="55140" y="42410"/>
                </a:lnTo>
                <a:lnTo>
                  <a:pt x="55130" y="42450"/>
                </a:lnTo>
                <a:lnTo>
                  <a:pt x="55140" y="42460"/>
                </a:lnTo>
                <a:lnTo>
                  <a:pt x="55160" y="42460"/>
                </a:lnTo>
                <a:lnTo>
                  <a:pt x="55220" y="42430"/>
                </a:lnTo>
                <a:lnTo>
                  <a:pt x="55280" y="42410"/>
                </a:lnTo>
                <a:lnTo>
                  <a:pt x="55350" y="42400"/>
                </a:lnTo>
                <a:lnTo>
                  <a:pt x="55430" y="42380"/>
                </a:lnTo>
                <a:lnTo>
                  <a:pt x="55460" y="42340"/>
                </a:lnTo>
                <a:lnTo>
                  <a:pt x="55460" y="42330"/>
                </a:lnTo>
                <a:lnTo>
                  <a:pt x="55440" y="42310"/>
                </a:lnTo>
                <a:lnTo>
                  <a:pt x="55410" y="42290"/>
                </a:lnTo>
                <a:lnTo>
                  <a:pt x="55350" y="42240"/>
                </a:lnTo>
                <a:lnTo>
                  <a:pt x="55290" y="42120"/>
                </a:lnTo>
                <a:lnTo>
                  <a:pt x="55250" y="42010"/>
                </a:lnTo>
                <a:lnTo>
                  <a:pt x="55230" y="41960"/>
                </a:lnTo>
                <a:lnTo>
                  <a:pt x="55210" y="41920"/>
                </a:lnTo>
                <a:lnTo>
                  <a:pt x="55230" y="41920"/>
                </a:lnTo>
                <a:lnTo>
                  <a:pt x="55290" y="41850"/>
                </a:lnTo>
                <a:lnTo>
                  <a:pt x="55310" y="41750"/>
                </a:lnTo>
                <a:lnTo>
                  <a:pt x="55380" y="41770"/>
                </a:lnTo>
                <a:lnTo>
                  <a:pt x="55400" y="41800"/>
                </a:lnTo>
                <a:lnTo>
                  <a:pt x="55440" y="41820"/>
                </a:lnTo>
                <a:lnTo>
                  <a:pt x="55480" y="41830"/>
                </a:lnTo>
                <a:lnTo>
                  <a:pt x="55550" y="41850"/>
                </a:lnTo>
                <a:lnTo>
                  <a:pt x="55580" y="41860"/>
                </a:lnTo>
                <a:lnTo>
                  <a:pt x="55600" y="41860"/>
                </a:lnTo>
                <a:lnTo>
                  <a:pt x="55640" y="41890"/>
                </a:lnTo>
                <a:lnTo>
                  <a:pt x="55640" y="41920"/>
                </a:lnTo>
                <a:lnTo>
                  <a:pt x="55650" y="41930"/>
                </a:lnTo>
                <a:lnTo>
                  <a:pt x="55670" y="41930"/>
                </a:lnTo>
                <a:lnTo>
                  <a:pt x="55710" y="41900"/>
                </a:lnTo>
                <a:lnTo>
                  <a:pt x="55760" y="41860"/>
                </a:lnTo>
                <a:lnTo>
                  <a:pt x="55830" y="41830"/>
                </a:lnTo>
                <a:lnTo>
                  <a:pt x="55860" y="41810"/>
                </a:lnTo>
                <a:lnTo>
                  <a:pt x="55920" y="41790"/>
                </a:lnTo>
                <a:lnTo>
                  <a:pt x="55990" y="41770"/>
                </a:lnTo>
                <a:lnTo>
                  <a:pt x="56050" y="41760"/>
                </a:lnTo>
                <a:lnTo>
                  <a:pt x="56070" y="41790"/>
                </a:lnTo>
                <a:lnTo>
                  <a:pt x="56100" y="41840"/>
                </a:lnTo>
                <a:lnTo>
                  <a:pt x="56140" y="41840"/>
                </a:lnTo>
                <a:lnTo>
                  <a:pt x="56190" y="41810"/>
                </a:lnTo>
                <a:lnTo>
                  <a:pt x="56230" y="41790"/>
                </a:lnTo>
                <a:lnTo>
                  <a:pt x="56290" y="41820"/>
                </a:lnTo>
                <a:lnTo>
                  <a:pt x="56370" y="41830"/>
                </a:lnTo>
                <a:lnTo>
                  <a:pt x="56430" y="41810"/>
                </a:lnTo>
                <a:lnTo>
                  <a:pt x="56490" y="41760"/>
                </a:lnTo>
                <a:lnTo>
                  <a:pt x="56540" y="41750"/>
                </a:lnTo>
                <a:lnTo>
                  <a:pt x="56600" y="41730"/>
                </a:lnTo>
                <a:lnTo>
                  <a:pt x="56610" y="41710"/>
                </a:lnTo>
                <a:lnTo>
                  <a:pt x="56610" y="41630"/>
                </a:lnTo>
                <a:lnTo>
                  <a:pt x="56590" y="41580"/>
                </a:lnTo>
                <a:lnTo>
                  <a:pt x="56590" y="41490"/>
                </a:lnTo>
                <a:lnTo>
                  <a:pt x="56590" y="41410"/>
                </a:lnTo>
                <a:lnTo>
                  <a:pt x="56560" y="41310"/>
                </a:lnTo>
                <a:lnTo>
                  <a:pt x="56500" y="41230"/>
                </a:lnTo>
                <a:lnTo>
                  <a:pt x="56490" y="41210"/>
                </a:lnTo>
                <a:lnTo>
                  <a:pt x="56450" y="41050"/>
                </a:lnTo>
                <a:lnTo>
                  <a:pt x="56450" y="41000"/>
                </a:lnTo>
                <a:lnTo>
                  <a:pt x="56460" y="40890"/>
                </a:lnTo>
                <a:lnTo>
                  <a:pt x="56450" y="40800"/>
                </a:lnTo>
                <a:lnTo>
                  <a:pt x="56440" y="40740"/>
                </a:lnTo>
                <a:lnTo>
                  <a:pt x="56500" y="40620"/>
                </a:lnTo>
                <a:lnTo>
                  <a:pt x="56690" y="40580"/>
                </a:lnTo>
                <a:lnTo>
                  <a:pt x="56740" y="40490"/>
                </a:lnTo>
                <a:lnTo>
                  <a:pt x="56730" y="40320"/>
                </a:lnTo>
                <a:lnTo>
                  <a:pt x="56660" y="40150"/>
                </a:lnTo>
                <a:lnTo>
                  <a:pt x="56650" y="40030"/>
                </a:lnTo>
                <a:lnTo>
                  <a:pt x="56750" y="39940"/>
                </a:lnTo>
                <a:lnTo>
                  <a:pt x="56760" y="39820"/>
                </a:lnTo>
                <a:lnTo>
                  <a:pt x="56640" y="39740"/>
                </a:lnTo>
                <a:lnTo>
                  <a:pt x="56570" y="39710"/>
                </a:lnTo>
                <a:lnTo>
                  <a:pt x="56420" y="39670"/>
                </a:lnTo>
                <a:lnTo>
                  <a:pt x="56330" y="39640"/>
                </a:lnTo>
                <a:lnTo>
                  <a:pt x="56230" y="39530"/>
                </a:lnTo>
                <a:lnTo>
                  <a:pt x="56100" y="39480"/>
                </a:lnTo>
                <a:lnTo>
                  <a:pt x="56040" y="39450"/>
                </a:lnTo>
                <a:lnTo>
                  <a:pt x="55970" y="39420"/>
                </a:lnTo>
                <a:lnTo>
                  <a:pt x="55920" y="39500"/>
                </a:lnTo>
                <a:lnTo>
                  <a:pt x="55790" y="39430"/>
                </a:lnTo>
                <a:lnTo>
                  <a:pt x="55700" y="39310"/>
                </a:lnTo>
                <a:lnTo>
                  <a:pt x="55620" y="39290"/>
                </a:lnTo>
                <a:lnTo>
                  <a:pt x="55600" y="39240"/>
                </a:lnTo>
                <a:lnTo>
                  <a:pt x="55580" y="39180"/>
                </a:lnTo>
                <a:lnTo>
                  <a:pt x="55560" y="39140"/>
                </a:lnTo>
                <a:lnTo>
                  <a:pt x="55540" y="39060"/>
                </a:lnTo>
                <a:lnTo>
                  <a:pt x="55480" y="39030"/>
                </a:lnTo>
                <a:lnTo>
                  <a:pt x="55320" y="38980"/>
                </a:lnTo>
                <a:lnTo>
                  <a:pt x="55240" y="38980"/>
                </a:lnTo>
                <a:lnTo>
                  <a:pt x="55110" y="38990"/>
                </a:lnTo>
                <a:lnTo>
                  <a:pt x="55030" y="38990"/>
                </a:lnTo>
                <a:lnTo>
                  <a:pt x="55010" y="38980"/>
                </a:lnTo>
                <a:lnTo>
                  <a:pt x="55000" y="38930"/>
                </a:lnTo>
                <a:lnTo>
                  <a:pt x="54990" y="38890"/>
                </a:lnTo>
                <a:lnTo>
                  <a:pt x="54980" y="38870"/>
                </a:lnTo>
                <a:lnTo>
                  <a:pt x="54960" y="38860"/>
                </a:lnTo>
                <a:lnTo>
                  <a:pt x="54880" y="38880"/>
                </a:lnTo>
                <a:lnTo>
                  <a:pt x="54770" y="38850"/>
                </a:lnTo>
                <a:lnTo>
                  <a:pt x="54680" y="38820"/>
                </a:lnTo>
                <a:lnTo>
                  <a:pt x="54650" y="38790"/>
                </a:lnTo>
                <a:lnTo>
                  <a:pt x="54660" y="38690"/>
                </a:lnTo>
                <a:lnTo>
                  <a:pt x="54670" y="38610"/>
                </a:lnTo>
                <a:lnTo>
                  <a:pt x="54670" y="38520"/>
                </a:lnTo>
                <a:lnTo>
                  <a:pt x="54680" y="38470"/>
                </a:lnTo>
                <a:lnTo>
                  <a:pt x="54700" y="38440"/>
                </a:lnTo>
                <a:lnTo>
                  <a:pt x="54710" y="38410"/>
                </a:lnTo>
                <a:lnTo>
                  <a:pt x="54720" y="38360"/>
                </a:lnTo>
                <a:lnTo>
                  <a:pt x="54710" y="38340"/>
                </a:lnTo>
                <a:lnTo>
                  <a:pt x="54640" y="38290"/>
                </a:lnTo>
                <a:lnTo>
                  <a:pt x="54590" y="38240"/>
                </a:lnTo>
                <a:lnTo>
                  <a:pt x="54580" y="38170"/>
                </a:lnTo>
                <a:lnTo>
                  <a:pt x="54620" y="38150"/>
                </a:lnTo>
                <a:lnTo>
                  <a:pt x="54640" y="38130"/>
                </a:lnTo>
                <a:lnTo>
                  <a:pt x="54640" y="38090"/>
                </a:lnTo>
                <a:lnTo>
                  <a:pt x="54600" y="38060"/>
                </a:lnTo>
                <a:lnTo>
                  <a:pt x="54540" y="37970"/>
                </a:lnTo>
                <a:lnTo>
                  <a:pt x="54570" y="37900"/>
                </a:lnTo>
                <a:lnTo>
                  <a:pt x="54620" y="37830"/>
                </a:lnTo>
                <a:lnTo>
                  <a:pt x="54710" y="37730"/>
                </a:lnTo>
                <a:lnTo>
                  <a:pt x="54750" y="37620"/>
                </a:lnTo>
                <a:lnTo>
                  <a:pt x="54680" y="37590"/>
                </a:lnTo>
                <a:lnTo>
                  <a:pt x="54760" y="37490"/>
                </a:lnTo>
                <a:lnTo>
                  <a:pt x="54800" y="37370"/>
                </a:lnTo>
                <a:lnTo>
                  <a:pt x="54930" y="37330"/>
                </a:lnTo>
                <a:lnTo>
                  <a:pt x="54930" y="37260"/>
                </a:lnTo>
                <a:lnTo>
                  <a:pt x="54990" y="37230"/>
                </a:lnTo>
                <a:lnTo>
                  <a:pt x="55130" y="37220"/>
                </a:lnTo>
                <a:lnTo>
                  <a:pt x="55190" y="37150"/>
                </a:lnTo>
                <a:lnTo>
                  <a:pt x="55200" y="37010"/>
                </a:lnTo>
                <a:lnTo>
                  <a:pt x="55270" y="37020"/>
                </a:lnTo>
                <a:lnTo>
                  <a:pt x="55440" y="37050"/>
                </a:lnTo>
                <a:lnTo>
                  <a:pt x="55640" y="37120"/>
                </a:lnTo>
                <a:lnTo>
                  <a:pt x="55730" y="37170"/>
                </a:lnTo>
                <a:lnTo>
                  <a:pt x="55760" y="37320"/>
                </a:lnTo>
                <a:lnTo>
                  <a:pt x="55820" y="37460"/>
                </a:lnTo>
                <a:lnTo>
                  <a:pt x="55870" y="37480"/>
                </a:lnTo>
                <a:lnTo>
                  <a:pt x="56000" y="37470"/>
                </a:lnTo>
                <a:lnTo>
                  <a:pt x="56080" y="37430"/>
                </a:lnTo>
                <a:lnTo>
                  <a:pt x="56180" y="37470"/>
                </a:lnTo>
                <a:lnTo>
                  <a:pt x="56230" y="37490"/>
                </a:lnTo>
                <a:lnTo>
                  <a:pt x="56380" y="37440"/>
                </a:lnTo>
                <a:lnTo>
                  <a:pt x="56490" y="37410"/>
                </a:lnTo>
                <a:lnTo>
                  <a:pt x="56540" y="37410"/>
                </a:lnTo>
                <a:lnTo>
                  <a:pt x="56780" y="37430"/>
                </a:lnTo>
                <a:lnTo>
                  <a:pt x="56910" y="37390"/>
                </a:lnTo>
                <a:lnTo>
                  <a:pt x="56850" y="37170"/>
                </a:lnTo>
                <a:lnTo>
                  <a:pt x="56850" y="37070"/>
                </a:lnTo>
                <a:lnTo>
                  <a:pt x="56840" y="36960"/>
                </a:lnTo>
                <a:lnTo>
                  <a:pt x="56890" y="36870"/>
                </a:lnTo>
                <a:lnTo>
                  <a:pt x="56880" y="36790"/>
                </a:lnTo>
                <a:lnTo>
                  <a:pt x="56940" y="36740"/>
                </a:lnTo>
                <a:lnTo>
                  <a:pt x="57060" y="36870"/>
                </a:lnTo>
                <a:lnTo>
                  <a:pt x="57140" y="36970"/>
                </a:lnTo>
                <a:lnTo>
                  <a:pt x="57200" y="36870"/>
                </a:lnTo>
                <a:lnTo>
                  <a:pt x="57260" y="36770"/>
                </a:lnTo>
                <a:lnTo>
                  <a:pt x="57250" y="36610"/>
                </a:lnTo>
                <a:lnTo>
                  <a:pt x="57160" y="36500"/>
                </a:lnTo>
                <a:lnTo>
                  <a:pt x="57030" y="36390"/>
                </a:lnTo>
                <a:lnTo>
                  <a:pt x="57080" y="36250"/>
                </a:lnTo>
                <a:lnTo>
                  <a:pt x="57080" y="36110"/>
                </a:lnTo>
                <a:lnTo>
                  <a:pt x="57140" y="36060"/>
                </a:lnTo>
                <a:lnTo>
                  <a:pt x="57250" y="35950"/>
                </a:lnTo>
                <a:lnTo>
                  <a:pt x="57330" y="35930"/>
                </a:lnTo>
                <a:lnTo>
                  <a:pt x="57420" y="35780"/>
                </a:lnTo>
                <a:lnTo>
                  <a:pt x="57470" y="35690"/>
                </a:lnTo>
                <a:lnTo>
                  <a:pt x="57580" y="35630"/>
                </a:lnTo>
                <a:lnTo>
                  <a:pt x="57620" y="35610"/>
                </a:lnTo>
                <a:lnTo>
                  <a:pt x="57730" y="35610"/>
                </a:lnTo>
                <a:lnTo>
                  <a:pt x="57690" y="35480"/>
                </a:lnTo>
                <a:lnTo>
                  <a:pt x="57760" y="35430"/>
                </a:lnTo>
                <a:lnTo>
                  <a:pt x="57820" y="35270"/>
                </a:lnTo>
                <a:lnTo>
                  <a:pt x="57930" y="35220"/>
                </a:lnTo>
                <a:lnTo>
                  <a:pt x="58040" y="35230"/>
                </a:lnTo>
                <a:lnTo>
                  <a:pt x="58100" y="35120"/>
                </a:lnTo>
                <a:lnTo>
                  <a:pt x="58110" y="35100"/>
                </a:lnTo>
                <a:lnTo>
                  <a:pt x="58150" y="34990"/>
                </a:lnTo>
                <a:lnTo>
                  <a:pt x="58180" y="34880"/>
                </a:lnTo>
                <a:lnTo>
                  <a:pt x="58230" y="34740"/>
                </a:lnTo>
                <a:lnTo>
                  <a:pt x="58370" y="34700"/>
                </a:lnTo>
                <a:lnTo>
                  <a:pt x="58490" y="34640"/>
                </a:lnTo>
                <a:lnTo>
                  <a:pt x="58570" y="34520"/>
                </a:lnTo>
                <a:lnTo>
                  <a:pt x="58660" y="34460"/>
                </a:lnTo>
                <a:lnTo>
                  <a:pt x="58810" y="34410"/>
                </a:lnTo>
                <a:lnTo>
                  <a:pt x="58900" y="34350"/>
                </a:lnTo>
                <a:lnTo>
                  <a:pt x="58960" y="34310"/>
                </a:lnTo>
                <a:lnTo>
                  <a:pt x="58910" y="34180"/>
                </a:lnTo>
                <a:lnTo>
                  <a:pt x="58890" y="34140"/>
                </a:lnTo>
                <a:lnTo>
                  <a:pt x="58830" y="34100"/>
                </a:lnTo>
                <a:lnTo>
                  <a:pt x="58840" y="34040"/>
                </a:lnTo>
                <a:lnTo>
                  <a:pt x="58860" y="33990"/>
                </a:lnTo>
                <a:lnTo>
                  <a:pt x="58970" y="34020"/>
                </a:lnTo>
                <a:lnTo>
                  <a:pt x="59040" y="34030"/>
                </a:lnTo>
                <a:lnTo>
                  <a:pt x="59130" y="34140"/>
                </a:lnTo>
                <a:lnTo>
                  <a:pt x="59220" y="34240"/>
                </a:lnTo>
                <a:lnTo>
                  <a:pt x="59270" y="34300"/>
                </a:lnTo>
                <a:lnTo>
                  <a:pt x="59290" y="34310"/>
                </a:lnTo>
                <a:lnTo>
                  <a:pt x="59370" y="34230"/>
                </a:lnTo>
                <a:lnTo>
                  <a:pt x="59440" y="34220"/>
                </a:lnTo>
                <a:lnTo>
                  <a:pt x="59450" y="34220"/>
                </a:lnTo>
                <a:lnTo>
                  <a:pt x="59500" y="34280"/>
                </a:lnTo>
                <a:lnTo>
                  <a:pt x="59710" y="34380"/>
                </a:lnTo>
                <a:lnTo>
                  <a:pt x="59780" y="34270"/>
                </a:lnTo>
                <a:lnTo>
                  <a:pt x="59800" y="34110"/>
                </a:lnTo>
                <a:lnTo>
                  <a:pt x="59930" y="33970"/>
                </a:lnTo>
                <a:lnTo>
                  <a:pt x="60050" y="33920"/>
                </a:lnTo>
                <a:lnTo>
                  <a:pt x="60120" y="33870"/>
                </a:lnTo>
                <a:lnTo>
                  <a:pt x="60170" y="33810"/>
                </a:lnTo>
                <a:lnTo>
                  <a:pt x="60340" y="33760"/>
                </a:lnTo>
                <a:lnTo>
                  <a:pt x="60400" y="33780"/>
                </a:lnTo>
                <a:lnTo>
                  <a:pt x="60360" y="33840"/>
                </a:lnTo>
                <a:lnTo>
                  <a:pt x="60320" y="33950"/>
                </a:lnTo>
                <a:lnTo>
                  <a:pt x="60410" y="34100"/>
                </a:lnTo>
                <a:lnTo>
                  <a:pt x="60340" y="34200"/>
                </a:lnTo>
                <a:lnTo>
                  <a:pt x="60350" y="34240"/>
                </a:lnTo>
                <a:lnTo>
                  <a:pt x="60380" y="34250"/>
                </a:lnTo>
                <a:lnTo>
                  <a:pt x="60510" y="34210"/>
                </a:lnTo>
                <a:lnTo>
                  <a:pt x="60470" y="34320"/>
                </a:lnTo>
                <a:lnTo>
                  <a:pt x="60570" y="34330"/>
                </a:lnTo>
                <a:lnTo>
                  <a:pt x="60580" y="34370"/>
                </a:lnTo>
                <a:lnTo>
                  <a:pt x="60470" y="34420"/>
                </a:lnTo>
                <a:lnTo>
                  <a:pt x="60450" y="34480"/>
                </a:lnTo>
                <a:lnTo>
                  <a:pt x="60410" y="34620"/>
                </a:lnTo>
                <a:lnTo>
                  <a:pt x="60400" y="34680"/>
                </a:lnTo>
                <a:lnTo>
                  <a:pt x="60370" y="34770"/>
                </a:lnTo>
                <a:lnTo>
                  <a:pt x="60310" y="34870"/>
                </a:lnTo>
                <a:lnTo>
                  <a:pt x="60160" y="34930"/>
                </a:lnTo>
                <a:lnTo>
                  <a:pt x="60150" y="34980"/>
                </a:lnTo>
                <a:lnTo>
                  <a:pt x="60160" y="35070"/>
                </a:lnTo>
                <a:lnTo>
                  <a:pt x="60190" y="35110"/>
                </a:lnTo>
                <a:lnTo>
                  <a:pt x="60170" y="35160"/>
                </a:lnTo>
                <a:lnTo>
                  <a:pt x="60140" y="35240"/>
                </a:lnTo>
                <a:lnTo>
                  <a:pt x="60120" y="35340"/>
                </a:lnTo>
                <a:lnTo>
                  <a:pt x="60080" y="35400"/>
                </a:lnTo>
                <a:lnTo>
                  <a:pt x="60060" y="35420"/>
                </a:lnTo>
                <a:lnTo>
                  <a:pt x="60040" y="35480"/>
                </a:lnTo>
                <a:lnTo>
                  <a:pt x="60010" y="35550"/>
                </a:lnTo>
                <a:lnTo>
                  <a:pt x="60000" y="35610"/>
                </a:lnTo>
                <a:lnTo>
                  <a:pt x="60010" y="35660"/>
                </a:lnTo>
                <a:lnTo>
                  <a:pt x="60010" y="35730"/>
                </a:lnTo>
                <a:lnTo>
                  <a:pt x="59960" y="35880"/>
                </a:lnTo>
                <a:lnTo>
                  <a:pt x="59940" y="35940"/>
                </a:lnTo>
                <a:lnTo>
                  <a:pt x="59910" y="35960"/>
                </a:lnTo>
                <a:lnTo>
                  <a:pt x="59870" y="35970"/>
                </a:lnTo>
                <a:lnTo>
                  <a:pt x="59820" y="35970"/>
                </a:lnTo>
                <a:lnTo>
                  <a:pt x="59730" y="36140"/>
                </a:lnTo>
                <a:lnTo>
                  <a:pt x="59640" y="36210"/>
                </a:lnTo>
                <a:lnTo>
                  <a:pt x="59550" y="36260"/>
                </a:lnTo>
                <a:lnTo>
                  <a:pt x="59520" y="36280"/>
                </a:lnTo>
                <a:lnTo>
                  <a:pt x="59490" y="36400"/>
                </a:lnTo>
                <a:lnTo>
                  <a:pt x="59470" y="36430"/>
                </a:lnTo>
                <a:lnTo>
                  <a:pt x="59420" y="36490"/>
                </a:lnTo>
                <a:lnTo>
                  <a:pt x="59430" y="36660"/>
                </a:lnTo>
                <a:lnTo>
                  <a:pt x="59400" y="36810"/>
                </a:lnTo>
                <a:lnTo>
                  <a:pt x="59400" y="36860"/>
                </a:lnTo>
                <a:lnTo>
                  <a:pt x="59420" y="36880"/>
                </a:lnTo>
                <a:lnTo>
                  <a:pt x="59500" y="36940"/>
                </a:lnTo>
                <a:lnTo>
                  <a:pt x="59560" y="36970"/>
                </a:lnTo>
                <a:lnTo>
                  <a:pt x="59600" y="37020"/>
                </a:lnTo>
                <a:lnTo>
                  <a:pt x="59640" y="37130"/>
                </a:lnTo>
                <a:lnTo>
                  <a:pt x="59670" y="37170"/>
                </a:lnTo>
                <a:lnTo>
                  <a:pt x="59700" y="37210"/>
                </a:lnTo>
                <a:lnTo>
                  <a:pt x="59780" y="37260"/>
                </a:lnTo>
                <a:lnTo>
                  <a:pt x="59800" y="37290"/>
                </a:lnTo>
                <a:lnTo>
                  <a:pt x="59740" y="37370"/>
                </a:lnTo>
                <a:lnTo>
                  <a:pt x="59830" y="37420"/>
                </a:lnTo>
                <a:lnTo>
                  <a:pt x="59850" y="37450"/>
                </a:lnTo>
                <a:lnTo>
                  <a:pt x="59830" y="37520"/>
                </a:lnTo>
                <a:lnTo>
                  <a:pt x="59830" y="37530"/>
                </a:lnTo>
                <a:lnTo>
                  <a:pt x="59830" y="37570"/>
                </a:lnTo>
                <a:lnTo>
                  <a:pt x="59850" y="37600"/>
                </a:lnTo>
                <a:lnTo>
                  <a:pt x="59850" y="37650"/>
                </a:lnTo>
                <a:lnTo>
                  <a:pt x="59770" y="37810"/>
                </a:lnTo>
                <a:lnTo>
                  <a:pt x="59730" y="37870"/>
                </a:lnTo>
                <a:lnTo>
                  <a:pt x="59640" y="37880"/>
                </a:lnTo>
                <a:lnTo>
                  <a:pt x="59640" y="37900"/>
                </a:lnTo>
                <a:lnTo>
                  <a:pt x="59620" y="37980"/>
                </a:lnTo>
                <a:lnTo>
                  <a:pt x="59690" y="38060"/>
                </a:lnTo>
                <a:lnTo>
                  <a:pt x="59700" y="38100"/>
                </a:lnTo>
                <a:lnTo>
                  <a:pt x="59680" y="38140"/>
                </a:lnTo>
                <a:lnTo>
                  <a:pt x="59670" y="38160"/>
                </a:lnTo>
                <a:lnTo>
                  <a:pt x="59610" y="38230"/>
                </a:lnTo>
                <a:lnTo>
                  <a:pt x="59540" y="38370"/>
                </a:lnTo>
                <a:lnTo>
                  <a:pt x="59490" y="38400"/>
                </a:lnTo>
                <a:lnTo>
                  <a:pt x="59470" y="38420"/>
                </a:lnTo>
                <a:lnTo>
                  <a:pt x="59400" y="38550"/>
                </a:lnTo>
                <a:lnTo>
                  <a:pt x="59370" y="38580"/>
                </a:lnTo>
                <a:lnTo>
                  <a:pt x="59330" y="38590"/>
                </a:lnTo>
                <a:lnTo>
                  <a:pt x="59340" y="38690"/>
                </a:lnTo>
                <a:lnTo>
                  <a:pt x="59230" y="38710"/>
                </a:lnTo>
                <a:lnTo>
                  <a:pt x="59260" y="38780"/>
                </a:lnTo>
                <a:lnTo>
                  <a:pt x="59270" y="38830"/>
                </a:lnTo>
                <a:lnTo>
                  <a:pt x="59270" y="38860"/>
                </a:lnTo>
                <a:lnTo>
                  <a:pt x="59240" y="38920"/>
                </a:lnTo>
                <a:lnTo>
                  <a:pt x="59300" y="39020"/>
                </a:lnTo>
                <a:lnTo>
                  <a:pt x="59250" y="39090"/>
                </a:lnTo>
                <a:lnTo>
                  <a:pt x="59300" y="39120"/>
                </a:lnTo>
                <a:lnTo>
                  <a:pt x="59330" y="39150"/>
                </a:lnTo>
                <a:lnTo>
                  <a:pt x="59350" y="39190"/>
                </a:lnTo>
                <a:lnTo>
                  <a:pt x="59330" y="39240"/>
                </a:lnTo>
                <a:lnTo>
                  <a:pt x="59260" y="39280"/>
                </a:lnTo>
                <a:lnTo>
                  <a:pt x="59260" y="39320"/>
                </a:lnTo>
                <a:lnTo>
                  <a:pt x="59290" y="39340"/>
                </a:lnTo>
                <a:lnTo>
                  <a:pt x="59340" y="39400"/>
                </a:lnTo>
                <a:lnTo>
                  <a:pt x="59390" y="39530"/>
                </a:lnTo>
                <a:lnTo>
                  <a:pt x="59400" y="39640"/>
                </a:lnTo>
                <a:lnTo>
                  <a:pt x="59380" y="39680"/>
                </a:lnTo>
                <a:lnTo>
                  <a:pt x="59360" y="39720"/>
                </a:lnTo>
                <a:lnTo>
                  <a:pt x="59370" y="39750"/>
                </a:lnTo>
                <a:lnTo>
                  <a:pt x="59390" y="39810"/>
                </a:lnTo>
                <a:lnTo>
                  <a:pt x="59360" y="39910"/>
                </a:lnTo>
                <a:lnTo>
                  <a:pt x="59360" y="39940"/>
                </a:lnTo>
                <a:lnTo>
                  <a:pt x="59380" y="39970"/>
                </a:lnTo>
                <a:lnTo>
                  <a:pt x="59390" y="40010"/>
                </a:lnTo>
                <a:lnTo>
                  <a:pt x="59390" y="40060"/>
                </a:lnTo>
                <a:lnTo>
                  <a:pt x="59340" y="40160"/>
                </a:lnTo>
                <a:lnTo>
                  <a:pt x="59340" y="40180"/>
                </a:lnTo>
                <a:lnTo>
                  <a:pt x="59360" y="40260"/>
                </a:lnTo>
                <a:lnTo>
                  <a:pt x="59360" y="40320"/>
                </a:lnTo>
                <a:lnTo>
                  <a:pt x="59360" y="40370"/>
                </a:lnTo>
                <a:lnTo>
                  <a:pt x="59380" y="40410"/>
                </a:lnTo>
                <a:lnTo>
                  <a:pt x="59390" y="40460"/>
                </a:lnTo>
                <a:lnTo>
                  <a:pt x="59440" y="40580"/>
                </a:lnTo>
                <a:lnTo>
                  <a:pt x="59420" y="40740"/>
                </a:lnTo>
                <a:lnTo>
                  <a:pt x="59440" y="40770"/>
                </a:lnTo>
                <a:lnTo>
                  <a:pt x="59450" y="40780"/>
                </a:lnTo>
                <a:lnTo>
                  <a:pt x="59500" y="40800"/>
                </a:lnTo>
                <a:lnTo>
                  <a:pt x="59510" y="40840"/>
                </a:lnTo>
                <a:lnTo>
                  <a:pt x="59510" y="40930"/>
                </a:lnTo>
                <a:lnTo>
                  <a:pt x="59540" y="41070"/>
                </a:lnTo>
                <a:lnTo>
                  <a:pt x="59560" y="41120"/>
                </a:lnTo>
                <a:lnTo>
                  <a:pt x="59550" y="41200"/>
                </a:lnTo>
                <a:lnTo>
                  <a:pt x="59550" y="41300"/>
                </a:lnTo>
                <a:lnTo>
                  <a:pt x="59510" y="41380"/>
                </a:lnTo>
                <a:lnTo>
                  <a:pt x="59470" y="41450"/>
                </a:lnTo>
                <a:lnTo>
                  <a:pt x="59430" y="41540"/>
                </a:lnTo>
                <a:lnTo>
                  <a:pt x="59390" y="41670"/>
                </a:lnTo>
                <a:lnTo>
                  <a:pt x="59320" y="41760"/>
                </a:lnTo>
                <a:lnTo>
                  <a:pt x="59270" y="41810"/>
                </a:lnTo>
                <a:lnTo>
                  <a:pt x="59260" y="41830"/>
                </a:lnTo>
                <a:lnTo>
                  <a:pt x="59220" y="41910"/>
                </a:lnTo>
                <a:lnTo>
                  <a:pt x="59190" y="42020"/>
                </a:lnTo>
                <a:lnTo>
                  <a:pt x="59190" y="42180"/>
                </a:lnTo>
                <a:lnTo>
                  <a:pt x="59180" y="42190"/>
                </a:lnTo>
                <a:lnTo>
                  <a:pt x="59170" y="42260"/>
                </a:lnTo>
                <a:lnTo>
                  <a:pt x="59140" y="42320"/>
                </a:lnTo>
                <a:lnTo>
                  <a:pt x="59120" y="42360"/>
                </a:lnTo>
                <a:lnTo>
                  <a:pt x="59090" y="42410"/>
                </a:lnTo>
                <a:lnTo>
                  <a:pt x="59070" y="42490"/>
                </a:lnTo>
                <a:lnTo>
                  <a:pt x="59090" y="42630"/>
                </a:lnTo>
                <a:lnTo>
                  <a:pt x="59060" y="42800"/>
                </a:lnTo>
                <a:lnTo>
                  <a:pt x="59080" y="42800"/>
                </a:lnTo>
                <a:lnTo>
                  <a:pt x="59070" y="42850"/>
                </a:lnTo>
                <a:lnTo>
                  <a:pt x="59080" y="42980"/>
                </a:lnTo>
                <a:lnTo>
                  <a:pt x="59110" y="43020"/>
                </a:lnTo>
                <a:lnTo>
                  <a:pt x="59120" y="43040"/>
                </a:lnTo>
                <a:lnTo>
                  <a:pt x="59230" y="43060"/>
                </a:lnTo>
                <a:lnTo>
                  <a:pt x="59260" y="43120"/>
                </a:lnTo>
                <a:lnTo>
                  <a:pt x="59250" y="43170"/>
                </a:lnTo>
                <a:lnTo>
                  <a:pt x="59210" y="43210"/>
                </a:lnTo>
                <a:lnTo>
                  <a:pt x="59220" y="43260"/>
                </a:lnTo>
                <a:lnTo>
                  <a:pt x="59250" y="43320"/>
                </a:lnTo>
                <a:lnTo>
                  <a:pt x="59300" y="43390"/>
                </a:lnTo>
                <a:lnTo>
                  <a:pt x="59320" y="43420"/>
                </a:lnTo>
                <a:lnTo>
                  <a:pt x="59380" y="43460"/>
                </a:lnTo>
                <a:lnTo>
                  <a:pt x="59420" y="43520"/>
                </a:lnTo>
                <a:lnTo>
                  <a:pt x="59440" y="43570"/>
                </a:lnTo>
                <a:lnTo>
                  <a:pt x="59390" y="43600"/>
                </a:lnTo>
                <a:lnTo>
                  <a:pt x="59340" y="43620"/>
                </a:lnTo>
                <a:lnTo>
                  <a:pt x="59310" y="43630"/>
                </a:lnTo>
                <a:lnTo>
                  <a:pt x="59310" y="43680"/>
                </a:lnTo>
                <a:lnTo>
                  <a:pt x="59380" y="43720"/>
                </a:lnTo>
                <a:lnTo>
                  <a:pt x="59460" y="43750"/>
                </a:lnTo>
                <a:lnTo>
                  <a:pt x="59570" y="43800"/>
                </a:lnTo>
                <a:lnTo>
                  <a:pt x="59630" y="43850"/>
                </a:lnTo>
                <a:lnTo>
                  <a:pt x="59640" y="43870"/>
                </a:lnTo>
                <a:lnTo>
                  <a:pt x="59670" y="43930"/>
                </a:lnTo>
                <a:lnTo>
                  <a:pt x="59590" y="43970"/>
                </a:lnTo>
                <a:lnTo>
                  <a:pt x="59530" y="44050"/>
                </a:lnTo>
                <a:lnTo>
                  <a:pt x="59560" y="44140"/>
                </a:lnTo>
                <a:lnTo>
                  <a:pt x="59640" y="44210"/>
                </a:lnTo>
                <a:lnTo>
                  <a:pt x="59670" y="44220"/>
                </a:lnTo>
                <a:lnTo>
                  <a:pt x="59650" y="44260"/>
                </a:lnTo>
                <a:lnTo>
                  <a:pt x="59640" y="44270"/>
                </a:lnTo>
                <a:lnTo>
                  <a:pt x="59600" y="44350"/>
                </a:lnTo>
                <a:lnTo>
                  <a:pt x="59590" y="44360"/>
                </a:lnTo>
                <a:lnTo>
                  <a:pt x="59620" y="44430"/>
                </a:lnTo>
                <a:lnTo>
                  <a:pt x="59680" y="44420"/>
                </a:lnTo>
                <a:lnTo>
                  <a:pt x="59710" y="44400"/>
                </a:lnTo>
                <a:lnTo>
                  <a:pt x="59790" y="44450"/>
                </a:lnTo>
                <a:lnTo>
                  <a:pt x="59860" y="44510"/>
                </a:lnTo>
                <a:lnTo>
                  <a:pt x="59890" y="44540"/>
                </a:lnTo>
                <a:lnTo>
                  <a:pt x="59900" y="44550"/>
                </a:lnTo>
                <a:lnTo>
                  <a:pt x="59910" y="44660"/>
                </a:lnTo>
                <a:lnTo>
                  <a:pt x="59920" y="44720"/>
                </a:lnTo>
                <a:lnTo>
                  <a:pt x="60000" y="44760"/>
                </a:lnTo>
                <a:lnTo>
                  <a:pt x="60040" y="44790"/>
                </a:lnTo>
                <a:lnTo>
                  <a:pt x="60080" y="44830"/>
                </a:lnTo>
                <a:lnTo>
                  <a:pt x="60160" y="44910"/>
                </a:lnTo>
                <a:lnTo>
                  <a:pt x="60180" y="44930"/>
                </a:lnTo>
                <a:lnTo>
                  <a:pt x="60210" y="44960"/>
                </a:lnTo>
                <a:lnTo>
                  <a:pt x="60220" y="45030"/>
                </a:lnTo>
                <a:lnTo>
                  <a:pt x="60230" y="45100"/>
                </a:lnTo>
                <a:lnTo>
                  <a:pt x="60240" y="45190"/>
                </a:lnTo>
                <a:lnTo>
                  <a:pt x="60230" y="45290"/>
                </a:lnTo>
                <a:lnTo>
                  <a:pt x="60220" y="45320"/>
                </a:lnTo>
                <a:lnTo>
                  <a:pt x="60210" y="45360"/>
                </a:lnTo>
                <a:lnTo>
                  <a:pt x="60190" y="45400"/>
                </a:lnTo>
                <a:lnTo>
                  <a:pt x="60160" y="45440"/>
                </a:lnTo>
                <a:lnTo>
                  <a:pt x="60110" y="45480"/>
                </a:lnTo>
                <a:lnTo>
                  <a:pt x="60090" y="45540"/>
                </a:lnTo>
                <a:lnTo>
                  <a:pt x="60040" y="45550"/>
                </a:lnTo>
                <a:lnTo>
                  <a:pt x="59980" y="45530"/>
                </a:lnTo>
                <a:lnTo>
                  <a:pt x="59920" y="45620"/>
                </a:lnTo>
                <a:lnTo>
                  <a:pt x="59850" y="45650"/>
                </a:lnTo>
                <a:lnTo>
                  <a:pt x="59800" y="45710"/>
                </a:lnTo>
                <a:lnTo>
                  <a:pt x="59750" y="45720"/>
                </a:lnTo>
                <a:lnTo>
                  <a:pt x="59700" y="45700"/>
                </a:lnTo>
                <a:lnTo>
                  <a:pt x="59680" y="45690"/>
                </a:lnTo>
                <a:lnTo>
                  <a:pt x="59640" y="45680"/>
                </a:lnTo>
                <a:lnTo>
                  <a:pt x="59580" y="45620"/>
                </a:lnTo>
                <a:lnTo>
                  <a:pt x="59570" y="45560"/>
                </a:lnTo>
                <a:lnTo>
                  <a:pt x="59550" y="45490"/>
                </a:lnTo>
                <a:lnTo>
                  <a:pt x="59510" y="45480"/>
                </a:lnTo>
                <a:lnTo>
                  <a:pt x="59470" y="45510"/>
                </a:lnTo>
                <a:lnTo>
                  <a:pt x="59370" y="45550"/>
                </a:lnTo>
                <a:lnTo>
                  <a:pt x="59320" y="45570"/>
                </a:lnTo>
                <a:lnTo>
                  <a:pt x="59230" y="45600"/>
                </a:lnTo>
                <a:lnTo>
                  <a:pt x="59090" y="45610"/>
                </a:lnTo>
                <a:lnTo>
                  <a:pt x="58880" y="45590"/>
                </a:lnTo>
                <a:lnTo>
                  <a:pt x="58830" y="45600"/>
                </a:lnTo>
                <a:lnTo>
                  <a:pt x="58660" y="45560"/>
                </a:lnTo>
                <a:lnTo>
                  <a:pt x="58510" y="45490"/>
                </a:lnTo>
                <a:lnTo>
                  <a:pt x="58450" y="45490"/>
                </a:lnTo>
                <a:lnTo>
                  <a:pt x="58320" y="45500"/>
                </a:lnTo>
                <a:lnTo>
                  <a:pt x="58220" y="45460"/>
                </a:lnTo>
                <a:lnTo>
                  <a:pt x="58130" y="45460"/>
                </a:lnTo>
                <a:lnTo>
                  <a:pt x="58040" y="45530"/>
                </a:lnTo>
                <a:lnTo>
                  <a:pt x="57960" y="45540"/>
                </a:lnTo>
                <a:lnTo>
                  <a:pt x="57920" y="45560"/>
                </a:lnTo>
                <a:lnTo>
                  <a:pt x="57880" y="45610"/>
                </a:lnTo>
                <a:lnTo>
                  <a:pt x="57880" y="45630"/>
                </a:lnTo>
                <a:lnTo>
                  <a:pt x="57880" y="45640"/>
                </a:lnTo>
                <a:lnTo>
                  <a:pt x="57920" y="45690"/>
                </a:lnTo>
                <a:lnTo>
                  <a:pt x="57980" y="45690"/>
                </a:lnTo>
                <a:lnTo>
                  <a:pt x="58090" y="45690"/>
                </a:lnTo>
                <a:lnTo>
                  <a:pt x="58180" y="45730"/>
                </a:lnTo>
                <a:lnTo>
                  <a:pt x="58270" y="45760"/>
                </a:lnTo>
                <a:lnTo>
                  <a:pt x="58370" y="45810"/>
                </a:lnTo>
                <a:lnTo>
                  <a:pt x="58330" y="45890"/>
                </a:lnTo>
                <a:lnTo>
                  <a:pt x="58350" y="45980"/>
                </a:lnTo>
                <a:lnTo>
                  <a:pt x="58320" y="46020"/>
                </a:lnTo>
                <a:lnTo>
                  <a:pt x="58320" y="46100"/>
                </a:lnTo>
                <a:lnTo>
                  <a:pt x="58360" y="46140"/>
                </a:lnTo>
                <a:lnTo>
                  <a:pt x="58400" y="46170"/>
                </a:lnTo>
                <a:lnTo>
                  <a:pt x="58430" y="46170"/>
                </a:lnTo>
                <a:lnTo>
                  <a:pt x="58500" y="46150"/>
                </a:lnTo>
                <a:lnTo>
                  <a:pt x="58570" y="46120"/>
                </a:lnTo>
                <a:lnTo>
                  <a:pt x="58630" y="46150"/>
                </a:lnTo>
                <a:lnTo>
                  <a:pt x="58700" y="46170"/>
                </a:lnTo>
                <a:lnTo>
                  <a:pt x="58760" y="46200"/>
                </a:lnTo>
                <a:lnTo>
                  <a:pt x="58830" y="46200"/>
                </a:lnTo>
                <a:lnTo>
                  <a:pt x="58870" y="46240"/>
                </a:lnTo>
                <a:lnTo>
                  <a:pt x="58870" y="46250"/>
                </a:lnTo>
                <a:lnTo>
                  <a:pt x="58880" y="46250"/>
                </a:lnTo>
                <a:lnTo>
                  <a:pt x="58900" y="46380"/>
                </a:lnTo>
                <a:lnTo>
                  <a:pt x="58880" y="46430"/>
                </a:lnTo>
                <a:lnTo>
                  <a:pt x="58940" y="46600"/>
                </a:lnTo>
                <a:lnTo>
                  <a:pt x="58920" y="46610"/>
                </a:lnTo>
                <a:lnTo>
                  <a:pt x="58900" y="46630"/>
                </a:lnTo>
                <a:lnTo>
                  <a:pt x="58840" y="46600"/>
                </a:lnTo>
                <a:lnTo>
                  <a:pt x="58800" y="46620"/>
                </a:lnTo>
                <a:lnTo>
                  <a:pt x="58770" y="46670"/>
                </a:lnTo>
                <a:lnTo>
                  <a:pt x="58720" y="46690"/>
                </a:lnTo>
                <a:lnTo>
                  <a:pt x="58630" y="46650"/>
                </a:lnTo>
                <a:lnTo>
                  <a:pt x="58550" y="46650"/>
                </a:lnTo>
                <a:lnTo>
                  <a:pt x="58510" y="46680"/>
                </a:lnTo>
                <a:lnTo>
                  <a:pt x="58430" y="46690"/>
                </a:lnTo>
                <a:lnTo>
                  <a:pt x="58340" y="46710"/>
                </a:lnTo>
                <a:lnTo>
                  <a:pt x="58220" y="46700"/>
                </a:lnTo>
                <a:lnTo>
                  <a:pt x="58120" y="46700"/>
                </a:lnTo>
                <a:lnTo>
                  <a:pt x="58030" y="46710"/>
                </a:lnTo>
                <a:lnTo>
                  <a:pt x="58000" y="46820"/>
                </a:lnTo>
                <a:lnTo>
                  <a:pt x="58010" y="46820"/>
                </a:lnTo>
                <a:lnTo>
                  <a:pt x="58040" y="46910"/>
                </a:lnTo>
                <a:lnTo>
                  <a:pt x="58020" y="46970"/>
                </a:lnTo>
                <a:lnTo>
                  <a:pt x="57960" y="47010"/>
                </a:lnTo>
                <a:lnTo>
                  <a:pt x="57890" y="47070"/>
                </a:lnTo>
                <a:lnTo>
                  <a:pt x="57950" y="47230"/>
                </a:lnTo>
                <a:lnTo>
                  <a:pt x="57990" y="47290"/>
                </a:lnTo>
                <a:lnTo>
                  <a:pt x="58040" y="47310"/>
                </a:lnTo>
                <a:lnTo>
                  <a:pt x="58080" y="47330"/>
                </a:lnTo>
                <a:lnTo>
                  <a:pt x="58070" y="47370"/>
                </a:lnTo>
                <a:lnTo>
                  <a:pt x="58100" y="47490"/>
                </a:lnTo>
                <a:lnTo>
                  <a:pt x="58060" y="47580"/>
                </a:lnTo>
                <a:lnTo>
                  <a:pt x="58100" y="47730"/>
                </a:lnTo>
                <a:lnTo>
                  <a:pt x="58060" y="47910"/>
                </a:lnTo>
                <a:lnTo>
                  <a:pt x="58070" y="47930"/>
                </a:lnTo>
                <a:lnTo>
                  <a:pt x="58110" y="47960"/>
                </a:lnTo>
                <a:lnTo>
                  <a:pt x="58120" y="48030"/>
                </a:lnTo>
                <a:lnTo>
                  <a:pt x="58060" y="48110"/>
                </a:lnTo>
                <a:lnTo>
                  <a:pt x="58040" y="48160"/>
                </a:lnTo>
                <a:lnTo>
                  <a:pt x="58050" y="48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