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Qinghai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Qinghai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40540" y="46720"/>
                </a:moveTo>
                <a:lnTo>
                  <a:pt x="40500" y="46780"/>
                </a:lnTo>
                <a:lnTo>
                  <a:pt x="40400" y="46820"/>
                </a:lnTo>
                <a:lnTo>
                  <a:pt x="40300" y="46810"/>
                </a:lnTo>
                <a:lnTo>
                  <a:pt x="40230" y="46770"/>
                </a:lnTo>
                <a:lnTo>
                  <a:pt x="40030" y="46720"/>
                </a:lnTo>
                <a:lnTo>
                  <a:pt x="39980" y="46720"/>
                </a:lnTo>
                <a:lnTo>
                  <a:pt x="39930" y="46780"/>
                </a:lnTo>
                <a:lnTo>
                  <a:pt x="39900" y="46880"/>
                </a:lnTo>
                <a:lnTo>
                  <a:pt x="39980" y="46920"/>
                </a:lnTo>
                <a:lnTo>
                  <a:pt x="40040" y="46990"/>
                </a:lnTo>
                <a:lnTo>
                  <a:pt x="39960" y="47050"/>
                </a:lnTo>
                <a:lnTo>
                  <a:pt x="39960" y="47100"/>
                </a:lnTo>
                <a:lnTo>
                  <a:pt x="40010" y="47120"/>
                </a:lnTo>
                <a:lnTo>
                  <a:pt x="39950" y="47210"/>
                </a:lnTo>
                <a:lnTo>
                  <a:pt x="39930" y="47150"/>
                </a:lnTo>
                <a:lnTo>
                  <a:pt x="39860" y="47200"/>
                </a:lnTo>
                <a:lnTo>
                  <a:pt x="39800" y="47360"/>
                </a:lnTo>
                <a:lnTo>
                  <a:pt x="39860" y="47410"/>
                </a:lnTo>
                <a:lnTo>
                  <a:pt x="39790" y="47510"/>
                </a:lnTo>
                <a:lnTo>
                  <a:pt x="39730" y="47470"/>
                </a:lnTo>
                <a:lnTo>
                  <a:pt x="39680" y="47500"/>
                </a:lnTo>
                <a:lnTo>
                  <a:pt x="39700" y="47560"/>
                </a:lnTo>
                <a:lnTo>
                  <a:pt x="39680" y="47610"/>
                </a:lnTo>
                <a:lnTo>
                  <a:pt x="39640" y="47630"/>
                </a:lnTo>
                <a:lnTo>
                  <a:pt x="39560" y="47600"/>
                </a:lnTo>
                <a:lnTo>
                  <a:pt x="39480" y="47550"/>
                </a:lnTo>
                <a:lnTo>
                  <a:pt x="39400" y="47520"/>
                </a:lnTo>
                <a:lnTo>
                  <a:pt x="39360" y="47540"/>
                </a:lnTo>
                <a:lnTo>
                  <a:pt x="39340" y="47560"/>
                </a:lnTo>
                <a:lnTo>
                  <a:pt x="39330" y="47590"/>
                </a:lnTo>
                <a:lnTo>
                  <a:pt x="39320" y="47640"/>
                </a:lnTo>
                <a:lnTo>
                  <a:pt x="39260" y="47670"/>
                </a:lnTo>
                <a:lnTo>
                  <a:pt x="39180" y="47650"/>
                </a:lnTo>
                <a:lnTo>
                  <a:pt x="39060" y="47610"/>
                </a:lnTo>
                <a:lnTo>
                  <a:pt x="39020" y="47620"/>
                </a:lnTo>
                <a:lnTo>
                  <a:pt x="39010" y="47670"/>
                </a:lnTo>
                <a:lnTo>
                  <a:pt x="39000" y="47770"/>
                </a:lnTo>
                <a:lnTo>
                  <a:pt x="39100" y="47830"/>
                </a:lnTo>
                <a:lnTo>
                  <a:pt x="39040" y="47940"/>
                </a:lnTo>
                <a:lnTo>
                  <a:pt x="39060" y="48050"/>
                </a:lnTo>
                <a:lnTo>
                  <a:pt x="39130" y="48100"/>
                </a:lnTo>
                <a:lnTo>
                  <a:pt x="39170" y="48160"/>
                </a:lnTo>
                <a:lnTo>
                  <a:pt x="39080" y="48250"/>
                </a:lnTo>
                <a:lnTo>
                  <a:pt x="39020" y="48220"/>
                </a:lnTo>
                <a:lnTo>
                  <a:pt x="38940" y="48180"/>
                </a:lnTo>
                <a:lnTo>
                  <a:pt x="38880" y="48140"/>
                </a:lnTo>
                <a:lnTo>
                  <a:pt x="38780" y="48090"/>
                </a:lnTo>
                <a:lnTo>
                  <a:pt x="38760" y="48100"/>
                </a:lnTo>
                <a:lnTo>
                  <a:pt x="38650" y="48070"/>
                </a:lnTo>
                <a:lnTo>
                  <a:pt x="38590" y="48040"/>
                </a:lnTo>
                <a:lnTo>
                  <a:pt x="38550" y="47950"/>
                </a:lnTo>
                <a:lnTo>
                  <a:pt x="38460" y="47910"/>
                </a:lnTo>
                <a:lnTo>
                  <a:pt x="38450" y="47870"/>
                </a:lnTo>
                <a:lnTo>
                  <a:pt x="38370" y="47790"/>
                </a:lnTo>
                <a:lnTo>
                  <a:pt x="38260" y="47800"/>
                </a:lnTo>
                <a:lnTo>
                  <a:pt x="38260" y="47900"/>
                </a:lnTo>
                <a:lnTo>
                  <a:pt x="38180" y="47940"/>
                </a:lnTo>
                <a:lnTo>
                  <a:pt x="38170" y="48020"/>
                </a:lnTo>
                <a:lnTo>
                  <a:pt x="38250" y="48080"/>
                </a:lnTo>
                <a:lnTo>
                  <a:pt x="38270" y="48180"/>
                </a:lnTo>
                <a:lnTo>
                  <a:pt x="38320" y="48260"/>
                </a:lnTo>
                <a:lnTo>
                  <a:pt x="38350" y="48340"/>
                </a:lnTo>
                <a:lnTo>
                  <a:pt x="38360" y="48430"/>
                </a:lnTo>
                <a:lnTo>
                  <a:pt x="38350" y="48450"/>
                </a:lnTo>
                <a:lnTo>
                  <a:pt x="38290" y="48450"/>
                </a:lnTo>
                <a:lnTo>
                  <a:pt x="38240" y="48440"/>
                </a:lnTo>
                <a:lnTo>
                  <a:pt x="38210" y="48420"/>
                </a:lnTo>
                <a:lnTo>
                  <a:pt x="38160" y="48380"/>
                </a:lnTo>
                <a:lnTo>
                  <a:pt x="38150" y="48260"/>
                </a:lnTo>
                <a:lnTo>
                  <a:pt x="37930" y="48170"/>
                </a:lnTo>
                <a:lnTo>
                  <a:pt x="37780" y="48140"/>
                </a:lnTo>
                <a:lnTo>
                  <a:pt x="37730" y="48140"/>
                </a:lnTo>
                <a:lnTo>
                  <a:pt x="37640" y="48220"/>
                </a:lnTo>
                <a:lnTo>
                  <a:pt x="37630" y="48220"/>
                </a:lnTo>
                <a:lnTo>
                  <a:pt x="37540" y="48090"/>
                </a:lnTo>
                <a:lnTo>
                  <a:pt x="37430" y="48040"/>
                </a:lnTo>
                <a:lnTo>
                  <a:pt x="37380" y="48040"/>
                </a:lnTo>
                <a:lnTo>
                  <a:pt x="37320" y="48120"/>
                </a:lnTo>
                <a:lnTo>
                  <a:pt x="37160" y="48030"/>
                </a:lnTo>
                <a:lnTo>
                  <a:pt x="37010" y="47710"/>
                </a:lnTo>
                <a:lnTo>
                  <a:pt x="37050" y="47660"/>
                </a:lnTo>
                <a:lnTo>
                  <a:pt x="37090" y="47600"/>
                </a:lnTo>
                <a:lnTo>
                  <a:pt x="37090" y="47560"/>
                </a:lnTo>
                <a:lnTo>
                  <a:pt x="37090" y="47460"/>
                </a:lnTo>
                <a:lnTo>
                  <a:pt x="36950" y="47320"/>
                </a:lnTo>
                <a:lnTo>
                  <a:pt x="36920" y="47270"/>
                </a:lnTo>
                <a:lnTo>
                  <a:pt x="36930" y="47270"/>
                </a:lnTo>
                <a:lnTo>
                  <a:pt x="36910" y="47210"/>
                </a:lnTo>
                <a:lnTo>
                  <a:pt x="36750" y="47220"/>
                </a:lnTo>
                <a:lnTo>
                  <a:pt x="36660" y="47220"/>
                </a:lnTo>
                <a:lnTo>
                  <a:pt x="36600" y="47200"/>
                </a:lnTo>
                <a:lnTo>
                  <a:pt x="36570" y="47130"/>
                </a:lnTo>
                <a:lnTo>
                  <a:pt x="36480" y="47070"/>
                </a:lnTo>
                <a:lnTo>
                  <a:pt x="36330" y="47040"/>
                </a:lnTo>
                <a:lnTo>
                  <a:pt x="36330" y="47030"/>
                </a:lnTo>
                <a:lnTo>
                  <a:pt x="36320" y="47010"/>
                </a:lnTo>
                <a:lnTo>
                  <a:pt x="36350" y="46980"/>
                </a:lnTo>
                <a:lnTo>
                  <a:pt x="36320" y="46900"/>
                </a:lnTo>
                <a:lnTo>
                  <a:pt x="36250" y="46830"/>
                </a:lnTo>
                <a:lnTo>
                  <a:pt x="36160" y="46700"/>
                </a:lnTo>
                <a:lnTo>
                  <a:pt x="36120" y="46690"/>
                </a:lnTo>
                <a:lnTo>
                  <a:pt x="36050" y="46620"/>
                </a:lnTo>
                <a:lnTo>
                  <a:pt x="35950" y="46570"/>
                </a:lnTo>
                <a:lnTo>
                  <a:pt x="35900" y="46500"/>
                </a:lnTo>
                <a:lnTo>
                  <a:pt x="35790" y="46560"/>
                </a:lnTo>
                <a:lnTo>
                  <a:pt x="35610" y="46680"/>
                </a:lnTo>
                <a:lnTo>
                  <a:pt x="35570" y="46640"/>
                </a:lnTo>
                <a:lnTo>
                  <a:pt x="35540" y="46640"/>
                </a:lnTo>
                <a:lnTo>
                  <a:pt x="35500" y="46700"/>
                </a:lnTo>
                <a:lnTo>
                  <a:pt x="35370" y="46740"/>
                </a:lnTo>
                <a:lnTo>
                  <a:pt x="35290" y="46740"/>
                </a:lnTo>
                <a:lnTo>
                  <a:pt x="35190" y="46800"/>
                </a:lnTo>
                <a:lnTo>
                  <a:pt x="35130" y="46900"/>
                </a:lnTo>
                <a:lnTo>
                  <a:pt x="35080" y="46870"/>
                </a:lnTo>
                <a:lnTo>
                  <a:pt x="34920" y="46800"/>
                </a:lnTo>
                <a:lnTo>
                  <a:pt x="34900" y="46790"/>
                </a:lnTo>
                <a:lnTo>
                  <a:pt x="34840" y="46890"/>
                </a:lnTo>
                <a:lnTo>
                  <a:pt x="34790" y="46840"/>
                </a:lnTo>
                <a:lnTo>
                  <a:pt x="34730" y="46680"/>
                </a:lnTo>
                <a:lnTo>
                  <a:pt x="34490" y="46640"/>
                </a:lnTo>
                <a:lnTo>
                  <a:pt x="34430" y="46680"/>
                </a:lnTo>
                <a:lnTo>
                  <a:pt x="34320" y="46840"/>
                </a:lnTo>
                <a:lnTo>
                  <a:pt x="34190" y="46830"/>
                </a:lnTo>
                <a:lnTo>
                  <a:pt x="34190" y="46760"/>
                </a:lnTo>
                <a:lnTo>
                  <a:pt x="34190" y="46750"/>
                </a:lnTo>
                <a:lnTo>
                  <a:pt x="34190" y="46680"/>
                </a:lnTo>
                <a:lnTo>
                  <a:pt x="34140" y="46710"/>
                </a:lnTo>
                <a:lnTo>
                  <a:pt x="34040" y="46760"/>
                </a:lnTo>
                <a:lnTo>
                  <a:pt x="34030" y="46690"/>
                </a:lnTo>
                <a:lnTo>
                  <a:pt x="33960" y="46670"/>
                </a:lnTo>
                <a:lnTo>
                  <a:pt x="33940" y="46660"/>
                </a:lnTo>
                <a:lnTo>
                  <a:pt x="33840" y="46520"/>
                </a:lnTo>
                <a:lnTo>
                  <a:pt x="33710" y="46510"/>
                </a:lnTo>
                <a:lnTo>
                  <a:pt x="33560" y="46550"/>
                </a:lnTo>
                <a:lnTo>
                  <a:pt x="33550" y="46480"/>
                </a:lnTo>
                <a:lnTo>
                  <a:pt x="33440" y="46370"/>
                </a:lnTo>
                <a:lnTo>
                  <a:pt x="33370" y="46400"/>
                </a:lnTo>
                <a:lnTo>
                  <a:pt x="33190" y="46450"/>
                </a:lnTo>
                <a:lnTo>
                  <a:pt x="33070" y="46340"/>
                </a:lnTo>
                <a:lnTo>
                  <a:pt x="33030" y="46330"/>
                </a:lnTo>
                <a:lnTo>
                  <a:pt x="32920" y="46410"/>
                </a:lnTo>
                <a:lnTo>
                  <a:pt x="32870" y="46400"/>
                </a:lnTo>
                <a:lnTo>
                  <a:pt x="32850" y="46390"/>
                </a:lnTo>
                <a:lnTo>
                  <a:pt x="32740" y="46430"/>
                </a:lnTo>
                <a:lnTo>
                  <a:pt x="32550" y="46300"/>
                </a:lnTo>
                <a:lnTo>
                  <a:pt x="32500" y="46360"/>
                </a:lnTo>
                <a:lnTo>
                  <a:pt x="32450" y="46330"/>
                </a:lnTo>
                <a:lnTo>
                  <a:pt x="32380" y="46420"/>
                </a:lnTo>
                <a:lnTo>
                  <a:pt x="32340" y="46270"/>
                </a:lnTo>
                <a:lnTo>
                  <a:pt x="32340" y="46200"/>
                </a:lnTo>
                <a:lnTo>
                  <a:pt x="32190" y="46160"/>
                </a:lnTo>
                <a:lnTo>
                  <a:pt x="31970" y="46220"/>
                </a:lnTo>
                <a:lnTo>
                  <a:pt x="31910" y="46160"/>
                </a:lnTo>
                <a:lnTo>
                  <a:pt x="31840" y="46040"/>
                </a:lnTo>
                <a:lnTo>
                  <a:pt x="31750" y="45960"/>
                </a:lnTo>
                <a:lnTo>
                  <a:pt x="31600" y="46000"/>
                </a:lnTo>
                <a:lnTo>
                  <a:pt x="31510" y="45960"/>
                </a:lnTo>
                <a:lnTo>
                  <a:pt x="31390" y="45870"/>
                </a:lnTo>
                <a:lnTo>
                  <a:pt x="31170" y="45600"/>
                </a:lnTo>
                <a:lnTo>
                  <a:pt x="31120" y="45560"/>
                </a:lnTo>
                <a:lnTo>
                  <a:pt x="31050" y="45540"/>
                </a:lnTo>
                <a:lnTo>
                  <a:pt x="31040" y="45480"/>
                </a:lnTo>
                <a:lnTo>
                  <a:pt x="31100" y="45420"/>
                </a:lnTo>
                <a:lnTo>
                  <a:pt x="30940" y="45340"/>
                </a:lnTo>
                <a:lnTo>
                  <a:pt x="30820" y="45370"/>
                </a:lnTo>
                <a:lnTo>
                  <a:pt x="30790" y="45430"/>
                </a:lnTo>
                <a:lnTo>
                  <a:pt x="30670" y="45550"/>
                </a:lnTo>
                <a:lnTo>
                  <a:pt x="30530" y="45510"/>
                </a:lnTo>
                <a:lnTo>
                  <a:pt x="30470" y="45480"/>
                </a:lnTo>
                <a:lnTo>
                  <a:pt x="30430" y="45570"/>
                </a:lnTo>
                <a:lnTo>
                  <a:pt x="30300" y="45690"/>
                </a:lnTo>
                <a:lnTo>
                  <a:pt x="30130" y="45720"/>
                </a:lnTo>
                <a:lnTo>
                  <a:pt x="30010" y="45630"/>
                </a:lnTo>
                <a:lnTo>
                  <a:pt x="29850" y="45520"/>
                </a:lnTo>
                <a:lnTo>
                  <a:pt x="29730" y="45470"/>
                </a:lnTo>
                <a:lnTo>
                  <a:pt x="29700" y="45450"/>
                </a:lnTo>
                <a:lnTo>
                  <a:pt x="29610" y="45440"/>
                </a:lnTo>
                <a:lnTo>
                  <a:pt x="29560" y="45370"/>
                </a:lnTo>
                <a:lnTo>
                  <a:pt x="29460" y="45280"/>
                </a:lnTo>
                <a:lnTo>
                  <a:pt x="29410" y="45220"/>
                </a:lnTo>
                <a:lnTo>
                  <a:pt x="29400" y="45130"/>
                </a:lnTo>
                <a:lnTo>
                  <a:pt x="29350" y="45060"/>
                </a:lnTo>
                <a:lnTo>
                  <a:pt x="29280" y="44960"/>
                </a:lnTo>
                <a:lnTo>
                  <a:pt x="29000" y="44820"/>
                </a:lnTo>
                <a:lnTo>
                  <a:pt x="28970" y="44800"/>
                </a:lnTo>
                <a:lnTo>
                  <a:pt x="29000" y="44710"/>
                </a:lnTo>
                <a:lnTo>
                  <a:pt x="28970" y="44630"/>
                </a:lnTo>
                <a:lnTo>
                  <a:pt x="28880" y="44580"/>
                </a:lnTo>
                <a:lnTo>
                  <a:pt x="28920" y="44500"/>
                </a:lnTo>
                <a:lnTo>
                  <a:pt x="28910" y="44450"/>
                </a:lnTo>
                <a:lnTo>
                  <a:pt x="28840" y="44420"/>
                </a:lnTo>
                <a:lnTo>
                  <a:pt x="28780" y="44400"/>
                </a:lnTo>
                <a:lnTo>
                  <a:pt x="28730" y="44380"/>
                </a:lnTo>
                <a:lnTo>
                  <a:pt x="28660" y="44300"/>
                </a:lnTo>
                <a:lnTo>
                  <a:pt x="28610" y="44220"/>
                </a:lnTo>
                <a:lnTo>
                  <a:pt x="28540" y="44150"/>
                </a:lnTo>
                <a:lnTo>
                  <a:pt x="28520" y="44020"/>
                </a:lnTo>
                <a:lnTo>
                  <a:pt x="28480" y="44000"/>
                </a:lnTo>
                <a:lnTo>
                  <a:pt x="28560" y="43870"/>
                </a:lnTo>
                <a:lnTo>
                  <a:pt x="28670" y="43890"/>
                </a:lnTo>
                <a:lnTo>
                  <a:pt x="28710" y="43840"/>
                </a:lnTo>
                <a:lnTo>
                  <a:pt x="28740" y="43800"/>
                </a:lnTo>
                <a:lnTo>
                  <a:pt x="28750" y="43690"/>
                </a:lnTo>
                <a:lnTo>
                  <a:pt x="28810" y="43610"/>
                </a:lnTo>
                <a:lnTo>
                  <a:pt x="28820" y="43540"/>
                </a:lnTo>
                <a:lnTo>
                  <a:pt x="28770" y="43480"/>
                </a:lnTo>
                <a:lnTo>
                  <a:pt x="28750" y="43400"/>
                </a:lnTo>
                <a:lnTo>
                  <a:pt x="28740" y="43380"/>
                </a:lnTo>
                <a:lnTo>
                  <a:pt x="28740" y="43300"/>
                </a:lnTo>
                <a:lnTo>
                  <a:pt x="28720" y="43230"/>
                </a:lnTo>
                <a:lnTo>
                  <a:pt x="28710" y="43130"/>
                </a:lnTo>
                <a:lnTo>
                  <a:pt x="28680" y="43110"/>
                </a:lnTo>
                <a:lnTo>
                  <a:pt x="28710" y="43010"/>
                </a:lnTo>
                <a:lnTo>
                  <a:pt x="28610" y="42920"/>
                </a:lnTo>
                <a:lnTo>
                  <a:pt x="28560" y="42940"/>
                </a:lnTo>
                <a:lnTo>
                  <a:pt x="28600" y="42820"/>
                </a:lnTo>
                <a:lnTo>
                  <a:pt x="28660" y="42800"/>
                </a:lnTo>
                <a:lnTo>
                  <a:pt x="28700" y="42770"/>
                </a:lnTo>
                <a:lnTo>
                  <a:pt x="28790" y="42680"/>
                </a:lnTo>
                <a:lnTo>
                  <a:pt x="28770" y="42660"/>
                </a:lnTo>
                <a:lnTo>
                  <a:pt x="28730" y="42590"/>
                </a:lnTo>
                <a:lnTo>
                  <a:pt x="28720" y="42550"/>
                </a:lnTo>
                <a:lnTo>
                  <a:pt x="28660" y="42520"/>
                </a:lnTo>
                <a:lnTo>
                  <a:pt x="28590" y="42490"/>
                </a:lnTo>
                <a:lnTo>
                  <a:pt x="28480" y="42550"/>
                </a:lnTo>
                <a:lnTo>
                  <a:pt x="28310" y="42510"/>
                </a:lnTo>
                <a:lnTo>
                  <a:pt x="28350" y="42350"/>
                </a:lnTo>
                <a:lnTo>
                  <a:pt x="28380" y="42280"/>
                </a:lnTo>
                <a:lnTo>
                  <a:pt x="28390" y="42240"/>
                </a:lnTo>
                <a:lnTo>
                  <a:pt x="28390" y="42170"/>
                </a:lnTo>
                <a:lnTo>
                  <a:pt x="28390" y="42140"/>
                </a:lnTo>
                <a:lnTo>
                  <a:pt x="28340" y="42090"/>
                </a:lnTo>
                <a:lnTo>
                  <a:pt x="28250" y="42070"/>
                </a:lnTo>
                <a:lnTo>
                  <a:pt x="28220" y="41990"/>
                </a:lnTo>
                <a:lnTo>
                  <a:pt x="28210" y="41880"/>
                </a:lnTo>
                <a:lnTo>
                  <a:pt x="28270" y="41860"/>
                </a:lnTo>
                <a:lnTo>
                  <a:pt x="28300" y="41810"/>
                </a:lnTo>
                <a:lnTo>
                  <a:pt x="28270" y="41790"/>
                </a:lnTo>
                <a:lnTo>
                  <a:pt x="28270" y="41720"/>
                </a:lnTo>
                <a:lnTo>
                  <a:pt x="28300" y="41680"/>
                </a:lnTo>
                <a:lnTo>
                  <a:pt x="28380" y="41640"/>
                </a:lnTo>
                <a:lnTo>
                  <a:pt x="28450" y="41580"/>
                </a:lnTo>
                <a:lnTo>
                  <a:pt x="28570" y="41590"/>
                </a:lnTo>
                <a:lnTo>
                  <a:pt x="28600" y="41520"/>
                </a:lnTo>
                <a:lnTo>
                  <a:pt x="28560" y="41410"/>
                </a:lnTo>
                <a:lnTo>
                  <a:pt x="28580" y="41340"/>
                </a:lnTo>
                <a:lnTo>
                  <a:pt x="28610" y="41320"/>
                </a:lnTo>
                <a:lnTo>
                  <a:pt x="28650" y="41260"/>
                </a:lnTo>
                <a:lnTo>
                  <a:pt x="28630" y="41220"/>
                </a:lnTo>
                <a:lnTo>
                  <a:pt x="28650" y="41050"/>
                </a:lnTo>
                <a:lnTo>
                  <a:pt x="28660" y="41030"/>
                </a:lnTo>
                <a:lnTo>
                  <a:pt x="28700" y="40900"/>
                </a:lnTo>
                <a:lnTo>
                  <a:pt x="28590" y="40770"/>
                </a:lnTo>
                <a:lnTo>
                  <a:pt x="28460" y="40810"/>
                </a:lnTo>
                <a:lnTo>
                  <a:pt x="28340" y="40780"/>
                </a:lnTo>
                <a:lnTo>
                  <a:pt x="28270" y="40740"/>
                </a:lnTo>
                <a:lnTo>
                  <a:pt x="28150" y="40730"/>
                </a:lnTo>
                <a:lnTo>
                  <a:pt x="28160" y="40610"/>
                </a:lnTo>
                <a:lnTo>
                  <a:pt x="28160" y="40540"/>
                </a:lnTo>
                <a:lnTo>
                  <a:pt x="28130" y="40430"/>
                </a:lnTo>
                <a:lnTo>
                  <a:pt x="28240" y="40410"/>
                </a:lnTo>
                <a:lnTo>
                  <a:pt x="28280" y="40430"/>
                </a:lnTo>
                <a:lnTo>
                  <a:pt x="28420" y="40350"/>
                </a:lnTo>
                <a:lnTo>
                  <a:pt x="28490" y="40330"/>
                </a:lnTo>
                <a:lnTo>
                  <a:pt x="28520" y="40320"/>
                </a:lnTo>
                <a:lnTo>
                  <a:pt x="28610" y="40300"/>
                </a:lnTo>
                <a:lnTo>
                  <a:pt x="28700" y="40280"/>
                </a:lnTo>
                <a:lnTo>
                  <a:pt x="28760" y="40320"/>
                </a:lnTo>
                <a:lnTo>
                  <a:pt x="28880" y="40310"/>
                </a:lnTo>
                <a:lnTo>
                  <a:pt x="28920" y="40330"/>
                </a:lnTo>
                <a:lnTo>
                  <a:pt x="28950" y="40330"/>
                </a:lnTo>
                <a:lnTo>
                  <a:pt x="28980" y="40300"/>
                </a:lnTo>
                <a:lnTo>
                  <a:pt x="28970" y="40240"/>
                </a:lnTo>
                <a:lnTo>
                  <a:pt x="29050" y="40170"/>
                </a:lnTo>
                <a:lnTo>
                  <a:pt x="29050" y="40050"/>
                </a:lnTo>
                <a:lnTo>
                  <a:pt x="29070" y="40030"/>
                </a:lnTo>
                <a:lnTo>
                  <a:pt x="29230" y="40050"/>
                </a:lnTo>
                <a:lnTo>
                  <a:pt x="29300" y="40160"/>
                </a:lnTo>
                <a:lnTo>
                  <a:pt x="29430" y="40180"/>
                </a:lnTo>
                <a:lnTo>
                  <a:pt x="29620" y="40190"/>
                </a:lnTo>
                <a:lnTo>
                  <a:pt x="29740" y="40210"/>
                </a:lnTo>
                <a:lnTo>
                  <a:pt x="29830" y="40210"/>
                </a:lnTo>
                <a:lnTo>
                  <a:pt x="30070" y="40210"/>
                </a:lnTo>
                <a:lnTo>
                  <a:pt x="30190" y="40270"/>
                </a:lnTo>
                <a:lnTo>
                  <a:pt x="30250" y="40380"/>
                </a:lnTo>
                <a:lnTo>
                  <a:pt x="30340" y="40380"/>
                </a:lnTo>
                <a:lnTo>
                  <a:pt x="30400" y="40370"/>
                </a:lnTo>
                <a:lnTo>
                  <a:pt x="30500" y="40410"/>
                </a:lnTo>
                <a:lnTo>
                  <a:pt x="30500" y="40360"/>
                </a:lnTo>
                <a:lnTo>
                  <a:pt x="30610" y="40290"/>
                </a:lnTo>
                <a:lnTo>
                  <a:pt x="30690" y="40280"/>
                </a:lnTo>
                <a:lnTo>
                  <a:pt x="30680" y="40210"/>
                </a:lnTo>
                <a:lnTo>
                  <a:pt x="30680" y="40120"/>
                </a:lnTo>
                <a:lnTo>
                  <a:pt x="30660" y="40040"/>
                </a:lnTo>
                <a:lnTo>
                  <a:pt x="30620" y="39990"/>
                </a:lnTo>
                <a:lnTo>
                  <a:pt x="30650" y="39890"/>
                </a:lnTo>
                <a:lnTo>
                  <a:pt x="30590" y="39880"/>
                </a:lnTo>
                <a:lnTo>
                  <a:pt x="30590" y="39750"/>
                </a:lnTo>
                <a:lnTo>
                  <a:pt x="30560" y="39660"/>
                </a:lnTo>
                <a:lnTo>
                  <a:pt x="30560" y="39560"/>
                </a:lnTo>
                <a:lnTo>
                  <a:pt x="30450" y="39520"/>
                </a:lnTo>
                <a:lnTo>
                  <a:pt x="30280" y="39470"/>
                </a:lnTo>
                <a:lnTo>
                  <a:pt x="30140" y="39450"/>
                </a:lnTo>
                <a:lnTo>
                  <a:pt x="30130" y="39340"/>
                </a:lnTo>
                <a:lnTo>
                  <a:pt x="30120" y="39300"/>
                </a:lnTo>
                <a:lnTo>
                  <a:pt x="30090" y="39210"/>
                </a:lnTo>
                <a:lnTo>
                  <a:pt x="30140" y="39170"/>
                </a:lnTo>
                <a:lnTo>
                  <a:pt x="30060" y="39060"/>
                </a:lnTo>
                <a:lnTo>
                  <a:pt x="30110" y="39000"/>
                </a:lnTo>
                <a:lnTo>
                  <a:pt x="30180" y="38970"/>
                </a:lnTo>
                <a:lnTo>
                  <a:pt x="30260" y="38840"/>
                </a:lnTo>
                <a:lnTo>
                  <a:pt x="30430" y="38800"/>
                </a:lnTo>
                <a:lnTo>
                  <a:pt x="30530" y="38770"/>
                </a:lnTo>
                <a:lnTo>
                  <a:pt x="30560" y="38770"/>
                </a:lnTo>
                <a:lnTo>
                  <a:pt x="30570" y="38720"/>
                </a:lnTo>
                <a:lnTo>
                  <a:pt x="30650" y="38740"/>
                </a:lnTo>
                <a:lnTo>
                  <a:pt x="30740" y="38600"/>
                </a:lnTo>
                <a:lnTo>
                  <a:pt x="30870" y="38630"/>
                </a:lnTo>
                <a:lnTo>
                  <a:pt x="30930" y="38620"/>
                </a:lnTo>
                <a:lnTo>
                  <a:pt x="30930" y="38530"/>
                </a:lnTo>
                <a:lnTo>
                  <a:pt x="30980" y="38410"/>
                </a:lnTo>
                <a:lnTo>
                  <a:pt x="30890" y="38310"/>
                </a:lnTo>
                <a:lnTo>
                  <a:pt x="30820" y="38200"/>
                </a:lnTo>
                <a:lnTo>
                  <a:pt x="30730" y="38090"/>
                </a:lnTo>
                <a:lnTo>
                  <a:pt x="30690" y="37900"/>
                </a:lnTo>
                <a:lnTo>
                  <a:pt x="30650" y="37810"/>
                </a:lnTo>
                <a:lnTo>
                  <a:pt x="30420" y="37750"/>
                </a:lnTo>
                <a:lnTo>
                  <a:pt x="30340" y="37710"/>
                </a:lnTo>
                <a:lnTo>
                  <a:pt x="30250" y="37670"/>
                </a:lnTo>
                <a:lnTo>
                  <a:pt x="30300" y="37570"/>
                </a:lnTo>
                <a:lnTo>
                  <a:pt x="30230" y="37460"/>
                </a:lnTo>
                <a:lnTo>
                  <a:pt x="30160" y="37450"/>
                </a:lnTo>
                <a:lnTo>
                  <a:pt x="30080" y="37410"/>
                </a:lnTo>
                <a:lnTo>
                  <a:pt x="29920" y="37330"/>
                </a:lnTo>
                <a:lnTo>
                  <a:pt x="29700" y="37220"/>
                </a:lnTo>
                <a:lnTo>
                  <a:pt x="29600" y="37170"/>
                </a:lnTo>
                <a:lnTo>
                  <a:pt x="29660" y="37050"/>
                </a:lnTo>
                <a:lnTo>
                  <a:pt x="29610" y="36950"/>
                </a:lnTo>
                <a:lnTo>
                  <a:pt x="29670" y="36850"/>
                </a:lnTo>
                <a:lnTo>
                  <a:pt x="29710" y="36720"/>
                </a:lnTo>
                <a:lnTo>
                  <a:pt x="29480" y="36440"/>
                </a:lnTo>
                <a:lnTo>
                  <a:pt x="29410" y="36380"/>
                </a:lnTo>
                <a:lnTo>
                  <a:pt x="29250" y="36150"/>
                </a:lnTo>
                <a:lnTo>
                  <a:pt x="29280" y="35970"/>
                </a:lnTo>
                <a:lnTo>
                  <a:pt x="29390" y="35960"/>
                </a:lnTo>
                <a:lnTo>
                  <a:pt x="29510" y="35900"/>
                </a:lnTo>
                <a:lnTo>
                  <a:pt x="29680" y="35710"/>
                </a:lnTo>
                <a:lnTo>
                  <a:pt x="29710" y="35690"/>
                </a:lnTo>
                <a:lnTo>
                  <a:pt x="29770" y="35680"/>
                </a:lnTo>
                <a:lnTo>
                  <a:pt x="29870" y="35560"/>
                </a:lnTo>
                <a:lnTo>
                  <a:pt x="30020" y="35530"/>
                </a:lnTo>
                <a:lnTo>
                  <a:pt x="30090" y="35550"/>
                </a:lnTo>
                <a:lnTo>
                  <a:pt x="30210" y="35560"/>
                </a:lnTo>
                <a:lnTo>
                  <a:pt x="30350" y="35530"/>
                </a:lnTo>
                <a:lnTo>
                  <a:pt x="30500" y="35510"/>
                </a:lnTo>
                <a:lnTo>
                  <a:pt x="30680" y="35490"/>
                </a:lnTo>
                <a:lnTo>
                  <a:pt x="30770" y="35430"/>
                </a:lnTo>
                <a:lnTo>
                  <a:pt x="30910" y="35420"/>
                </a:lnTo>
                <a:lnTo>
                  <a:pt x="30960" y="35420"/>
                </a:lnTo>
                <a:lnTo>
                  <a:pt x="31070" y="35330"/>
                </a:lnTo>
                <a:lnTo>
                  <a:pt x="31180" y="35330"/>
                </a:lnTo>
                <a:lnTo>
                  <a:pt x="31340" y="35230"/>
                </a:lnTo>
                <a:lnTo>
                  <a:pt x="31450" y="35190"/>
                </a:lnTo>
                <a:lnTo>
                  <a:pt x="31570" y="35180"/>
                </a:lnTo>
                <a:lnTo>
                  <a:pt x="31670" y="35180"/>
                </a:lnTo>
                <a:lnTo>
                  <a:pt x="31810" y="35130"/>
                </a:lnTo>
                <a:lnTo>
                  <a:pt x="31920" y="35030"/>
                </a:lnTo>
                <a:lnTo>
                  <a:pt x="32000" y="34990"/>
                </a:lnTo>
                <a:lnTo>
                  <a:pt x="32270" y="34950"/>
                </a:lnTo>
                <a:lnTo>
                  <a:pt x="32330" y="34880"/>
                </a:lnTo>
                <a:lnTo>
                  <a:pt x="32540" y="34920"/>
                </a:lnTo>
                <a:lnTo>
                  <a:pt x="32600" y="34780"/>
                </a:lnTo>
                <a:lnTo>
                  <a:pt x="32670" y="34750"/>
                </a:lnTo>
                <a:lnTo>
                  <a:pt x="32780" y="34640"/>
                </a:lnTo>
                <a:lnTo>
                  <a:pt x="32920" y="34630"/>
                </a:lnTo>
                <a:lnTo>
                  <a:pt x="33070" y="34620"/>
                </a:lnTo>
                <a:lnTo>
                  <a:pt x="33250" y="34590"/>
                </a:lnTo>
                <a:lnTo>
                  <a:pt x="33340" y="34560"/>
                </a:lnTo>
                <a:lnTo>
                  <a:pt x="33340" y="34540"/>
                </a:lnTo>
                <a:lnTo>
                  <a:pt x="33470" y="34630"/>
                </a:lnTo>
                <a:lnTo>
                  <a:pt x="33510" y="34560"/>
                </a:lnTo>
                <a:lnTo>
                  <a:pt x="33550" y="34530"/>
                </a:lnTo>
                <a:lnTo>
                  <a:pt x="33620" y="34570"/>
                </a:lnTo>
                <a:lnTo>
                  <a:pt x="33680" y="34530"/>
                </a:lnTo>
                <a:lnTo>
                  <a:pt x="33750" y="34530"/>
                </a:lnTo>
                <a:lnTo>
                  <a:pt x="33880" y="34520"/>
                </a:lnTo>
                <a:lnTo>
                  <a:pt x="33940" y="34470"/>
                </a:lnTo>
                <a:lnTo>
                  <a:pt x="33990" y="34500"/>
                </a:lnTo>
                <a:lnTo>
                  <a:pt x="34110" y="34440"/>
                </a:lnTo>
                <a:lnTo>
                  <a:pt x="34120" y="34350"/>
                </a:lnTo>
                <a:lnTo>
                  <a:pt x="34140" y="34320"/>
                </a:lnTo>
                <a:lnTo>
                  <a:pt x="34380" y="34350"/>
                </a:lnTo>
                <a:lnTo>
                  <a:pt x="34480" y="34360"/>
                </a:lnTo>
                <a:lnTo>
                  <a:pt x="34650" y="34350"/>
                </a:lnTo>
                <a:lnTo>
                  <a:pt x="34720" y="34360"/>
                </a:lnTo>
                <a:lnTo>
                  <a:pt x="34930" y="34360"/>
                </a:lnTo>
                <a:lnTo>
                  <a:pt x="35020" y="34350"/>
                </a:lnTo>
                <a:lnTo>
                  <a:pt x="35060" y="34340"/>
                </a:lnTo>
                <a:lnTo>
                  <a:pt x="35120" y="34350"/>
                </a:lnTo>
                <a:lnTo>
                  <a:pt x="35130" y="34290"/>
                </a:lnTo>
                <a:lnTo>
                  <a:pt x="35240" y="34220"/>
                </a:lnTo>
                <a:lnTo>
                  <a:pt x="35390" y="34260"/>
                </a:lnTo>
                <a:lnTo>
                  <a:pt x="35530" y="34290"/>
                </a:lnTo>
                <a:lnTo>
                  <a:pt x="35590" y="34290"/>
                </a:lnTo>
                <a:lnTo>
                  <a:pt x="35720" y="34280"/>
                </a:lnTo>
                <a:lnTo>
                  <a:pt x="35810" y="34290"/>
                </a:lnTo>
                <a:lnTo>
                  <a:pt x="35840" y="34310"/>
                </a:lnTo>
                <a:lnTo>
                  <a:pt x="35870" y="34330"/>
                </a:lnTo>
                <a:lnTo>
                  <a:pt x="35910" y="34380"/>
                </a:lnTo>
                <a:lnTo>
                  <a:pt x="35960" y="34400"/>
                </a:lnTo>
                <a:lnTo>
                  <a:pt x="36080" y="34420"/>
                </a:lnTo>
                <a:lnTo>
                  <a:pt x="36150" y="34430"/>
                </a:lnTo>
                <a:lnTo>
                  <a:pt x="36210" y="34420"/>
                </a:lnTo>
                <a:lnTo>
                  <a:pt x="36270" y="34390"/>
                </a:lnTo>
                <a:lnTo>
                  <a:pt x="36430" y="34450"/>
                </a:lnTo>
                <a:lnTo>
                  <a:pt x="36460" y="34470"/>
                </a:lnTo>
                <a:lnTo>
                  <a:pt x="36490" y="34490"/>
                </a:lnTo>
                <a:lnTo>
                  <a:pt x="36590" y="34530"/>
                </a:lnTo>
                <a:lnTo>
                  <a:pt x="36750" y="34480"/>
                </a:lnTo>
                <a:lnTo>
                  <a:pt x="36810" y="34460"/>
                </a:lnTo>
                <a:lnTo>
                  <a:pt x="36820" y="34460"/>
                </a:lnTo>
                <a:lnTo>
                  <a:pt x="36940" y="34630"/>
                </a:lnTo>
                <a:lnTo>
                  <a:pt x="37040" y="34720"/>
                </a:lnTo>
                <a:lnTo>
                  <a:pt x="37140" y="34780"/>
                </a:lnTo>
                <a:lnTo>
                  <a:pt x="37160" y="34820"/>
                </a:lnTo>
                <a:lnTo>
                  <a:pt x="37240" y="34850"/>
                </a:lnTo>
                <a:lnTo>
                  <a:pt x="37340" y="34880"/>
                </a:lnTo>
                <a:lnTo>
                  <a:pt x="37430" y="35020"/>
                </a:lnTo>
                <a:lnTo>
                  <a:pt x="37460" y="35100"/>
                </a:lnTo>
                <a:lnTo>
                  <a:pt x="37510" y="35170"/>
                </a:lnTo>
                <a:lnTo>
                  <a:pt x="37570" y="35160"/>
                </a:lnTo>
                <a:lnTo>
                  <a:pt x="37720" y="35240"/>
                </a:lnTo>
                <a:lnTo>
                  <a:pt x="37770" y="35300"/>
                </a:lnTo>
                <a:lnTo>
                  <a:pt x="37900" y="35340"/>
                </a:lnTo>
                <a:lnTo>
                  <a:pt x="37970" y="35430"/>
                </a:lnTo>
                <a:lnTo>
                  <a:pt x="38150" y="35580"/>
                </a:lnTo>
                <a:lnTo>
                  <a:pt x="38270" y="35610"/>
                </a:lnTo>
                <a:lnTo>
                  <a:pt x="38300" y="35610"/>
                </a:lnTo>
                <a:lnTo>
                  <a:pt x="38360" y="35600"/>
                </a:lnTo>
                <a:lnTo>
                  <a:pt x="38460" y="35670"/>
                </a:lnTo>
                <a:lnTo>
                  <a:pt x="38690" y="35760"/>
                </a:lnTo>
                <a:lnTo>
                  <a:pt x="38690" y="35800"/>
                </a:lnTo>
                <a:lnTo>
                  <a:pt x="38690" y="35860"/>
                </a:lnTo>
                <a:lnTo>
                  <a:pt x="38710" y="35900"/>
                </a:lnTo>
                <a:lnTo>
                  <a:pt x="38780" y="35980"/>
                </a:lnTo>
                <a:lnTo>
                  <a:pt x="38850" y="35990"/>
                </a:lnTo>
                <a:lnTo>
                  <a:pt x="38910" y="36020"/>
                </a:lnTo>
                <a:lnTo>
                  <a:pt x="38970" y="36070"/>
                </a:lnTo>
                <a:lnTo>
                  <a:pt x="39040" y="36120"/>
                </a:lnTo>
                <a:lnTo>
                  <a:pt x="39130" y="36130"/>
                </a:lnTo>
                <a:lnTo>
                  <a:pt x="39250" y="36130"/>
                </a:lnTo>
                <a:lnTo>
                  <a:pt x="39360" y="36100"/>
                </a:lnTo>
                <a:lnTo>
                  <a:pt x="39380" y="36090"/>
                </a:lnTo>
                <a:lnTo>
                  <a:pt x="39390" y="36030"/>
                </a:lnTo>
                <a:lnTo>
                  <a:pt x="39380" y="35950"/>
                </a:lnTo>
                <a:lnTo>
                  <a:pt x="39380" y="35810"/>
                </a:lnTo>
                <a:lnTo>
                  <a:pt x="39400" y="35700"/>
                </a:lnTo>
                <a:lnTo>
                  <a:pt x="39340" y="35580"/>
                </a:lnTo>
                <a:lnTo>
                  <a:pt x="39320" y="35500"/>
                </a:lnTo>
                <a:lnTo>
                  <a:pt x="39400" y="35430"/>
                </a:lnTo>
                <a:lnTo>
                  <a:pt x="39350" y="35300"/>
                </a:lnTo>
                <a:lnTo>
                  <a:pt x="39390" y="35120"/>
                </a:lnTo>
                <a:lnTo>
                  <a:pt x="39400" y="35030"/>
                </a:lnTo>
                <a:lnTo>
                  <a:pt x="39390" y="34940"/>
                </a:lnTo>
                <a:lnTo>
                  <a:pt x="39410" y="34850"/>
                </a:lnTo>
                <a:lnTo>
                  <a:pt x="39290" y="34710"/>
                </a:lnTo>
                <a:lnTo>
                  <a:pt x="39340" y="34630"/>
                </a:lnTo>
                <a:lnTo>
                  <a:pt x="39380" y="34510"/>
                </a:lnTo>
                <a:lnTo>
                  <a:pt x="39610" y="34430"/>
                </a:lnTo>
                <a:lnTo>
                  <a:pt x="39670" y="34450"/>
                </a:lnTo>
                <a:lnTo>
                  <a:pt x="39910" y="34530"/>
                </a:lnTo>
                <a:lnTo>
                  <a:pt x="39960" y="34580"/>
                </a:lnTo>
                <a:lnTo>
                  <a:pt x="40060" y="34660"/>
                </a:lnTo>
                <a:lnTo>
                  <a:pt x="40200" y="34800"/>
                </a:lnTo>
                <a:lnTo>
                  <a:pt x="40350" y="34880"/>
                </a:lnTo>
                <a:lnTo>
                  <a:pt x="40400" y="34960"/>
                </a:lnTo>
                <a:lnTo>
                  <a:pt x="40450" y="35010"/>
                </a:lnTo>
                <a:lnTo>
                  <a:pt x="40770" y="35110"/>
                </a:lnTo>
                <a:lnTo>
                  <a:pt x="40890" y="35180"/>
                </a:lnTo>
                <a:lnTo>
                  <a:pt x="40900" y="35290"/>
                </a:lnTo>
                <a:lnTo>
                  <a:pt x="41020" y="35290"/>
                </a:lnTo>
                <a:lnTo>
                  <a:pt x="41050" y="35240"/>
                </a:lnTo>
                <a:lnTo>
                  <a:pt x="41090" y="35180"/>
                </a:lnTo>
                <a:lnTo>
                  <a:pt x="41240" y="35090"/>
                </a:lnTo>
                <a:lnTo>
                  <a:pt x="41310" y="34980"/>
                </a:lnTo>
                <a:lnTo>
                  <a:pt x="41320" y="34850"/>
                </a:lnTo>
                <a:lnTo>
                  <a:pt x="41430" y="34850"/>
                </a:lnTo>
                <a:lnTo>
                  <a:pt x="41560" y="34960"/>
                </a:lnTo>
                <a:lnTo>
                  <a:pt x="41530" y="35010"/>
                </a:lnTo>
                <a:lnTo>
                  <a:pt x="41650" y="35010"/>
                </a:lnTo>
                <a:lnTo>
                  <a:pt x="41710" y="35010"/>
                </a:lnTo>
                <a:lnTo>
                  <a:pt x="41780" y="35000"/>
                </a:lnTo>
                <a:lnTo>
                  <a:pt x="41940" y="34850"/>
                </a:lnTo>
                <a:lnTo>
                  <a:pt x="41960" y="34800"/>
                </a:lnTo>
                <a:lnTo>
                  <a:pt x="41970" y="34750"/>
                </a:lnTo>
                <a:lnTo>
                  <a:pt x="42000" y="34730"/>
                </a:lnTo>
                <a:lnTo>
                  <a:pt x="42040" y="34720"/>
                </a:lnTo>
                <a:lnTo>
                  <a:pt x="42080" y="34710"/>
                </a:lnTo>
                <a:lnTo>
                  <a:pt x="42100" y="34730"/>
                </a:lnTo>
                <a:lnTo>
                  <a:pt x="42130" y="34770"/>
                </a:lnTo>
                <a:lnTo>
                  <a:pt x="42440" y="34980"/>
                </a:lnTo>
                <a:lnTo>
                  <a:pt x="42480" y="35020"/>
                </a:lnTo>
                <a:lnTo>
                  <a:pt x="42470" y="35070"/>
                </a:lnTo>
                <a:lnTo>
                  <a:pt x="42770" y="35270"/>
                </a:lnTo>
                <a:lnTo>
                  <a:pt x="43130" y="35620"/>
                </a:lnTo>
                <a:lnTo>
                  <a:pt x="43220" y="35680"/>
                </a:lnTo>
                <a:lnTo>
                  <a:pt x="43300" y="35860"/>
                </a:lnTo>
                <a:lnTo>
                  <a:pt x="43500" y="36030"/>
                </a:lnTo>
                <a:lnTo>
                  <a:pt x="43740" y="36140"/>
                </a:lnTo>
                <a:lnTo>
                  <a:pt x="43930" y="36280"/>
                </a:lnTo>
                <a:lnTo>
                  <a:pt x="44070" y="36360"/>
                </a:lnTo>
                <a:lnTo>
                  <a:pt x="44130" y="36380"/>
                </a:lnTo>
                <a:lnTo>
                  <a:pt x="44150" y="36340"/>
                </a:lnTo>
                <a:lnTo>
                  <a:pt x="44130" y="36250"/>
                </a:lnTo>
                <a:lnTo>
                  <a:pt x="44130" y="36200"/>
                </a:lnTo>
                <a:lnTo>
                  <a:pt x="44030" y="36090"/>
                </a:lnTo>
                <a:lnTo>
                  <a:pt x="44010" y="35990"/>
                </a:lnTo>
                <a:lnTo>
                  <a:pt x="44040" y="35920"/>
                </a:lnTo>
                <a:lnTo>
                  <a:pt x="44040" y="35860"/>
                </a:lnTo>
                <a:lnTo>
                  <a:pt x="44100" y="35830"/>
                </a:lnTo>
                <a:lnTo>
                  <a:pt x="44190" y="35890"/>
                </a:lnTo>
                <a:lnTo>
                  <a:pt x="44290" y="36060"/>
                </a:lnTo>
                <a:lnTo>
                  <a:pt x="44440" y="36220"/>
                </a:lnTo>
                <a:lnTo>
                  <a:pt x="44750" y="36320"/>
                </a:lnTo>
                <a:lnTo>
                  <a:pt x="44760" y="36350"/>
                </a:lnTo>
                <a:lnTo>
                  <a:pt x="44800" y="36500"/>
                </a:lnTo>
                <a:lnTo>
                  <a:pt x="44790" y="36630"/>
                </a:lnTo>
                <a:lnTo>
                  <a:pt x="44980" y="36630"/>
                </a:lnTo>
                <a:lnTo>
                  <a:pt x="45060" y="36680"/>
                </a:lnTo>
                <a:lnTo>
                  <a:pt x="45200" y="36780"/>
                </a:lnTo>
                <a:lnTo>
                  <a:pt x="45270" y="36790"/>
                </a:lnTo>
                <a:lnTo>
                  <a:pt x="45360" y="36800"/>
                </a:lnTo>
                <a:lnTo>
                  <a:pt x="45570" y="36930"/>
                </a:lnTo>
                <a:lnTo>
                  <a:pt x="45650" y="36990"/>
                </a:lnTo>
                <a:lnTo>
                  <a:pt x="45710" y="37040"/>
                </a:lnTo>
                <a:lnTo>
                  <a:pt x="45780" y="37090"/>
                </a:lnTo>
                <a:lnTo>
                  <a:pt x="46040" y="37240"/>
                </a:lnTo>
                <a:lnTo>
                  <a:pt x="46140" y="37380"/>
                </a:lnTo>
                <a:lnTo>
                  <a:pt x="46300" y="37480"/>
                </a:lnTo>
                <a:lnTo>
                  <a:pt x="46460" y="37560"/>
                </a:lnTo>
                <a:lnTo>
                  <a:pt x="46520" y="37690"/>
                </a:lnTo>
                <a:lnTo>
                  <a:pt x="46630" y="37680"/>
                </a:lnTo>
                <a:lnTo>
                  <a:pt x="46590" y="37570"/>
                </a:lnTo>
                <a:lnTo>
                  <a:pt x="46630" y="37430"/>
                </a:lnTo>
                <a:lnTo>
                  <a:pt x="46710" y="37310"/>
                </a:lnTo>
                <a:lnTo>
                  <a:pt x="46700" y="37260"/>
                </a:lnTo>
                <a:lnTo>
                  <a:pt x="46760" y="37230"/>
                </a:lnTo>
                <a:lnTo>
                  <a:pt x="46780" y="37250"/>
                </a:lnTo>
                <a:lnTo>
                  <a:pt x="46790" y="37290"/>
                </a:lnTo>
                <a:lnTo>
                  <a:pt x="46790" y="37340"/>
                </a:lnTo>
                <a:lnTo>
                  <a:pt x="46820" y="37360"/>
                </a:lnTo>
                <a:lnTo>
                  <a:pt x="46910" y="37420"/>
                </a:lnTo>
                <a:lnTo>
                  <a:pt x="46950" y="37520"/>
                </a:lnTo>
                <a:lnTo>
                  <a:pt x="46950" y="37560"/>
                </a:lnTo>
                <a:lnTo>
                  <a:pt x="46950" y="37670"/>
                </a:lnTo>
                <a:lnTo>
                  <a:pt x="46880" y="37800"/>
                </a:lnTo>
                <a:lnTo>
                  <a:pt x="46960" y="37820"/>
                </a:lnTo>
                <a:lnTo>
                  <a:pt x="47070" y="37900"/>
                </a:lnTo>
                <a:lnTo>
                  <a:pt x="47120" y="37890"/>
                </a:lnTo>
                <a:lnTo>
                  <a:pt x="47220" y="37960"/>
                </a:lnTo>
                <a:lnTo>
                  <a:pt x="47340" y="38080"/>
                </a:lnTo>
                <a:lnTo>
                  <a:pt x="47430" y="38100"/>
                </a:lnTo>
                <a:lnTo>
                  <a:pt x="47460" y="38130"/>
                </a:lnTo>
                <a:lnTo>
                  <a:pt x="47560" y="38200"/>
                </a:lnTo>
                <a:lnTo>
                  <a:pt x="47590" y="38290"/>
                </a:lnTo>
                <a:lnTo>
                  <a:pt x="47680" y="38360"/>
                </a:lnTo>
                <a:lnTo>
                  <a:pt x="47710" y="38420"/>
                </a:lnTo>
                <a:lnTo>
                  <a:pt x="47670" y="38450"/>
                </a:lnTo>
                <a:lnTo>
                  <a:pt x="47590" y="38490"/>
                </a:lnTo>
                <a:lnTo>
                  <a:pt x="47570" y="38520"/>
                </a:lnTo>
                <a:lnTo>
                  <a:pt x="47570" y="38540"/>
                </a:lnTo>
                <a:lnTo>
                  <a:pt x="47590" y="38580"/>
                </a:lnTo>
                <a:lnTo>
                  <a:pt x="47600" y="38610"/>
                </a:lnTo>
                <a:lnTo>
                  <a:pt x="47570" y="38690"/>
                </a:lnTo>
                <a:lnTo>
                  <a:pt x="47570" y="38720"/>
                </a:lnTo>
                <a:lnTo>
                  <a:pt x="47620" y="38750"/>
                </a:lnTo>
                <a:lnTo>
                  <a:pt x="47670" y="38770"/>
                </a:lnTo>
                <a:lnTo>
                  <a:pt x="47690" y="38810"/>
                </a:lnTo>
                <a:lnTo>
                  <a:pt x="47720" y="38860"/>
                </a:lnTo>
                <a:lnTo>
                  <a:pt x="47760" y="38880"/>
                </a:lnTo>
                <a:lnTo>
                  <a:pt x="47810" y="38900"/>
                </a:lnTo>
                <a:lnTo>
                  <a:pt x="47830" y="38930"/>
                </a:lnTo>
                <a:lnTo>
                  <a:pt x="47840" y="39010"/>
                </a:lnTo>
                <a:lnTo>
                  <a:pt x="47870" y="39050"/>
                </a:lnTo>
                <a:lnTo>
                  <a:pt x="47860" y="39070"/>
                </a:lnTo>
                <a:lnTo>
                  <a:pt x="47790" y="39130"/>
                </a:lnTo>
                <a:lnTo>
                  <a:pt x="47740" y="39200"/>
                </a:lnTo>
                <a:lnTo>
                  <a:pt x="47720" y="39250"/>
                </a:lnTo>
                <a:lnTo>
                  <a:pt x="47730" y="39270"/>
                </a:lnTo>
                <a:lnTo>
                  <a:pt x="47790" y="39300"/>
                </a:lnTo>
                <a:lnTo>
                  <a:pt x="47860" y="39360"/>
                </a:lnTo>
                <a:lnTo>
                  <a:pt x="47910" y="39460"/>
                </a:lnTo>
                <a:lnTo>
                  <a:pt x="47940" y="39590"/>
                </a:lnTo>
                <a:lnTo>
                  <a:pt x="47950" y="39680"/>
                </a:lnTo>
                <a:lnTo>
                  <a:pt x="48010" y="39750"/>
                </a:lnTo>
                <a:lnTo>
                  <a:pt x="48070" y="39820"/>
                </a:lnTo>
                <a:lnTo>
                  <a:pt x="48100" y="39890"/>
                </a:lnTo>
                <a:lnTo>
                  <a:pt x="48120" y="39880"/>
                </a:lnTo>
                <a:lnTo>
                  <a:pt x="48140" y="39890"/>
                </a:lnTo>
                <a:lnTo>
                  <a:pt x="48170" y="39900"/>
                </a:lnTo>
                <a:lnTo>
                  <a:pt x="48220" y="39980"/>
                </a:lnTo>
                <a:lnTo>
                  <a:pt x="48250" y="40020"/>
                </a:lnTo>
                <a:lnTo>
                  <a:pt x="48320" y="40070"/>
                </a:lnTo>
                <a:lnTo>
                  <a:pt x="48360" y="40080"/>
                </a:lnTo>
                <a:lnTo>
                  <a:pt x="48310" y="40130"/>
                </a:lnTo>
                <a:lnTo>
                  <a:pt x="48270" y="40170"/>
                </a:lnTo>
                <a:lnTo>
                  <a:pt x="48240" y="40220"/>
                </a:lnTo>
                <a:lnTo>
                  <a:pt x="48220" y="40250"/>
                </a:lnTo>
                <a:lnTo>
                  <a:pt x="48190" y="40280"/>
                </a:lnTo>
                <a:lnTo>
                  <a:pt x="48160" y="40300"/>
                </a:lnTo>
                <a:lnTo>
                  <a:pt x="48150" y="40330"/>
                </a:lnTo>
                <a:lnTo>
                  <a:pt x="48180" y="40370"/>
                </a:lnTo>
                <a:lnTo>
                  <a:pt x="48220" y="40420"/>
                </a:lnTo>
                <a:lnTo>
                  <a:pt x="48230" y="40450"/>
                </a:lnTo>
                <a:lnTo>
                  <a:pt x="48250" y="40680"/>
                </a:lnTo>
                <a:lnTo>
                  <a:pt x="48250" y="40740"/>
                </a:lnTo>
                <a:lnTo>
                  <a:pt x="48220" y="40760"/>
                </a:lnTo>
                <a:lnTo>
                  <a:pt x="48160" y="40760"/>
                </a:lnTo>
                <a:lnTo>
                  <a:pt x="48080" y="40750"/>
                </a:lnTo>
                <a:lnTo>
                  <a:pt x="48060" y="40760"/>
                </a:lnTo>
                <a:lnTo>
                  <a:pt x="48030" y="40780"/>
                </a:lnTo>
                <a:lnTo>
                  <a:pt x="47980" y="40820"/>
                </a:lnTo>
                <a:lnTo>
                  <a:pt x="47930" y="40840"/>
                </a:lnTo>
                <a:lnTo>
                  <a:pt x="47900" y="40840"/>
                </a:lnTo>
                <a:lnTo>
                  <a:pt x="47880" y="40830"/>
                </a:lnTo>
                <a:lnTo>
                  <a:pt x="47870" y="40860"/>
                </a:lnTo>
                <a:lnTo>
                  <a:pt x="47930" y="40980"/>
                </a:lnTo>
                <a:lnTo>
                  <a:pt x="47940" y="41220"/>
                </a:lnTo>
                <a:lnTo>
                  <a:pt x="47940" y="41260"/>
                </a:lnTo>
                <a:lnTo>
                  <a:pt x="47940" y="41330"/>
                </a:lnTo>
                <a:lnTo>
                  <a:pt x="47890" y="41390"/>
                </a:lnTo>
                <a:lnTo>
                  <a:pt x="47700" y="41360"/>
                </a:lnTo>
                <a:lnTo>
                  <a:pt x="47590" y="41370"/>
                </a:lnTo>
                <a:lnTo>
                  <a:pt x="47490" y="41560"/>
                </a:lnTo>
                <a:lnTo>
                  <a:pt x="47480" y="41560"/>
                </a:lnTo>
                <a:lnTo>
                  <a:pt x="47290" y="41530"/>
                </a:lnTo>
                <a:lnTo>
                  <a:pt x="47300" y="41660"/>
                </a:lnTo>
                <a:lnTo>
                  <a:pt x="47260" y="41810"/>
                </a:lnTo>
                <a:lnTo>
                  <a:pt x="47340" y="41820"/>
                </a:lnTo>
                <a:lnTo>
                  <a:pt x="47340" y="41850"/>
                </a:lnTo>
                <a:lnTo>
                  <a:pt x="47430" y="41900"/>
                </a:lnTo>
                <a:lnTo>
                  <a:pt x="47470" y="41980"/>
                </a:lnTo>
                <a:lnTo>
                  <a:pt x="47400" y="42050"/>
                </a:lnTo>
                <a:lnTo>
                  <a:pt x="47300" y="42120"/>
                </a:lnTo>
                <a:lnTo>
                  <a:pt x="47270" y="42230"/>
                </a:lnTo>
                <a:lnTo>
                  <a:pt x="47220" y="42220"/>
                </a:lnTo>
                <a:lnTo>
                  <a:pt x="47120" y="42280"/>
                </a:lnTo>
                <a:lnTo>
                  <a:pt x="47010" y="42350"/>
                </a:lnTo>
                <a:lnTo>
                  <a:pt x="46960" y="42380"/>
                </a:lnTo>
                <a:lnTo>
                  <a:pt x="46870" y="42380"/>
                </a:lnTo>
                <a:lnTo>
                  <a:pt x="46840" y="42450"/>
                </a:lnTo>
                <a:lnTo>
                  <a:pt x="46740" y="42540"/>
                </a:lnTo>
                <a:lnTo>
                  <a:pt x="46760" y="42770"/>
                </a:lnTo>
                <a:lnTo>
                  <a:pt x="46690" y="42810"/>
                </a:lnTo>
                <a:lnTo>
                  <a:pt x="46630" y="42760"/>
                </a:lnTo>
                <a:lnTo>
                  <a:pt x="46580" y="42790"/>
                </a:lnTo>
                <a:lnTo>
                  <a:pt x="46520" y="42850"/>
                </a:lnTo>
                <a:lnTo>
                  <a:pt x="46470" y="42890"/>
                </a:lnTo>
                <a:lnTo>
                  <a:pt x="46450" y="42890"/>
                </a:lnTo>
                <a:lnTo>
                  <a:pt x="46420" y="42920"/>
                </a:lnTo>
                <a:lnTo>
                  <a:pt x="46420" y="42940"/>
                </a:lnTo>
                <a:lnTo>
                  <a:pt x="46460" y="43020"/>
                </a:lnTo>
                <a:lnTo>
                  <a:pt x="46520" y="43050"/>
                </a:lnTo>
                <a:lnTo>
                  <a:pt x="46540" y="43050"/>
                </a:lnTo>
                <a:lnTo>
                  <a:pt x="46560" y="43030"/>
                </a:lnTo>
                <a:lnTo>
                  <a:pt x="46610" y="42970"/>
                </a:lnTo>
                <a:lnTo>
                  <a:pt x="46670" y="42920"/>
                </a:lnTo>
                <a:lnTo>
                  <a:pt x="46730" y="42910"/>
                </a:lnTo>
                <a:lnTo>
                  <a:pt x="46720" y="43010"/>
                </a:lnTo>
                <a:lnTo>
                  <a:pt x="46780" y="43130"/>
                </a:lnTo>
                <a:lnTo>
                  <a:pt x="46850" y="43180"/>
                </a:lnTo>
                <a:lnTo>
                  <a:pt x="46870" y="43190"/>
                </a:lnTo>
                <a:lnTo>
                  <a:pt x="46990" y="43190"/>
                </a:lnTo>
                <a:lnTo>
                  <a:pt x="47100" y="43250"/>
                </a:lnTo>
                <a:lnTo>
                  <a:pt x="47120" y="43360"/>
                </a:lnTo>
                <a:lnTo>
                  <a:pt x="47160" y="43460"/>
                </a:lnTo>
                <a:lnTo>
                  <a:pt x="47190" y="43510"/>
                </a:lnTo>
                <a:lnTo>
                  <a:pt x="47090" y="43540"/>
                </a:lnTo>
                <a:lnTo>
                  <a:pt x="47100" y="43550"/>
                </a:lnTo>
                <a:lnTo>
                  <a:pt x="47110" y="43630"/>
                </a:lnTo>
                <a:lnTo>
                  <a:pt x="47060" y="43640"/>
                </a:lnTo>
                <a:lnTo>
                  <a:pt x="46950" y="43620"/>
                </a:lnTo>
                <a:lnTo>
                  <a:pt x="46900" y="43700"/>
                </a:lnTo>
                <a:lnTo>
                  <a:pt x="46880" y="43790"/>
                </a:lnTo>
                <a:lnTo>
                  <a:pt x="46850" y="43820"/>
                </a:lnTo>
                <a:lnTo>
                  <a:pt x="46830" y="43830"/>
                </a:lnTo>
                <a:lnTo>
                  <a:pt x="46870" y="43860"/>
                </a:lnTo>
                <a:lnTo>
                  <a:pt x="46850" y="43940"/>
                </a:lnTo>
                <a:lnTo>
                  <a:pt x="46780" y="43940"/>
                </a:lnTo>
                <a:lnTo>
                  <a:pt x="46720" y="43870"/>
                </a:lnTo>
                <a:lnTo>
                  <a:pt x="46710" y="43880"/>
                </a:lnTo>
                <a:lnTo>
                  <a:pt x="46640" y="44000"/>
                </a:lnTo>
                <a:lnTo>
                  <a:pt x="46590" y="44040"/>
                </a:lnTo>
                <a:lnTo>
                  <a:pt x="46530" y="44060"/>
                </a:lnTo>
                <a:lnTo>
                  <a:pt x="46500" y="44050"/>
                </a:lnTo>
                <a:lnTo>
                  <a:pt x="46430" y="43970"/>
                </a:lnTo>
                <a:lnTo>
                  <a:pt x="46380" y="43950"/>
                </a:lnTo>
                <a:lnTo>
                  <a:pt x="46340" y="43930"/>
                </a:lnTo>
                <a:lnTo>
                  <a:pt x="46310" y="43880"/>
                </a:lnTo>
                <a:lnTo>
                  <a:pt x="46280" y="43840"/>
                </a:lnTo>
                <a:lnTo>
                  <a:pt x="46190" y="43800"/>
                </a:lnTo>
                <a:lnTo>
                  <a:pt x="46100" y="43780"/>
                </a:lnTo>
                <a:lnTo>
                  <a:pt x="46020" y="43730"/>
                </a:lnTo>
                <a:lnTo>
                  <a:pt x="45890" y="43700"/>
                </a:lnTo>
                <a:lnTo>
                  <a:pt x="45850" y="43680"/>
                </a:lnTo>
                <a:lnTo>
                  <a:pt x="45820" y="43660"/>
                </a:lnTo>
                <a:lnTo>
                  <a:pt x="45700" y="43610"/>
                </a:lnTo>
                <a:lnTo>
                  <a:pt x="45670" y="43530"/>
                </a:lnTo>
                <a:lnTo>
                  <a:pt x="45420" y="43520"/>
                </a:lnTo>
                <a:lnTo>
                  <a:pt x="45370" y="43470"/>
                </a:lnTo>
                <a:lnTo>
                  <a:pt x="45360" y="43460"/>
                </a:lnTo>
                <a:lnTo>
                  <a:pt x="45240" y="43480"/>
                </a:lnTo>
                <a:lnTo>
                  <a:pt x="45100" y="43520"/>
                </a:lnTo>
                <a:lnTo>
                  <a:pt x="45100" y="43650"/>
                </a:lnTo>
                <a:lnTo>
                  <a:pt x="45100" y="43680"/>
                </a:lnTo>
                <a:lnTo>
                  <a:pt x="45090" y="43840"/>
                </a:lnTo>
                <a:lnTo>
                  <a:pt x="45170" y="43960"/>
                </a:lnTo>
                <a:lnTo>
                  <a:pt x="45220" y="44090"/>
                </a:lnTo>
                <a:lnTo>
                  <a:pt x="45320" y="44220"/>
                </a:lnTo>
                <a:lnTo>
                  <a:pt x="45430" y="44320"/>
                </a:lnTo>
                <a:lnTo>
                  <a:pt x="45590" y="44430"/>
                </a:lnTo>
                <a:lnTo>
                  <a:pt x="45630" y="44510"/>
                </a:lnTo>
                <a:lnTo>
                  <a:pt x="45650" y="44580"/>
                </a:lnTo>
                <a:lnTo>
                  <a:pt x="45610" y="44670"/>
                </a:lnTo>
                <a:lnTo>
                  <a:pt x="45610" y="44740"/>
                </a:lnTo>
                <a:lnTo>
                  <a:pt x="45730" y="44720"/>
                </a:lnTo>
                <a:lnTo>
                  <a:pt x="45790" y="44740"/>
                </a:lnTo>
                <a:lnTo>
                  <a:pt x="45870" y="44740"/>
                </a:lnTo>
                <a:lnTo>
                  <a:pt x="45970" y="44730"/>
                </a:lnTo>
                <a:lnTo>
                  <a:pt x="46020" y="44730"/>
                </a:lnTo>
                <a:lnTo>
                  <a:pt x="46040" y="44710"/>
                </a:lnTo>
                <a:lnTo>
                  <a:pt x="46140" y="44660"/>
                </a:lnTo>
                <a:lnTo>
                  <a:pt x="46180" y="44660"/>
                </a:lnTo>
                <a:lnTo>
                  <a:pt x="46220" y="44690"/>
                </a:lnTo>
                <a:lnTo>
                  <a:pt x="46230" y="44740"/>
                </a:lnTo>
                <a:lnTo>
                  <a:pt x="46240" y="44850"/>
                </a:lnTo>
                <a:lnTo>
                  <a:pt x="46250" y="44900"/>
                </a:lnTo>
                <a:lnTo>
                  <a:pt x="46240" y="44970"/>
                </a:lnTo>
                <a:lnTo>
                  <a:pt x="46290" y="45030"/>
                </a:lnTo>
                <a:lnTo>
                  <a:pt x="46330" y="45050"/>
                </a:lnTo>
                <a:lnTo>
                  <a:pt x="46400" y="45020"/>
                </a:lnTo>
                <a:lnTo>
                  <a:pt x="46470" y="44980"/>
                </a:lnTo>
                <a:lnTo>
                  <a:pt x="46530" y="44980"/>
                </a:lnTo>
                <a:lnTo>
                  <a:pt x="46530" y="45080"/>
                </a:lnTo>
                <a:lnTo>
                  <a:pt x="46410" y="45160"/>
                </a:lnTo>
                <a:lnTo>
                  <a:pt x="46340" y="45320"/>
                </a:lnTo>
                <a:lnTo>
                  <a:pt x="46350" y="45360"/>
                </a:lnTo>
                <a:lnTo>
                  <a:pt x="46440" y="45470"/>
                </a:lnTo>
                <a:lnTo>
                  <a:pt x="46330" y="45650"/>
                </a:lnTo>
                <a:lnTo>
                  <a:pt x="46300" y="45670"/>
                </a:lnTo>
                <a:lnTo>
                  <a:pt x="46270" y="45700"/>
                </a:lnTo>
                <a:lnTo>
                  <a:pt x="46170" y="45650"/>
                </a:lnTo>
                <a:lnTo>
                  <a:pt x="46100" y="45530"/>
                </a:lnTo>
                <a:lnTo>
                  <a:pt x="46000" y="45520"/>
                </a:lnTo>
                <a:lnTo>
                  <a:pt x="45950" y="45640"/>
                </a:lnTo>
                <a:lnTo>
                  <a:pt x="45900" y="45640"/>
                </a:lnTo>
                <a:lnTo>
                  <a:pt x="45740" y="45570"/>
                </a:lnTo>
                <a:lnTo>
                  <a:pt x="45670" y="45600"/>
                </a:lnTo>
                <a:lnTo>
                  <a:pt x="45650" y="45620"/>
                </a:lnTo>
                <a:lnTo>
                  <a:pt x="45590" y="45730"/>
                </a:lnTo>
                <a:lnTo>
                  <a:pt x="45530" y="45840"/>
                </a:lnTo>
                <a:lnTo>
                  <a:pt x="45510" y="46060"/>
                </a:lnTo>
                <a:lnTo>
                  <a:pt x="45680" y="46200"/>
                </a:lnTo>
                <a:lnTo>
                  <a:pt x="45740" y="46340"/>
                </a:lnTo>
                <a:lnTo>
                  <a:pt x="45660" y="46470"/>
                </a:lnTo>
                <a:lnTo>
                  <a:pt x="45540" y="46520"/>
                </a:lnTo>
                <a:lnTo>
                  <a:pt x="45530" y="46520"/>
                </a:lnTo>
                <a:lnTo>
                  <a:pt x="45510" y="46470"/>
                </a:lnTo>
                <a:lnTo>
                  <a:pt x="45380" y="46550"/>
                </a:lnTo>
                <a:lnTo>
                  <a:pt x="45300" y="46610"/>
                </a:lnTo>
                <a:lnTo>
                  <a:pt x="45260" y="46610"/>
                </a:lnTo>
                <a:lnTo>
                  <a:pt x="45190" y="46560"/>
                </a:lnTo>
                <a:lnTo>
                  <a:pt x="45120" y="46530"/>
                </a:lnTo>
                <a:lnTo>
                  <a:pt x="44950" y="46490"/>
                </a:lnTo>
                <a:lnTo>
                  <a:pt x="44930" y="46550"/>
                </a:lnTo>
                <a:lnTo>
                  <a:pt x="44940" y="46590"/>
                </a:lnTo>
                <a:lnTo>
                  <a:pt x="44840" y="46620"/>
                </a:lnTo>
                <a:lnTo>
                  <a:pt x="44840" y="46730"/>
                </a:lnTo>
                <a:lnTo>
                  <a:pt x="44820" y="46790"/>
                </a:lnTo>
                <a:lnTo>
                  <a:pt x="44770" y="46880"/>
                </a:lnTo>
                <a:lnTo>
                  <a:pt x="44710" y="46940"/>
                </a:lnTo>
                <a:lnTo>
                  <a:pt x="44660" y="46940"/>
                </a:lnTo>
                <a:lnTo>
                  <a:pt x="44630" y="46930"/>
                </a:lnTo>
                <a:lnTo>
                  <a:pt x="44560" y="46860"/>
                </a:lnTo>
                <a:lnTo>
                  <a:pt x="44630" y="46750"/>
                </a:lnTo>
                <a:lnTo>
                  <a:pt x="44710" y="46640"/>
                </a:lnTo>
                <a:lnTo>
                  <a:pt x="44670" y="46580"/>
                </a:lnTo>
                <a:lnTo>
                  <a:pt x="44600" y="46460"/>
                </a:lnTo>
                <a:lnTo>
                  <a:pt x="44480" y="46360"/>
                </a:lnTo>
                <a:lnTo>
                  <a:pt x="44380" y="46400"/>
                </a:lnTo>
                <a:lnTo>
                  <a:pt x="44270" y="46360"/>
                </a:lnTo>
                <a:lnTo>
                  <a:pt x="44250" y="46430"/>
                </a:lnTo>
                <a:lnTo>
                  <a:pt x="44210" y="46520"/>
                </a:lnTo>
                <a:lnTo>
                  <a:pt x="44210" y="46580"/>
                </a:lnTo>
                <a:lnTo>
                  <a:pt x="44180" y="46610"/>
                </a:lnTo>
                <a:lnTo>
                  <a:pt x="44100" y="46600"/>
                </a:lnTo>
                <a:lnTo>
                  <a:pt x="44030" y="46480"/>
                </a:lnTo>
                <a:lnTo>
                  <a:pt x="44080" y="46390"/>
                </a:lnTo>
                <a:lnTo>
                  <a:pt x="44060" y="46300"/>
                </a:lnTo>
                <a:lnTo>
                  <a:pt x="44030" y="46210"/>
                </a:lnTo>
                <a:lnTo>
                  <a:pt x="44020" y="46150"/>
                </a:lnTo>
                <a:lnTo>
                  <a:pt x="43970" y="46150"/>
                </a:lnTo>
                <a:lnTo>
                  <a:pt x="43920" y="46110"/>
                </a:lnTo>
                <a:lnTo>
                  <a:pt x="43950" y="46040"/>
                </a:lnTo>
                <a:lnTo>
                  <a:pt x="43880" y="46040"/>
                </a:lnTo>
                <a:lnTo>
                  <a:pt x="43840" y="46140"/>
                </a:lnTo>
                <a:lnTo>
                  <a:pt x="43830" y="46160"/>
                </a:lnTo>
                <a:lnTo>
                  <a:pt x="43690" y="46200"/>
                </a:lnTo>
                <a:lnTo>
                  <a:pt x="43650" y="46330"/>
                </a:lnTo>
                <a:lnTo>
                  <a:pt x="43670" y="46450"/>
                </a:lnTo>
                <a:lnTo>
                  <a:pt x="43630" y="46500"/>
                </a:lnTo>
                <a:lnTo>
                  <a:pt x="43550" y="46510"/>
                </a:lnTo>
                <a:lnTo>
                  <a:pt x="43440" y="46410"/>
                </a:lnTo>
                <a:lnTo>
                  <a:pt x="43400" y="46330"/>
                </a:lnTo>
                <a:lnTo>
                  <a:pt x="43320" y="46370"/>
                </a:lnTo>
                <a:lnTo>
                  <a:pt x="43330" y="46440"/>
                </a:lnTo>
                <a:lnTo>
                  <a:pt x="43310" y="46450"/>
                </a:lnTo>
                <a:lnTo>
                  <a:pt x="43260" y="46410"/>
                </a:lnTo>
                <a:lnTo>
                  <a:pt x="43190" y="46420"/>
                </a:lnTo>
                <a:lnTo>
                  <a:pt x="43150" y="46390"/>
                </a:lnTo>
                <a:lnTo>
                  <a:pt x="43010" y="46310"/>
                </a:lnTo>
                <a:lnTo>
                  <a:pt x="42960" y="46200"/>
                </a:lnTo>
                <a:lnTo>
                  <a:pt x="42930" y="46140"/>
                </a:lnTo>
                <a:lnTo>
                  <a:pt x="42910" y="46120"/>
                </a:lnTo>
                <a:lnTo>
                  <a:pt x="42850" y="46130"/>
                </a:lnTo>
                <a:lnTo>
                  <a:pt x="42800" y="46060"/>
                </a:lnTo>
                <a:lnTo>
                  <a:pt x="42780" y="46020"/>
                </a:lnTo>
                <a:lnTo>
                  <a:pt x="42740" y="45930"/>
                </a:lnTo>
                <a:lnTo>
                  <a:pt x="42610" y="45820"/>
                </a:lnTo>
                <a:lnTo>
                  <a:pt x="42510" y="45780"/>
                </a:lnTo>
                <a:lnTo>
                  <a:pt x="42430" y="45750"/>
                </a:lnTo>
                <a:lnTo>
                  <a:pt x="42400" y="45780"/>
                </a:lnTo>
                <a:lnTo>
                  <a:pt x="42370" y="45780"/>
                </a:lnTo>
                <a:lnTo>
                  <a:pt x="42250" y="45670"/>
                </a:lnTo>
                <a:lnTo>
                  <a:pt x="42130" y="45590"/>
                </a:lnTo>
                <a:lnTo>
                  <a:pt x="42140" y="45530"/>
                </a:lnTo>
                <a:lnTo>
                  <a:pt x="42020" y="45400"/>
                </a:lnTo>
                <a:lnTo>
                  <a:pt x="42070" y="45330"/>
                </a:lnTo>
                <a:lnTo>
                  <a:pt x="42010" y="45120"/>
                </a:lnTo>
                <a:lnTo>
                  <a:pt x="41970" y="45050"/>
                </a:lnTo>
                <a:lnTo>
                  <a:pt x="41940" y="44970"/>
                </a:lnTo>
                <a:lnTo>
                  <a:pt x="41910" y="44870"/>
                </a:lnTo>
                <a:lnTo>
                  <a:pt x="41850" y="44770"/>
                </a:lnTo>
                <a:lnTo>
                  <a:pt x="41880" y="44700"/>
                </a:lnTo>
                <a:lnTo>
                  <a:pt x="41830" y="44630"/>
                </a:lnTo>
                <a:lnTo>
                  <a:pt x="41730" y="44530"/>
                </a:lnTo>
                <a:lnTo>
                  <a:pt x="41660" y="44420"/>
                </a:lnTo>
                <a:lnTo>
                  <a:pt x="41590" y="44390"/>
                </a:lnTo>
                <a:lnTo>
                  <a:pt x="41510" y="44400"/>
                </a:lnTo>
                <a:lnTo>
                  <a:pt x="41480" y="44410"/>
                </a:lnTo>
                <a:lnTo>
                  <a:pt x="41450" y="44370"/>
                </a:lnTo>
                <a:lnTo>
                  <a:pt x="41390" y="44390"/>
                </a:lnTo>
                <a:lnTo>
                  <a:pt x="41330" y="44380"/>
                </a:lnTo>
                <a:lnTo>
                  <a:pt x="41330" y="44300"/>
                </a:lnTo>
                <a:lnTo>
                  <a:pt x="41280" y="44230"/>
                </a:lnTo>
                <a:lnTo>
                  <a:pt x="41110" y="44210"/>
                </a:lnTo>
                <a:lnTo>
                  <a:pt x="40950" y="44230"/>
                </a:lnTo>
                <a:lnTo>
                  <a:pt x="40830" y="44260"/>
                </a:lnTo>
                <a:lnTo>
                  <a:pt x="40760" y="44310"/>
                </a:lnTo>
                <a:lnTo>
                  <a:pt x="40690" y="44370"/>
                </a:lnTo>
                <a:lnTo>
                  <a:pt x="40600" y="44350"/>
                </a:lnTo>
                <a:lnTo>
                  <a:pt x="40590" y="44240"/>
                </a:lnTo>
                <a:lnTo>
                  <a:pt x="40600" y="44170"/>
                </a:lnTo>
                <a:lnTo>
                  <a:pt x="40540" y="44160"/>
                </a:lnTo>
                <a:lnTo>
                  <a:pt x="40470" y="44120"/>
                </a:lnTo>
                <a:lnTo>
                  <a:pt x="40430" y="44140"/>
                </a:lnTo>
                <a:lnTo>
                  <a:pt x="40410" y="44220"/>
                </a:lnTo>
                <a:lnTo>
                  <a:pt x="40380" y="44310"/>
                </a:lnTo>
                <a:lnTo>
                  <a:pt x="40240" y="44330"/>
                </a:lnTo>
                <a:lnTo>
                  <a:pt x="40180" y="44330"/>
                </a:lnTo>
                <a:lnTo>
                  <a:pt x="40050" y="44440"/>
                </a:lnTo>
                <a:lnTo>
                  <a:pt x="40040" y="44440"/>
                </a:lnTo>
                <a:lnTo>
                  <a:pt x="40000" y="44450"/>
                </a:lnTo>
                <a:lnTo>
                  <a:pt x="39990" y="44480"/>
                </a:lnTo>
                <a:lnTo>
                  <a:pt x="40040" y="44590"/>
                </a:lnTo>
                <a:lnTo>
                  <a:pt x="40080" y="44740"/>
                </a:lnTo>
                <a:lnTo>
                  <a:pt x="40050" y="44830"/>
                </a:lnTo>
                <a:lnTo>
                  <a:pt x="40150" y="44900"/>
                </a:lnTo>
                <a:lnTo>
                  <a:pt x="40200" y="45050"/>
                </a:lnTo>
                <a:lnTo>
                  <a:pt x="40250" y="45070"/>
                </a:lnTo>
                <a:lnTo>
                  <a:pt x="40350" y="45060"/>
                </a:lnTo>
                <a:lnTo>
                  <a:pt x="40380" y="45110"/>
                </a:lnTo>
                <a:lnTo>
                  <a:pt x="40490" y="45130"/>
                </a:lnTo>
                <a:lnTo>
                  <a:pt x="40550" y="45160"/>
                </a:lnTo>
                <a:lnTo>
                  <a:pt x="40420" y="45260"/>
                </a:lnTo>
                <a:lnTo>
                  <a:pt x="40360" y="45360"/>
                </a:lnTo>
                <a:lnTo>
                  <a:pt x="40300" y="45470"/>
                </a:lnTo>
                <a:lnTo>
                  <a:pt x="40250" y="45550"/>
                </a:lnTo>
                <a:lnTo>
                  <a:pt x="40220" y="45580"/>
                </a:lnTo>
                <a:lnTo>
                  <a:pt x="40160" y="45650"/>
                </a:lnTo>
                <a:lnTo>
                  <a:pt x="40150" y="45730"/>
                </a:lnTo>
                <a:lnTo>
                  <a:pt x="40200" y="45770"/>
                </a:lnTo>
                <a:lnTo>
                  <a:pt x="40220" y="45790"/>
                </a:lnTo>
                <a:lnTo>
                  <a:pt x="40230" y="45810"/>
                </a:lnTo>
                <a:lnTo>
                  <a:pt x="40210" y="45830"/>
                </a:lnTo>
                <a:lnTo>
                  <a:pt x="40200" y="45850"/>
                </a:lnTo>
                <a:lnTo>
                  <a:pt x="40210" y="45880"/>
                </a:lnTo>
                <a:lnTo>
                  <a:pt x="40220" y="45910"/>
                </a:lnTo>
                <a:lnTo>
                  <a:pt x="40210" y="45920"/>
                </a:lnTo>
                <a:lnTo>
                  <a:pt x="40150" y="45920"/>
                </a:lnTo>
                <a:lnTo>
                  <a:pt x="40050" y="45920"/>
                </a:lnTo>
                <a:lnTo>
                  <a:pt x="39990" y="45960"/>
                </a:lnTo>
                <a:lnTo>
                  <a:pt x="39910" y="46050"/>
                </a:lnTo>
                <a:lnTo>
                  <a:pt x="39970" y="46090"/>
                </a:lnTo>
                <a:lnTo>
                  <a:pt x="39990" y="46120"/>
                </a:lnTo>
                <a:lnTo>
                  <a:pt x="40020" y="46180"/>
                </a:lnTo>
                <a:lnTo>
                  <a:pt x="39990" y="46230"/>
                </a:lnTo>
                <a:lnTo>
                  <a:pt x="40000" y="46290"/>
                </a:lnTo>
                <a:lnTo>
                  <a:pt x="40030" y="46330"/>
                </a:lnTo>
                <a:lnTo>
                  <a:pt x="40110" y="46410"/>
                </a:lnTo>
                <a:lnTo>
                  <a:pt x="40200" y="46430"/>
                </a:lnTo>
                <a:lnTo>
                  <a:pt x="40230" y="46440"/>
                </a:lnTo>
                <a:lnTo>
                  <a:pt x="40310" y="46510"/>
                </a:lnTo>
                <a:lnTo>
                  <a:pt x="40340" y="46580"/>
                </a:lnTo>
                <a:lnTo>
                  <a:pt x="40370" y="46610"/>
                </a:lnTo>
                <a:lnTo>
                  <a:pt x="40410" y="46640"/>
                </a:lnTo>
                <a:lnTo>
                  <a:pt x="40490" y="46680"/>
                </a:lnTo>
                <a:lnTo>
                  <a:pt x="40540" y="46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