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Ningxia Hui Autonomous Region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China • State Map | Fully Editable Vector Shape</a:t>
            </a:r>
          </a:p>
        </p:txBody>
      </p:sp>
      <p:sp>
        <p:nvSpPr>
          <p:cNvPr id="101" name="Ningxia Hui Autonomous Region"/>
          <p:cNvSpPr/>
          <p:nvPr/>
        </p:nvSpPr>
        <p:spPr>
          <a:xfrm>
            <a:off x="2750481" y="1325880"/>
            <a:ext cx="6690731" cy="4937760"/>
          </a:xfrm>
          <a:custGeom>
            <a:avLst/>
            <a:gdLst/>
            <a:ahLst/>
            <a:cxnLst/>
            <a:rect l="0" t="0" r="100000" b="73800"/>
            <a:pathLst>
              <a:path w="100000" h="73800">
                <a:moveTo>
                  <a:pt x="55200" y="37010"/>
                </a:moveTo>
                <a:lnTo>
                  <a:pt x="55190" y="37150"/>
                </a:lnTo>
                <a:lnTo>
                  <a:pt x="55130" y="37220"/>
                </a:lnTo>
                <a:lnTo>
                  <a:pt x="54990" y="37230"/>
                </a:lnTo>
                <a:lnTo>
                  <a:pt x="54930" y="37260"/>
                </a:lnTo>
                <a:lnTo>
                  <a:pt x="54930" y="37330"/>
                </a:lnTo>
                <a:lnTo>
                  <a:pt x="54800" y="37370"/>
                </a:lnTo>
                <a:lnTo>
                  <a:pt x="54760" y="37490"/>
                </a:lnTo>
                <a:lnTo>
                  <a:pt x="54680" y="37590"/>
                </a:lnTo>
                <a:lnTo>
                  <a:pt x="54750" y="37620"/>
                </a:lnTo>
                <a:lnTo>
                  <a:pt x="54710" y="37730"/>
                </a:lnTo>
                <a:lnTo>
                  <a:pt x="54620" y="37830"/>
                </a:lnTo>
                <a:lnTo>
                  <a:pt x="54570" y="37900"/>
                </a:lnTo>
                <a:lnTo>
                  <a:pt x="54540" y="37970"/>
                </a:lnTo>
                <a:lnTo>
                  <a:pt x="54600" y="38060"/>
                </a:lnTo>
                <a:lnTo>
                  <a:pt x="54640" y="38090"/>
                </a:lnTo>
                <a:lnTo>
                  <a:pt x="54640" y="38130"/>
                </a:lnTo>
                <a:lnTo>
                  <a:pt x="54620" y="38150"/>
                </a:lnTo>
                <a:lnTo>
                  <a:pt x="54580" y="38170"/>
                </a:lnTo>
                <a:lnTo>
                  <a:pt x="54590" y="38240"/>
                </a:lnTo>
                <a:lnTo>
                  <a:pt x="54640" y="38290"/>
                </a:lnTo>
                <a:lnTo>
                  <a:pt x="54710" y="38340"/>
                </a:lnTo>
                <a:lnTo>
                  <a:pt x="54720" y="38360"/>
                </a:lnTo>
                <a:lnTo>
                  <a:pt x="54710" y="38410"/>
                </a:lnTo>
                <a:lnTo>
                  <a:pt x="54700" y="38440"/>
                </a:lnTo>
                <a:lnTo>
                  <a:pt x="54680" y="38470"/>
                </a:lnTo>
                <a:lnTo>
                  <a:pt x="54640" y="38470"/>
                </a:lnTo>
                <a:lnTo>
                  <a:pt x="54630" y="38490"/>
                </a:lnTo>
                <a:lnTo>
                  <a:pt x="54600" y="38490"/>
                </a:lnTo>
                <a:lnTo>
                  <a:pt x="54540" y="38450"/>
                </a:lnTo>
                <a:lnTo>
                  <a:pt x="54510" y="38430"/>
                </a:lnTo>
                <a:lnTo>
                  <a:pt x="54390" y="38420"/>
                </a:lnTo>
                <a:lnTo>
                  <a:pt x="54280" y="38430"/>
                </a:lnTo>
                <a:lnTo>
                  <a:pt x="54250" y="38460"/>
                </a:lnTo>
                <a:lnTo>
                  <a:pt x="54200" y="38480"/>
                </a:lnTo>
                <a:lnTo>
                  <a:pt x="54160" y="38470"/>
                </a:lnTo>
                <a:lnTo>
                  <a:pt x="54150" y="38440"/>
                </a:lnTo>
                <a:lnTo>
                  <a:pt x="54110" y="38420"/>
                </a:lnTo>
                <a:lnTo>
                  <a:pt x="54080" y="38420"/>
                </a:lnTo>
                <a:lnTo>
                  <a:pt x="54060" y="38460"/>
                </a:lnTo>
                <a:lnTo>
                  <a:pt x="54030" y="38460"/>
                </a:lnTo>
                <a:lnTo>
                  <a:pt x="53980" y="38420"/>
                </a:lnTo>
                <a:lnTo>
                  <a:pt x="53930" y="38380"/>
                </a:lnTo>
                <a:lnTo>
                  <a:pt x="53900" y="38360"/>
                </a:lnTo>
                <a:lnTo>
                  <a:pt x="53880" y="38380"/>
                </a:lnTo>
                <a:lnTo>
                  <a:pt x="53870" y="38410"/>
                </a:lnTo>
                <a:lnTo>
                  <a:pt x="53860" y="38450"/>
                </a:lnTo>
                <a:lnTo>
                  <a:pt x="53830" y="38460"/>
                </a:lnTo>
                <a:lnTo>
                  <a:pt x="53780" y="38460"/>
                </a:lnTo>
                <a:lnTo>
                  <a:pt x="53690" y="38450"/>
                </a:lnTo>
                <a:lnTo>
                  <a:pt x="53670" y="38460"/>
                </a:lnTo>
                <a:lnTo>
                  <a:pt x="53690" y="38680"/>
                </a:lnTo>
                <a:lnTo>
                  <a:pt x="53670" y="38800"/>
                </a:lnTo>
                <a:lnTo>
                  <a:pt x="53590" y="38760"/>
                </a:lnTo>
                <a:lnTo>
                  <a:pt x="53530" y="38870"/>
                </a:lnTo>
                <a:lnTo>
                  <a:pt x="53600" y="38890"/>
                </a:lnTo>
                <a:lnTo>
                  <a:pt x="53670" y="38840"/>
                </a:lnTo>
                <a:lnTo>
                  <a:pt x="53650" y="38970"/>
                </a:lnTo>
                <a:lnTo>
                  <a:pt x="53690" y="39060"/>
                </a:lnTo>
                <a:lnTo>
                  <a:pt x="53630" y="39160"/>
                </a:lnTo>
                <a:lnTo>
                  <a:pt x="53530" y="39150"/>
                </a:lnTo>
                <a:lnTo>
                  <a:pt x="53470" y="39230"/>
                </a:lnTo>
                <a:lnTo>
                  <a:pt x="53430" y="39380"/>
                </a:lnTo>
                <a:lnTo>
                  <a:pt x="53410" y="39440"/>
                </a:lnTo>
                <a:lnTo>
                  <a:pt x="53410" y="39450"/>
                </a:lnTo>
                <a:lnTo>
                  <a:pt x="53270" y="39530"/>
                </a:lnTo>
                <a:lnTo>
                  <a:pt x="53400" y="39660"/>
                </a:lnTo>
                <a:lnTo>
                  <a:pt x="53470" y="39720"/>
                </a:lnTo>
                <a:lnTo>
                  <a:pt x="53500" y="39860"/>
                </a:lnTo>
                <a:lnTo>
                  <a:pt x="53470" y="39940"/>
                </a:lnTo>
                <a:lnTo>
                  <a:pt x="53450" y="39960"/>
                </a:lnTo>
                <a:lnTo>
                  <a:pt x="53420" y="40000"/>
                </a:lnTo>
                <a:lnTo>
                  <a:pt x="53510" y="40010"/>
                </a:lnTo>
                <a:lnTo>
                  <a:pt x="53630" y="40000"/>
                </a:lnTo>
                <a:lnTo>
                  <a:pt x="53740" y="40060"/>
                </a:lnTo>
                <a:lnTo>
                  <a:pt x="53860" y="40120"/>
                </a:lnTo>
                <a:lnTo>
                  <a:pt x="54010" y="40110"/>
                </a:lnTo>
                <a:lnTo>
                  <a:pt x="54020" y="40130"/>
                </a:lnTo>
                <a:lnTo>
                  <a:pt x="54050" y="40200"/>
                </a:lnTo>
                <a:lnTo>
                  <a:pt x="54080" y="40260"/>
                </a:lnTo>
                <a:lnTo>
                  <a:pt x="54140" y="40330"/>
                </a:lnTo>
                <a:lnTo>
                  <a:pt x="54140" y="40560"/>
                </a:lnTo>
                <a:lnTo>
                  <a:pt x="54020" y="40690"/>
                </a:lnTo>
                <a:lnTo>
                  <a:pt x="54080" y="40850"/>
                </a:lnTo>
                <a:lnTo>
                  <a:pt x="54110" y="40950"/>
                </a:lnTo>
                <a:lnTo>
                  <a:pt x="53990" y="40950"/>
                </a:lnTo>
                <a:lnTo>
                  <a:pt x="53940" y="41050"/>
                </a:lnTo>
                <a:lnTo>
                  <a:pt x="53880" y="41020"/>
                </a:lnTo>
                <a:lnTo>
                  <a:pt x="53850" y="41000"/>
                </a:lnTo>
                <a:lnTo>
                  <a:pt x="53790" y="41090"/>
                </a:lnTo>
                <a:lnTo>
                  <a:pt x="53680" y="41050"/>
                </a:lnTo>
                <a:lnTo>
                  <a:pt x="53610" y="41000"/>
                </a:lnTo>
                <a:lnTo>
                  <a:pt x="53440" y="40980"/>
                </a:lnTo>
                <a:lnTo>
                  <a:pt x="53350" y="41070"/>
                </a:lnTo>
                <a:lnTo>
                  <a:pt x="53380" y="41200"/>
                </a:lnTo>
                <a:lnTo>
                  <a:pt x="53420" y="41310"/>
                </a:lnTo>
                <a:lnTo>
                  <a:pt x="53390" y="41400"/>
                </a:lnTo>
                <a:lnTo>
                  <a:pt x="53450" y="41510"/>
                </a:lnTo>
                <a:lnTo>
                  <a:pt x="53460" y="41600"/>
                </a:lnTo>
                <a:lnTo>
                  <a:pt x="53460" y="41630"/>
                </a:lnTo>
                <a:lnTo>
                  <a:pt x="53440" y="41750"/>
                </a:lnTo>
                <a:lnTo>
                  <a:pt x="53400" y="41870"/>
                </a:lnTo>
                <a:lnTo>
                  <a:pt x="53330" y="41920"/>
                </a:lnTo>
                <a:lnTo>
                  <a:pt x="53260" y="41890"/>
                </a:lnTo>
                <a:lnTo>
                  <a:pt x="53200" y="41770"/>
                </a:lnTo>
                <a:lnTo>
                  <a:pt x="53150" y="41650"/>
                </a:lnTo>
                <a:lnTo>
                  <a:pt x="53100" y="41590"/>
                </a:lnTo>
                <a:lnTo>
                  <a:pt x="53050" y="41570"/>
                </a:lnTo>
                <a:lnTo>
                  <a:pt x="53010" y="41600"/>
                </a:lnTo>
                <a:lnTo>
                  <a:pt x="52970" y="41660"/>
                </a:lnTo>
                <a:lnTo>
                  <a:pt x="52940" y="41680"/>
                </a:lnTo>
                <a:lnTo>
                  <a:pt x="52890" y="41610"/>
                </a:lnTo>
                <a:lnTo>
                  <a:pt x="52890" y="41540"/>
                </a:lnTo>
                <a:lnTo>
                  <a:pt x="52860" y="41530"/>
                </a:lnTo>
                <a:lnTo>
                  <a:pt x="52790" y="41560"/>
                </a:lnTo>
                <a:lnTo>
                  <a:pt x="52730" y="41580"/>
                </a:lnTo>
                <a:lnTo>
                  <a:pt x="52680" y="41580"/>
                </a:lnTo>
                <a:lnTo>
                  <a:pt x="52660" y="41570"/>
                </a:lnTo>
                <a:lnTo>
                  <a:pt x="52670" y="41540"/>
                </a:lnTo>
                <a:lnTo>
                  <a:pt x="52730" y="41540"/>
                </a:lnTo>
                <a:lnTo>
                  <a:pt x="52780" y="41510"/>
                </a:lnTo>
                <a:lnTo>
                  <a:pt x="52820" y="41480"/>
                </a:lnTo>
                <a:lnTo>
                  <a:pt x="52830" y="41470"/>
                </a:lnTo>
                <a:lnTo>
                  <a:pt x="52810" y="41450"/>
                </a:lnTo>
                <a:lnTo>
                  <a:pt x="52750" y="41440"/>
                </a:lnTo>
                <a:lnTo>
                  <a:pt x="52720" y="41380"/>
                </a:lnTo>
                <a:lnTo>
                  <a:pt x="52680" y="41370"/>
                </a:lnTo>
                <a:lnTo>
                  <a:pt x="52640" y="41370"/>
                </a:lnTo>
                <a:lnTo>
                  <a:pt x="52610" y="41400"/>
                </a:lnTo>
                <a:lnTo>
                  <a:pt x="52590" y="41430"/>
                </a:lnTo>
                <a:lnTo>
                  <a:pt x="52570" y="41420"/>
                </a:lnTo>
                <a:lnTo>
                  <a:pt x="52570" y="41370"/>
                </a:lnTo>
                <a:lnTo>
                  <a:pt x="52540" y="41310"/>
                </a:lnTo>
                <a:lnTo>
                  <a:pt x="52500" y="41250"/>
                </a:lnTo>
                <a:lnTo>
                  <a:pt x="52460" y="41220"/>
                </a:lnTo>
                <a:lnTo>
                  <a:pt x="52390" y="41140"/>
                </a:lnTo>
                <a:lnTo>
                  <a:pt x="52350" y="41080"/>
                </a:lnTo>
                <a:lnTo>
                  <a:pt x="52340" y="41050"/>
                </a:lnTo>
                <a:lnTo>
                  <a:pt x="52380" y="41040"/>
                </a:lnTo>
                <a:lnTo>
                  <a:pt x="52390" y="41030"/>
                </a:lnTo>
                <a:lnTo>
                  <a:pt x="52380" y="41010"/>
                </a:lnTo>
                <a:lnTo>
                  <a:pt x="52330" y="41000"/>
                </a:lnTo>
                <a:lnTo>
                  <a:pt x="52260" y="40990"/>
                </a:lnTo>
                <a:lnTo>
                  <a:pt x="52230" y="41000"/>
                </a:lnTo>
                <a:lnTo>
                  <a:pt x="52210" y="41010"/>
                </a:lnTo>
                <a:lnTo>
                  <a:pt x="52190" y="41030"/>
                </a:lnTo>
                <a:lnTo>
                  <a:pt x="52160" y="41060"/>
                </a:lnTo>
                <a:lnTo>
                  <a:pt x="52140" y="41050"/>
                </a:lnTo>
                <a:lnTo>
                  <a:pt x="52100" y="41010"/>
                </a:lnTo>
                <a:lnTo>
                  <a:pt x="52080" y="41010"/>
                </a:lnTo>
                <a:lnTo>
                  <a:pt x="52050" y="40990"/>
                </a:lnTo>
                <a:lnTo>
                  <a:pt x="52010" y="40940"/>
                </a:lnTo>
                <a:lnTo>
                  <a:pt x="51950" y="40920"/>
                </a:lnTo>
                <a:lnTo>
                  <a:pt x="51900" y="40920"/>
                </a:lnTo>
                <a:lnTo>
                  <a:pt x="51850" y="40900"/>
                </a:lnTo>
                <a:lnTo>
                  <a:pt x="51840" y="40860"/>
                </a:lnTo>
                <a:lnTo>
                  <a:pt x="51860" y="40820"/>
                </a:lnTo>
                <a:lnTo>
                  <a:pt x="51860" y="40800"/>
                </a:lnTo>
                <a:lnTo>
                  <a:pt x="51780" y="40760"/>
                </a:lnTo>
                <a:lnTo>
                  <a:pt x="51770" y="40680"/>
                </a:lnTo>
                <a:lnTo>
                  <a:pt x="51780" y="40600"/>
                </a:lnTo>
                <a:lnTo>
                  <a:pt x="51820" y="40510"/>
                </a:lnTo>
                <a:lnTo>
                  <a:pt x="51910" y="40460"/>
                </a:lnTo>
                <a:lnTo>
                  <a:pt x="51960" y="40430"/>
                </a:lnTo>
                <a:lnTo>
                  <a:pt x="52020" y="40360"/>
                </a:lnTo>
                <a:lnTo>
                  <a:pt x="52040" y="40290"/>
                </a:lnTo>
                <a:lnTo>
                  <a:pt x="52040" y="40190"/>
                </a:lnTo>
                <a:lnTo>
                  <a:pt x="52030" y="40130"/>
                </a:lnTo>
                <a:lnTo>
                  <a:pt x="52010" y="40030"/>
                </a:lnTo>
                <a:lnTo>
                  <a:pt x="52010" y="39950"/>
                </a:lnTo>
                <a:lnTo>
                  <a:pt x="51990" y="39900"/>
                </a:lnTo>
                <a:lnTo>
                  <a:pt x="51920" y="39750"/>
                </a:lnTo>
                <a:lnTo>
                  <a:pt x="51880" y="39620"/>
                </a:lnTo>
                <a:lnTo>
                  <a:pt x="51810" y="39550"/>
                </a:lnTo>
                <a:lnTo>
                  <a:pt x="51670" y="39530"/>
                </a:lnTo>
                <a:lnTo>
                  <a:pt x="51660" y="39370"/>
                </a:lnTo>
                <a:lnTo>
                  <a:pt x="51620" y="39270"/>
                </a:lnTo>
                <a:lnTo>
                  <a:pt x="51640" y="39210"/>
                </a:lnTo>
                <a:lnTo>
                  <a:pt x="51770" y="39130"/>
                </a:lnTo>
                <a:lnTo>
                  <a:pt x="51760" y="38990"/>
                </a:lnTo>
                <a:lnTo>
                  <a:pt x="51720" y="38900"/>
                </a:lnTo>
                <a:lnTo>
                  <a:pt x="51670" y="38830"/>
                </a:lnTo>
                <a:lnTo>
                  <a:pt x="51570" y="38890"/>
                </a:lnTo>
                <a:lnTo>
                  <a:pt x="51530" y="38890"/>
                </a:lnTo>
                <a:lnTo>
                  <a:pt x="51540" y="38740"/>
                </a:lnTo>
                <a:lnTo>
                  <a:pt x="51520" y="38710"/>
                </a:lnTo>
                <a:lnTo>
                  <a:pt x="51460" y="38640"/>
                </a:lnTo>
                <a:lnTo>
                  <a:pt x="51320" y="38590"/>
                </a:lnTo>
                <a:lnTo>
                  <a:pt x="51230" y="38540"/>
                </a:lnTo>
                <a:lnTo>
                  <a:pt x="51190" y="38480"/>
                </a:lnTo>
                <a:lnTo>
                  <a:pt x="51130" y="38420"/>
                </a:lnTo>
                <a:lnTo>
                  <a:pt x="51070" y="38260"/>
                </a:lnTo>
                <a:lnTo>
                  <a:pt x="50920" y="38230"/>
                </a:lnTo>
                <a:lnTo>
                  <a:pt x="50800" y="38230"/>
                </a:lnTo>
                <a:lnTo>
                  <a:pt x="50750" y="38200"/>
                </a:lnTo>
                <a:lnTo>
                  <a:pt x="50720" y="38150"/>
                </a:lnTo>
                <a:lnTo>
                  <a:pt x="50760" y="38090"/>
                </a:lnTo>
                <a:lnTo>
                  <a:pt x="50820" y="38080"/>
                </a:lnTo>
                <a:lnTo>
                  <a:pt x="50850" y="38080"/>
                </a:lnTo>
                <a:lnTo>
                  <a:pt x="50910" y="38030"/>
                </a:lnTo>
                <a:lnTo>
                  <a:pt x="50940" y="38000"/>
                </a:lnTo>
                <a:lnTo>
                  <a:pt x="51010" y="37940"/>
                </a:lnTo>
                <a:lnTo>
                  <a:pt x="51030" y="37890"/>
                </a:lnTo>
                <a:lnTo>
                  <a:pt x="51010" y="37870"/>
                </a:lnTo>
                <a:lnTo>
                  <a:pt x="50990" y="37870"/>
                </a:lnTo>
                <a:lnTo>
                  <a:pt x="50890" y="37900"/>
                </a:lnTo>
                <a:lnTo>
                  <a:pt x="50790" y="37900"/>
                </a:lnTo>
                <a:lnTo>
                  <a:pt x="50690" y="37900"/>
                </a:lnTo>
                <a:lnTo>
                  <a:pt x="50580" y="37860"/>
                </a:lnTo>
                <a:lnTo>
                  <a:pt x="50440" y="37880"/>
                </a:lnTo>
                <a:lnTo>
                  <a:pt x="50340" y="37850"/>
                </a:lnTo>
                <a:lnTo>
                  <a:pt x="50220" y="37860"/>
                </a:lnTo>
                <a:lnTo>
                  <a:pt x="50140" y="37870"/>
                </a:lnTo>
                <a:lnTo>
                  <a:pt x="50230" y="37750"/>
                </a:lnTo>
                <a:lnTo>
                  <a:pt x="50380" y="37800"/>
                </a:lnTo>
                <a:lnTo>
                  <a:pt x="50470" y="37700"/>
                </a:lnTo>
                <a:lnTo>
                  <a:pt x="50590" y="37690"/>
                </a:lnTo>
                <a:lnTo>
                  <a:pt x="50720" y="37610"/>
                </a:lnTo>
                <a:lnTo>
                  <a:pt x="50960" y="37660"/>
                </a:lnTo>
                <a:lnTo>
                  <a:pt x="51130" y="37670"/>
                </a:lnTo>
                <a:lnTo>
                  <a:pt x="51230" y="37630"/>
                </a:lnTo>
                <a:lnTo>
                  <a:pt x="51390" y="37540"/>
                </a:lnTo>
                <a:lnTo>
                  <a:pt x="51480" y="37490"/>
                </a:lnTo>
                <a:lnTo>
                  <a:pt x="51720" y="37350"/>
                </a:lnTo>
                <a:lnTo>
                  <a:pt x="51910" y="37300"/>
                </a:lnTo>
                <a:lnTo>
                  <a:pt x="51940" y="37310"/>
                </a:lnTo>
                <a:lnTo>
                  <a:pt x="52090" y="37360"/>
                </a:lnTo>
                <a:lnTo>
                  <a:pt x="52210" y="37330"/>
                </a:lnTo>
                <a:lnTo>
                  <a:pt x="52230" y="37330"/>
                </a:lnTo>
                <a:lnTo>
                  <a:pt x="52200" y="37200"/>
                </a:lnTo>
                <a:lnTo>
                  <a:pt x="52330" y="37190"/>
                </a:lnTo>
                <a:lnTo>
                  <a:pt x="52480" y="37090"/>
                </a:lnTo>
                <a:lnTo>
                  <a:pt x="52510" y="37050"/>
                </a:lnTo>
                <a:lnTo>
                  <a:pt x="52580" y="36930"/>
                </a:lnTo>
                <a:lnTo>
                  <a:pt x="52580" y="36810"/>
                </a:lnTo>
                <a:lnTo>
                  <a:pt x="52560" y="36670"/>
                </a:lnTo>
                <a:lnTo>
                  <a:pt x="52460" y="36560"/>
                </a:lnTo>
                <a:lnTo>
                  <a:pt x="52410" y="36470"/>
                </a:lnTo>
                <a:lnTo>
                  <a:pt x="52480" y="36280"/>
                </a:lnTo>
                <a:lnTo>
                  <a:pt x="52560" y="36150"/>
                </a:lnTo>
                <a:lnTo>
                  <a:pt x="52530" y="36050"/>
                </a:lnTo>
                <a:lnTo>
                  <a:pt x="52540" y="35990"/>
                </a:lnTo>
                <a:lnTo>
                  <a:pt x="52560" y="35930"/>
                </a:lnTo>
                <a:lnTo>
                  <a:pt x="52560" y="35770"/>
                </a:lnTo>
                <a:lnTo>
                  <a:pt x="52570" y="35630"/>
                </a:lnTo>
                <a:lnTo>
                  <a:pt x="52620" y="35470"/>
                </a:lnTo>
                <a:lnTo>
                  <a:pt x="52630" y="35450"/>
                </a:lnTo>
                <a:lnTo>
                  <a:pt x="52670" y="35220"/>
                </a:lnTo>
                <a:lnTo>
                  <a:pt x="52710" y="35100"/>
                </a:lnTo>
                <a:lnTo>
                  <a:pt x="52760" y="35050"/>
                </a:lnTo>
                <a:lnTo>
                  <a:pt x="52880" y="34960"/>
                </a:lnTo>
                <a:lnTo>
                  <a:pt x="52900" y="34820"/>
                </a:lnTo>
                <a:lnTo>
                  <a:pt x="53100" y="34630"/>
                </a:lnTo>
                <a:lnTo>
                  <a:pt x="53170" y="34640"/>
                </a:lnTo>
                <a:lnTo>
                  <a:pt x="53190" y="34390"/>
                </a:lnTo>
                <a:lnTo>
                  <a:pt x="53300" y="34320"/>
                </a:lnTo>
                <a:lnTo>
                  <a:pt x="53470" y="34350"/>
                </a:lnTo>
                <a:lnTo>
                  <a:pt x="53570" y="34210"/>
                </a:lnTo>
                <a:lnTo>
                  <a:pt x="53720" y="34180"/>
                </a:lnTo>
                <a:lnTo>
                  <a:pt x="53870" y="34150"/>
                </a:lnTo>
                <a:lnTo>
                  <a:pt x="53900" y="34200"/>
                </a:lnTo>
                <a:lnTo>
                  <a:pt x="53910" y="34380"/>
                </a:lnTo>
                <a:lnTo>
                  <a:pt x="53940" y="34440"/>
                </a:lnTo>
                <a:lnTo>
                  <a:pt x="53970" y="34520"/>
                </a:lnTo>
                <a:lnTo>
                  <a:pt x="54030" y="34640"/>
                </a:lnTo>
                <a:lnTo>
                  <a:pt x="54030" y="34730"/>
                </a:lnTo>
                <a:lnTo>
                  <a:pt x="54160" y="34790"/>
                </a:lnTo>
                <a:lnTo>
                  <a:pt x="54210" y="34860"/>
                </a:lnTo>
                <a:lnTo>
                  <a:pt x="54220" y="34950"/>
                </a:lnTo>
                <a:lnTo>
                  <a:pt x="54190" y="35020"/>
                </a:lnTo>
                <a:lnTo>
                  <a:pt x="53990" y="35110"/>
                </a:lnTo>
                <a:lnTo>
                  <a:pt x="53920" y="35170"/>
                </a:lnTo>
                <a:lnTo>
                  <a:pt x="53860" y="35220"/>
                </a:lnTo>
                <a:lnTo>
                  <a:pt x="53810" y="35300"/>
                </a:lnTo>
                <a:lnTo>
                  <a:pt x="53730" y="35450"/>
                </a:lnTo>
                <a:lnTo>
                  <a:pt x="53680" y="35710"/>
                </a:lnTo>
                <a:lnTo>
                  <a:pt x="53680" y="35930"/>
                </a:lnTo>
                <a:lnTo>
                  <a:pt x="53650" y="36040"/>
                </a:lnTo>
                <a:lnTo>
                  <a:pt x="53540" y="36130"/>
                </a:lnTo>
                <a:lnTo>
                  <a:pt x="53550" y="36210"/>
                </a:lnTo>
                <a:lnTo>
                  <a:pt x="53640" y="36290"/>
                </a:lnTo>
                <a:lnTo>
                  <a:pt x="53970" y="36480"/>
                </a:lnTo>
                <a:lnTo>
                  <a:pt x="54280" y="36580"/>
                </a:lnTo>
                <a:lnTo>
                  <a:pt x="54330" y="36580"/>
                </a:lnTo>
                <a:lnTo>
                  <a:pt x="54370" y="36540"/>
                </a:lnTo>
                <a:lnTo>
                  <a:pt x="54490" y="36480"/>
                </a:lnTo>
                <a:lnTo>
                  <a:pt x="54610" y="36490"/>
                </a:lnTo>
                <a:lnTo>
                  <a:pt x="54690" y="36540"/>
                </a:lnTo>
                <a:lnTo>
                  <a:pt x="54720" y="36560"/>
                </a:lnTo>
                <a:lnTo>
                  <a:pt x="54810" y="36710"/>
                </a:lnTo>
                <a:lnTo>
                  <a:pt x="54880" y="36790"/>
                </a:lnTo>
                <a:lnTo>
                  <a:pt x="54920" y="36880"/>
                </a:lnTo>
                <a:lnTo>
                  <a:pt x="54940" y="36950"/>
                </a:lnTo>
                <a:lnTo>
                  <a:pt x="55010" y="37000"/>
                </a:lnTo>
                <a:lnTo>
                  <a:pt x="55090" y="37000"/>
                </a:lnTo>
                <a:lnTo>
                  <a:pt x="55140" y="37000"/>
                </a:lnTo>
                <a:lnTo>
                  <a:pt x="55200" y="370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