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Macao Special Administrative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Macao Special Administrative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4020" y="64210"/>
                </a:moveTo>
                <a:lnTo>
                  <a:pt x="64020" y="64200"/>
                </a:lnTo>
                <a:lnTo>
                  <a:pt x="64020" y="64190"/>
                </a:lnTo>
                <a:lnTo>
                  <a:pt x="64030" y="64200"/>
                </a:lnTo>
                <a:lnTo>
                  <a:pt x="64030" y="64210"/>
                </a:lnTo>
                <a:lnTo>
                  <a:pt x="64020" y="64210"/>
                </a:lnTo>
                <a:close/>
                <a:moveTo>
                  <a:pt x="63990" y="64090"/>
                </a:moveTo>
                <a:lnTo>
                  <a:pt x="64000" y="64090"/>
                </a:lnTo>
                <a:lnTo>
                  <a:pt x="64000" y="64080"/>
                </a:lnTo>
                <a:lnTo>
                  <a:pt x="64000" y="64070"/>
                </a:lnTo>
                <a:lnTo>
                  <a:pt x="64000" y="64080"/>
                </a:lnTo>
                <a:lnTo>
                  <a:pt x="64000" y="64070"/>
                </a:lnTo>
                <a:lnTo>
                  <a:pt x="64010" y="64080"/>
                </a:lnTo>
                <a:lnTo>
                  <a:pt x="64020" y="64080"/>
                </a:lnTo>
                <a:lnTo>
                  <a:pt x="64020" y="64090"/>
                </a:lnTo>
                <a:lnTo>
                  <a:pt x="64000" y="64100"/>
                </a:lnTo>
                <a:lnTo>
                  <a:pt x="63990" y="6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