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Liaoning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Liaoni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7480" y="34360"/>
                </a:moveTo>
                <a:lnTo>
                  <a:pt x="77510" y="34370"/>
                </a:lnTo>
                <a:lnTo>
                  <a:pt x="77500" y="34370"/>
                </a:lnTo>
                <a:lnTo>
                  <a:pt x="77470" y="34370"/>
                </a:lnTo>
                <a:lnTo>
                  <a:pt x="77460" y="34360"/>
                </a:lnTo>
                <a:lnTo>
                  <a:pt x="77440" y="34370"/>
                </a:lnTo>
                <a:lnTo>
                  <a:pt x="77430" y="34370"/>
                </a:lnTo>
                <a:lnTo>
                  <a:pt x="77440" y="34380"/>
                </a:lnTo>
                <a:lnTo>
                  <a:pt x="77410" y="34380"/>
                </a:lnTo>
                <a:lnTo>
                  <a:pt x="77420" y="34370"/>
                </a:lnTo>
                <a:lnTo>
                  <a:pt x="77410" y="34360"/>
                </a:lnTo>
                <a:lnTo>
                  <a:pt x="77400" y="34360"/>
                </a:lnTo>
                <a:lnTo>
                  <a:pt x="77380" y="34360"/>
                </a:lnTo>
                <a:lnTo>
                  <a:pt x="77350" y="34340"/>
                </a:lnTo>
                <a:lnTo>
                  <a:pt x="77320" y="34330"/>
                </a:lnTo>
                <a:lnTo>
                  <a:pt x="77300" y="34320"/>
                </a:lnTo>
                <a:lnTo>
                  <a:pt x="77300" y="34310"/>
                </a:lnTo>
                <a:lnTo>
                  <a:pt x="77300" y="34320"/>
                </a:lnTo>
                <a:lnTo>
                  <a:pt x="77340" y="34330"/>
                </a:lnTo>
                <a:lnTo>
                  <a:pt x="77370" y="34330"/>
                </a:lnTo>
                <a:lnTo>
                  <a:pt x="77410" y="34350"/>
                </a:lnTo>
                <a:lnTo>
                  <a:pt x="77440" y="34350"/>
                </a:lnTo>
                <a:lnTo>
                  <a:pt x="77480" y="34360"/>
                </a:lnTo>
                <a:close/>
                <a:moveTo>
                  <a:pt x="76170" y="34250"/>
                </a:moveTo>
                <a:lnTo>
                  <a:pt x="76180" y="34270"/>
                </a:lnTo>
                <a:lnTo>
                  <a:pt x="76170" y="34270"/>
                </a:lnTo>
                <a:lnTo>
                  <a:pt x="76160" y="34270"/>
                </a:lnTo>
                <a:lnTo>
                  <a:pt x="76160" y="34260"/>
                </a:lnTo>
                <a:lnTo>
                  <a:pt x="76150" y="34240"/>
                </a:lnTo>
                <a:lnTo>
                  <a:pt x="76160" y="34230"/>
                </a:lnTo>
                <a:lnTo>
                  <a:pt x="76170" y="34240"/>
                </a:lnTo>
                <a:lnTo>
                  <a:pt x="76170" y="34250"/>
                </a:lnTo>
                <a:close/>
                <a:moveTo>
                  <a:pt x="75790" y="34100"/>
                </a:moveTo>
                <a:lnTo>
                  <a:pt x="75780" y="34100"/>
                </a:lnTo>
                <a:lnTo>
                  <a:pt x="75760" y="34100"/>
                </a:lnTo>
                <a:lnTo>
                  <a:pt x="75760" y="34090"/>
                </a:lnTo>
                <a:lnTo>
                  <a:pt x="75750" y="34080"/>
                </a:lnTo>
                <a:lnTo>
                  <a:pt x="75750" y="34070"/>
                </a:lnTo>
                <a:lnTo>
                  <a:pt x="75760" y="34070"/>
                </a:lnTo>
                <a:lnTo>
                  <a:pt x="75790" y="34100"/>
                </a:lnTo>
                <a:close/>
                <a:moveTo>
                  <a:pt x="75450" y="35280"/>
                </a:moveTo>
                <a:lnTo>
                  <a:pt x="75450" y="35290"/>
                </a:lnTo>
                <a:lnTo>
                  <a:pt x="75430" y="35280"/>
                </a:lnTo>
                <a:lnTo>
                  <a:pt x="75440" y="35280"/>
                </a:lnTo>
                <a:lnTo>
                  <a:pt x="75450" y="35280"/>
                </a:lnTo>
                <a:close/>
                <a:moveTo>
                  <a:pt x="78290" y="34770"/>
                </a:moveTo>
                <a:lnTo>
                  <a:pt x="78260" y="34800"/>
                </a:lnTo>
                <a:lnTo>
                  <a:pt x="78270" y="34770"/>
                </a:lnTo>
                <a:lnTo>
                  <a:pt x="78260" y="34770"/>
                </a:lnTo>
                <a:lnTo>
                  <a:pt x="78270" y="34750"/>
                </a:lnTo>
                <a:lnTo>
                  <a:pt x="78280" y="34760"/>
                </a:lnTo>
                <a:lnTo>
                  <a:pt x="78290" y="34770"/>
                </a:lnTo>
                <a:close/>
                <a:moveTo>
                  <a:pt x="78280" y="34720"/>
                </a:moveTo>
                <a:lnTo>
                  <a:pt x="78290" y="34740"/>
                </a:lnTo>
                <a:lnTo>
                  <a:pt x="78300" y="34760"/>
                </a:lnTo>
                <a:lnTo>
                  <a:pt x="78300" y="34770"/>
                </a:lnTo>
                <a:lnTo>
                  <a:pt x="78290" y="34750"/>
                </a:lnTo>
                <a:lnTo>
                  <a:pt x="78280" y="34740"/>
                </a:lnTo>
                <a:lnTo>
                  <a:pt x="78270" y="34730"/>
                </a:lnTo>
                <a:lnTo>
                  <a:pt x="78260" y="34730"/>
                </a:lnTo>
                <a:lnTo>
                  <a:pt x="78250" y="34740"/>
                </a:lnTo>
                <a:lnTo>
                  <a:pt x="78250" y="34720"/>
                </a:lnTo>
                <a:lnTo>
                  <a:pt x="78240" y="34720"/>
                </a:lnTo>
                <a:lnTo>
                  <a:pt x="78250" y="34710"/>
                </a:lnTo>
                <a:lnTo>
                  <a:pt x="78280" y="34720"/>
                </a:lnTo>
                <a:close/>
                <a:moveTo>
                  <a:pt x="77470" y="34450"/>
                </a:moveTo>
                <a:lnTo>
                  <a:pt x="77470" y="34460"/>
                </a:lnTo>
                <a:lnTo>
                  <a:pt x="77470" y="34470"/>
                </a:lnTo>
                <a:lnTo>
                  <a:pt x="77450" y="34470"/>
                </a:lnTo>
                <a:lnTo>
                  <a:pt x="77440" y="34470"/>
                </a:lnTo>
                <a:lnTo>
                  <a:pt x="77440" y="34460"/>
                </a:lnTo>
                <a:lnTo>
                  <a:pt x="77460" y="34460"/>
                </a:lnTo>
                <a:lnTo>
                  <a:pt x="77460" y="34450"/>
                </a:lnTo>
                <a:lnTo>
                  <a:pt x="77470" y="34450"/>
                </a:lnTo>
                <a:close/>
                <a:moveTo>
                  <a:pt x="77600" y="34480"/>
                </a:moveTo>
                <a:lnTo>
                  <a:pt x="77580" y="34480"/>
                </a:lnTo>
                <a:lnTo>
                  <a:pt x="77590" y="34480"/>
                </a:lnTo>
                <a:lnTo>
                  <a:pt x="77600" y="34450"/>
                </a:lnTo>
                <a:lnTo>
                  <a:pt x="77600" y="34440"/>
                </a:lnTo>
                <a:lnTo>
                  <a:pt x="77590" y="34440"/>
                </a:lnTo>
                <a:lnTo>
                  <a:pt x="77610" y="34440"/>
                </a:lnTo>
                <a:lnTo>
                  <a:pt x="77620" y="34450"/>
                </a:lnTo>
                <a:lnTo>
                  <a:pt x="77600" y="34480"/>
                </a:lnTo>
                <a:close/>
                <a:moveTo>
                  <a:pt x="77560" y="34440"/>
                </a:moveTo>
                <a:lnTo>
                  <a:pt x="77580" y="34440"/>
                </a:lnTo>
                <a:lnTo>
                  <a:pt x="77560" y="34440"/>
                </a:lnTo>
                <a:lnTo>
                  <a:pt x="77550" y="34440"/>
                </a:lnTo>
                <a:lnTo>
                  <a:pt x="77530" y="34440"/>
                </a:lnTo>
                <a:lnTo>
                  <a:pt x="77520" y="34450"/>
                </a:lnTo>
                <a:lnTo>
                  <a:pt x="77500" y="34450"/>
                </a:lnTo>
                <a:lnTo>
                  <a:pt x="77500" y="34440"/>
                </a:lnTo>
                <a:lnTo>
                  <a:pt x="77490" y="34430"/>
                </a:lnTo>
                <a:lnTo>
                  <a:pt x="77530" y="34430"/>
                </a:lnTo>
                <a:lnTo>
                  <a:pt x="77560" y="34440"/>
                </a:lnTo>
                <a:close/>
                <a:moveTo>
                  <a:pt x="77100" y="34570"/>
                </a:moveTo>
                <a:lnTo>
                  <a:pt x="77050" y="34590"/>
                </a:lnTo>
                <a:lnTo>
                  <a:pt x="77040" y="34580"/>
                </a:lnTo>
                <a:lnTo>
                  <a:pt x="77030" y="34580"/>
                </a:lnTo>
                <a:lnTo>
                  <a:pt x="77030" y="34560"/>
                </a:lnTo>
                <a:lnTo>
                  <a:pt x="77040" y="34550"/>
                </a:lnTo>
                <a:lnTo>
                  <a:pt x="77030" y="34540"/>
                </a:lnTo>
                <a:lnTo>
                  <a:pt x="77030" y="34530"/>
                </a:lnTo>
                <a:lnTo>
                  <a:pt x="77050" y="34530"/>
                </a:lnTo>
                <a:lnTo>
                  <a:pt x="77060" y="34510"/>
                </a:lnTo>
                <a:lnTo>
                  <a:pt x="77070" y="34510"/>
                </a:lnTo>
                <a:lnTo>
                  <a:pt x="77080" y="34490"/>
                </a:lnTo>
                <a:lnTo>
                  <a:pt x="77100" y="34570"/>
                </a:lnTo>
                <a:close/>
                <a:moveTo>
                  <a:pt x="75930" y="34530"/>
                </a:moveTo>
                <a:lnTo>
                  <a:pt x="75920" y="34530"/>
                </a:lnTo>
                <a:lnTo>
                  <a:pt x="75920" y="34520"/>
                </a:lnTo>
                <a:lnTo>
                  <a:pt x="75930" y="34520"/>
                </a:lnTo>
                <a:lnTo>
                  <a:pt x="75940" y="34530"/>
                </a:lnTo>
                <a:lnTo>
                  <a:pt x="75930" y="34530"/>
                </a:lnTo>
                <a:close/>
                <a:moveTo>
                  <a:pt x="75470" y="31160"/>
                </a:moveTo>
                <a:lnTo>
                  <a:pt x="75450" y="31160"/>
                </a:lnTo>
                <a:lnTo>
                  <a:pt x="75450" y="31140"/>
                </a:lnTo>
                <a:lnTo>
                  <a:pt x="75470" y="31160"/>
                </a:lnTo>
                <a:close/>
                <a:moveTo>
                  <a:pt x="79350" y="33250"/>
                </a:moveTo>
                <a:lnTo>
                  <a:pt x="79330" y="33260"/>
                </a:lnTo>
                <a:lnTo>
                  <a:pt x="79340" y="33250"/>
                </a:lnTo>
                <a:lnTo>
                  <a:pt x="79350" y="33250"/>
                </a:lnTo>
                <a:close/>
                <a:moveTo>
                  <a:pt x="78030" y="33860"/>
                </a:moveTo>
                <a:lnTo>
                  <a:pt x="78040" y="33860"/>
                </a:lnTo>
                <a:lnTo>
                  <a:pt x="78030" y="33890"/>
                </a:lnTo>
                <a:lnTo>
                  <a:pt x="78020" y="33900"/>
                </a:lnTo>
                <a:lnTo>
                  <a:pt x="78010" y="33920"/>
                </a:lnTo>
                <a:lnTo>
                  <a:pt x="77990" y="33890"/>
                </a:lnTo>
                <a:lnTo>
                  <a:pt x="77980" y="33880"/>
                </a:lnTo>
                <a:lnTo>
                  <a:pt x="77970" y="33890"/>
                </a:lnTo>
                <a:lnTo>
                  <a:pt x="77960" y="33880"/>
                </a:lnTo>
                <a:lnTo>
                  <a:pt x="77980" y="33850"/>
                </a:lnTo>
                <a:lnTo>
                  <a:pt x="77990" y="33860"/>
                </a:lnTo>
                <a:lnTo>
                  <a:pt x="77990" y="33840"/>
                </a:lnTo>
                <a:lnTo>
                  <a:pt x="78000" y="33830"/>
                </a:lnTo>
                <a:lnTo>
                  <a:pt x="78010" y="33840"/>
                </a:lnTo>
                <a:lnTo>
                  <a:pt x="78020" y="33850"/>
                </a:lnTo>
                <a:lnTo>
                  <a:pt x="78030" y="33850"/>
                </a:lnTo>
                <a:lnTo>
                  <a:pt x="78030" y="33860"/>
                </a:lnTo>
                <a:close/>
                <a:moveTo>
                  <a:pt x="73300" y="32990"/>
                </a:moveTo>
                <a:lnTo>
                  <a:pt x="73300" y="32980"/>
                </a:lnTo>
                <a:lnTo>
                  <a:pt x="73270" y="32930"/>
                </a:lnTo>
                <a:lnTo>
                  <a:pt x="73250" y="32920"/>
                </a:lnTo>
                <a:lnTo>
                  <a:pt x="73190" y="32800"/>
                </a:lnTo>
                <a:lnTo>
                  <a:pt x="73180" y="32760"/>
                </a:lnTo>
                <a:lnTo>
                  <a:pt x="73170" y="32730"/>
                </a:lnTo>
                <a:lnTo>
                  <a:pt x="73180" y="32660"/>
                </a:lnTo>
                <a:lnTo>
                  <a:pt x="73060" y="32570"/>
                </a:lnTo>
                <a:lnTo>
                  <a:pt x="73000" y="32530"/>
                </a:lnTo>
                <a:lnTo>
                  <a:pt x="72940" y="32430"/>
                </a:lnTo>
                <a:lnTo>
                  <a:pt x="72940" y="32420"/>
                </a:lnTo>
                <a:lnTo>
                  <a:pt x="72900" y="32330"/>
                </a:lnTo>
                <a:lnTo>
                  <a:pt x="72910" y="32220"/>
                </a:lnTo>
                <a:lnTo>
                  <a:pt x="72910" y="32150"/>
                </a:lnTo>
                <a:lnTo>
                  <a:pt x="72910" y="32130"/>
                </a:lnTo>
                <a:lnTo>
                  <a:pt x="72890" y="32090"/>
                </a:lnTo>
                <a:lnTo>
                  <a:pt x="72870" y="32040"/>
                </a:lnTo>
                <a:lnTo>
                  <a:pt x="72840" y="31990"/>
                </a:lnTo>
                <a:lnTo>
                  <a:pt x="72790" y="31950"/>
                </a:lnTo>
                <a:lnTo>
                  <a:pt x="72690" y="31920"/>
                </a:lnTo>
                <a:lnTo>
                  <a:pt x="72580" y="31940"/>
                </a:lnTo>
                <a:lnTo>
                  <a:pt x="72510" y="31970"/>
                </a:lnTo>
                <a:lnTo>
                  <a:pt x="72440" y="31950"/>
                </a:lnTo>
                <a:lnTo>
                  <a:pt x="72390" y="31930"/>
                </a:lnTo>
                <a:lnTo>
                  <a:pt x="72410" y="31850"/>
                </a:lnTo>
                <a:lnTo>
                  <a:pt x="72390" y="31820"/>
                </a:lnTo>
                <a:lnTo>
                  <a:pt x="72320" y="31820"/>
                </a:lnTo>
                <a:lnTo>
                  <a:pt x="72270" y="31810"/>
                </a:lnTo>
                <a:lnTo>
                  <a:pt x="72250" y="31750"/>
                </a:lnTo>
                <a:lnTo>
                  <a:pt x="72310" y="31660"/>
                </a:lnTo>
                <a:lnTo>
                  <a:pt x="72240" y="31660"/>
                </a:lnTo>
                <a:lnTo>
                  <a:pt x="72150" y="31690"/>
                </a:lnTo>
                <a:lnTo>
                  <a:pt x="72060" y="31670"/>
                </a:lnTo>
                <a:lnTo>
                  <a:pt x="71970" y="31550"/>
                </a:lnTo>
                <a:lnTo>
                  <a:pt x="71890" y="31490"/>
                </a:lnTo>
                <a:lnTo>
                  <a:pt x="71870" y="31480"/>
                </a:lnTo>
                <a:lnTo>
                  <a:pt x="71800" y="31450"/>
                </a:lnTo>
                <a:lnTo>
                  <a:pt x="71810" y="31380"/>
                </a:lnTo>
                <a:lnTo>
                  <a:pt x="71760" y="31280"/>
                </a:lnTo>
                <a:lnTo>
                  <a:pt x="71830" y="31180"/>
                </a:lnTo>
                <a:lnTo>
                  <a:pt x="71900" y="31120"/>
                </a:lnTo>
                <a:lnTo>
                  <a:pt x="71990" y="31060"/>
                </a:lnTo>
                <a:lnTo>
                  <a:pt x="72030" y="31030"/>
                </a:lnTo>
                <a:lnTo>
                  <a:pt x="71990" y="31000"/>
                </a:lnTo>
                <a:lnTo>
                  <a:pt x="71920" y="30950"/>
                </a:lnTo>
                <a:lnTo>
                  <a:pt x="71950" y="30910"/>
                </a:lnTo>
                <a:lnTo>
                  <a:pt x="72020" y="30870"/>
                </a:lnTo>
                <a:lnTo>
                  <a:pt x="72130" y="30820"/>
                </a:lnTo>
                <a:lnTo>
                  <a:pt x="72140" y="30800"/>
                </a:lnTo>
                <a:lnTo>
                  <a:pt x="72150" y="30770"/>
                </a:lnTo>
                <a:lnTo>
                  <a:pt x="72240" y="30740"/>
                </a:lnTo>
                <a:lnTo>
                  <a:pt x="72290" y="30680"/>
                </a:lnTo>
                <a:lnTo>
                  <a:pt x="72310" y="30610"/>
                </a:lnTo>
                <a:lnTo>
                  <a:pt x="72350" y="30480"/>
                </a:lnTo>
                <a:lnTo>
                  <a:pt x="72350" y="30430"/>
                </a:lnTo>
                <a:lnTo>
                  <a:pt x="72390" y="30400"/>
                </a:lnTo>
                <a:lnTo>
                  <a:pt x="72390" y="30390"/>
                </a:lnTo>
                <a:lnTo>
                  <a:pt x="72380" y="30390"/>
                </a:lnTo>
                <a:lnTo>
                  <a:pt x="72410" y="30360"/>
                </a:lnTo>
                <a:lnTo>
                  <a:pt x="72450" y="30390"/>
                </a:lnTo>
                <a:lnTo>
                  <a:pt x="72500" y="30360"/>
                </a:lnTo>
                <a:lnTo>
                  <a:pt x="72490" y="30280"/>
                </a:lnTo>
                <a:lnTo>
                  <a:pt x="72500" y="30230"/>
                </a:lnTo>
                <a:lnTo>
                  <a:pt x="72540" y="30190"/>
                </a:lnTo>
                <a:lnTo>
                  <a:pt x="72580" y="30120"/>
                </a:lnTo>
                <a:lnTo>
                  <a:pt x="72610" y="30090"/>
                </a:lnTo>
                <a:lnTo>
                  <a:pt x="72610" y="30050"/>
                </a:lnTo>
                <a:lnTo>
                  <a:pt x="72590" y="29990"/>
                </a:lnTo>
                <a:lnTo>
                  <a:pt x="72550" y="29930"/>
                </a:lnTo>
                <a:lnTo>
                  <a:pt x="72560" y="29870"/>
                </a:lnTo>
                <a:lnTo>
                  <a:pt x="72600" y="29820"/>
                </a:lnTo>
                <a:lnTo>
                  <a:pt x="72610" y="29790"/>
                </a:lnTo>
                <a:lnTo>
                  <a:pt x="72560" y="29760"/>
                </a:lnTo>
                <a:lnTo>
                  <a:pt x="72510" y="29720"/>
                </a:lnTo>
                <a:lnTo>
                  <a:pt x="72510" y="29610"/>
                </a:lnTo>
                <a:lnTo>
                  <a:pt x="72510" y="29510"/>
                </a:lnTo>
                <a:lnTo>
                  <a:pt x="72490" y="29440"/>
                </a:lnTo>
                <a:lnTo>
                  <a:pt x="72520" y="29310"/>
                </a:lnTo>
                <a:lnTo>
                  <a:pt x="72540" y="29250"/>
                </a:lnTo>
                <a:lnTo>
                  <a:pt x="72530" y="29130"/>
                </a:lnTo>
                <a:lnTo>
                  <a:pt x="72550" y="29060"/>
                </a:lnTo>
                <a:lnTo>
                  <a:pt x="72630" y="28900"/>
                </a:lnTo>
                <a:lnTo>
                  <a:pt x="72620" y="28860"/>
                </a:lnTo>
                <a:lnTo>
                  <a:pt x="72580" y="28810"/>
                </a:lnTo>
                <a:lnTo>
                  <a:pt x="72520" y="28750"/>
                </a:lnTo>
                <a:lnTo>
                  <a:pt x="72450" y="28690"/>
                </a:lnTo>
                <a:lnTo>
                  <a:pt x="72420" y="28620"/>
                </a:lnTo>
                <a:lnTo>
                  <a:pt x="72440" y="28570"/>
                </a:lnTo>
                <a:lnTo>
                  <a:pt x="72550" y="28430"/>
                </a:lnTo>
                <a:lnTo>
                  <a:pt x="72650" y="28420"/>
                </a:lnTo>
                <a:lnTo>
                  <a:pt x="72720" y="28360"/>
                </a:lnTo>
                <a:lnTo>
                  <a:pt x="72790" y="28320"/>
                </a:lnTo>
                <a:lnTo>
                  <a:pt x="72820" y="28270"/>
                </a:lnTo>
                <a:lnTo>
                  <a:pt x="72890" y="28330"/>
                </a:lnTo>
                <a:lnTo>
                  <a:pt x="72930" y="28460"/>
                </a:lnTo>
                <a:lnTo>
                  <a:pt x="72980" y="28570"/>
                </a:lnTo>
                <a:lnTo>
                  <a:pt x="73060" y="28600"/>
                </a:lnTo>
                <a:lnTo>
                  <a:pt x="73200" y="28590"/>
                </a:lnTo>
                <a:lnTo>
                  <a:pt x="73300" y="28620"/>
                </a:lnTo>
                <a:lnTo>
                  <a:pt x="73330" y="28800"/>
                </a:lnTo>
                <a:lnTo>
                  <a:pt x="73310" y="28860"/>
                </a:lnTo>
                <a:lnTo>
                  <a:pt x="73420" y="29030"/>
                </a:lnTo>
                <a:lnTo>
                  <a:pt x="73550" y="29220"/>
                </a:lnTo>
                <a:lnTo>
                  <a:pt x="73580" y="29350"/>
                </a:lnTo>
                <a:lnTo>
                  <a:pt x="73560" y="29480"/>
                </a:lnTo>
                <a:lnTo>
                  <a:pt x="73580" y="29600"/>
                </a:lnTo>
                <a:lnTo>
                  <a:pt x="73620" y="29620"/>
                </a:lnTo>
                <a:lnTo>
                  <a:pt x="73680" y="29650"/>
                </a:lnTo>
                <a:lnTo>
                  <a:pt x="73710" y="29620"/>
                </a:lnTo>
                <a:lnTo>
                  <a:pt x="73720" y="29560"/>
                </a:lnTo>
                <a:lnTo>
                  <a:pt x="73750" y="29440"/>
                </a:lnTo>
                <a:lnTo>
                  <a:pt x="73800" y="29340"/>
                </a:lnTo>
                <a:lnTo>
                  <a:pt x="73850" y="29230"/>
                </a:lnTo>
                <a:lnTo>
                  <a:pt x="73850" y="29220"/>
                </a:lnTo>
                <a:lnTo>
                  <a:pt x="73900" y="29150"/>
                </a:lnTo>
                <a:lnTo>
                  <a:pt x="73960" y="29080"/>
                </a:lnTo>
                <a:lnTo>
                  <a:pt x="74130" y="29080"/>
                </a:lnTo>
                <a:lnTo>
                  <a:pt x="74170" y="29030"/>
                </a:lnTo>
                <a:lnTo>
                  <a:pt x="74240" y="28950"/>
                </a:lnTo>
                <a:lnTo>
                  <a:pt x="74230" y="28860"/>
                </a:lnTo>
                <a:lnTo>
                  <a:pt x="74230" y="28810"/>
                </a:lnTo>
                <a:lnTo>
                  <a:pt x="74290" y="28730"/>
                </a:lnTo>
                <a:lnTo>
                  <a:pt x="74360" y="28710"/>
                </a:lnTo>
                <a:lnTo>
                  <a:pt x="74430" y="28710"/>
                </a:lnTo>
                <a:lnTo>
                  <a:pt x="74490" y="28670"/>
                </a:lnTo>
                <a:lnTo>
                  <a:pt x="74570" y="28610"/>
                </a:lnTo>
                <a:lnTo>
                  <a:pt x="74700" y="28560"/>
                </a:lnTo>
                <a:lnTo>
                  <a:pt x="74820" y="28520"/>
                </a:lnTo>
                <a:lnTo>
                  <a:pt x="74830" y="28510"/>
                </a:lnTo>
                <a:lnTo>
                  <a:pt x="74920" y="28470"/>
                </a:lnTo>
                <a:lnTo>
                  <a:pt x="74980" y="28480"/>
                </a:lnTo>
                <a:lnTo>
                  <a:pt x="75060" y="28590"/>
                </a:lnTo>
                <a:lnTo>
                  <a:pt x="75100" y="28550"/>
                </a:lnTo>
                <a:lnTo>
                  <a:pt x="75160" y="28490"/>
                </a:lnTo>
                <a:lnTo>
                  <a:pt x="75290" y="28390"/>
                </a:lnTo>
                <a:lnTo>
                  <a:pt x="75340" y="28330"/>
                </a:lnTo>
                <a:lnTo>
                  <a:pt x="75420" y="28250"/>
                </a:lnTo>
                <a:lnTo>
                  <a:pt x="75490" y="28160"/>
                </a:lnTo>
                <a:lnTo>
                  <a:pt x="75540" y="28130"/>
                </a:lnTo>
                <a:lnTo>
                  <a:pt x="75580" y="28060"/>
                </a:lnTo>
                <a:lnTo>
                  <a:pt x="75610" y="28040"/>
                </a:lnTo>
                <a:lnTo>
                  <a:pt x="75770" y="28050"/>
                </a:lnTo>
                <a:lnTo>
                  <a:pt x="75890" y="28000"/>
                </a:lnTo>
                <a:lnTo>
                  <a:pt x="75910" y="28000"/>
                </a:lnTo>
                <a:lnTo>
                  <a:pt x="75930" y="28070"/>
                </a:lnTo>
                <a:lnTo>
                  <a:pt x="75950" y="28110"/>
                </a:lnTo>
                <a:lnTo>
                  <a:pt x="75980" y="28130"/>
                </a:lnTo>
                <a:lnTo>
                  <a:pt x="76000" y="28130"/>
                </a:lnTo>
                <a:lnTo>
                  <a:pt x="76060" y="28090"/>
                </a:lnTo>
                <a:lnTo>
                  <a:pt x="76120" y="28040"/>
                </a:lnTo>
                <a:lnTo>
                  <a:pt x="76160" y="28030"/>
                </a:lnTo>
                <a:lnTo>
                  <a:pt x="76230" y="28000"/>
                </a:lnTo>
                <a:lnTo>
                  <a:pt x="76310" y="27950"/>
                </a:lnTo>
                <a:lnTo>
                  <a:pt x="76330" y="27880"/>
                </a:lnTo>
                <a:lnTo>
                  <a:pt x="76380" y="27710"/>
                </a:lnTo>
                <a:lnTo>
                  <a:pt x="76440" y="27620"/>
                </a:lnTo>
                <a:lnTo>
                  <a:pt x="76490" y="27570"/>
                </a:lnTo>
                <a:lnTo>
                  <a:pt x="76780" y="27640"/>
                </a:lnTo>
                <a:lnTo>
                  <a:pt x="76810" y="27630"/>
                </a:lnTo>
                <a:lnTo>
                  <a:pt x="76810" y="27620"/>
                </a:lnTo>
                <a:lnTo>
                  <a:pt x="76970" y="27690"/>
                </a:lnTo>
                <a:lnTo>
                  <a:pt x="77030" y="27690"/>
                </a:lnTo>
                <a:lnTo>
                  <a:pt x="77060" y="27660"/>
                </a:lnTo>
                <a:lnTo>
                  <a:pt x="77100" y="27600"/>
                </a:lnTo>
                <a:lnTo>
                  <a:pt x="77200" y="27500"/>
                </a:lnTo>
                <a:lnTo>
                  <a:pt x="77220" y="27480"/>
                </a:lnTo>
                <a:lnTo>
                  <a:pt x="77160" y="27470"/>
                </a:lnTo>
                <a:lnTo>
                  <a:pt x="77120" y="27470"/>
                </a:lnTo>
                <a:lnTo>
                  <a:pt x="77050" y="27430"/>
                </a:lnTo>
                <a:lnTo>
                  <a:pt x="77040" y="27410"/>
                </a:lnTo>
                <a:lnTo>
                  <a:pt x="77060" y="27360"/>
                </a:lnTo>
                <a:lnTo>
                  <a:pt x="77140" y="27360"/>
                </a:lnTo>
                <a:lnTo>
                  <a:pt x="77360" y="27390"/>
                </a:lnTo>
                <a:lnTo>
                  <a:pt x="77380" y="27430"/>
                </a:lnTo>
                <a:lnTo>
                  <a:pt x="77480" y="27460"/>
                </a:lnTo>
                <a:lnTo>
                  <a:pt x="77600" y="27460"/>
                </a:lnTo>
                <a:lnTo>
                  <a:pt x="77670" y="27470"/>
                </a:lnTo>
                <a:lnTo>
                  <a:pt x="77680" y="27490"/>
                </a:lnTo>
                <a:lnTo>
                  <a:pt x="77720" y="27570"/>
                </a:lnTo>
                <a:lnTo>
                  <a:pt x="77730" y="27580"/>
                </a:lnTo>
                <a:lnTo>
                  <a:pt x="77770" y="27600"/>
                </a:lnTo>
                <a:lnTo>
                  <a:pt x="77790" y="27550"/>
                </a:lnTo>
                <a:lnTo>
                  <a:pt x="77800" y="27500"/>
                </a:lnTo>
                <a:lnTo>
                  <a:pt x="77870" y="27480"/>
                </a:lnTo>
                <a:lnTo>
                  <a:pt x="77950" y="27490"/>
                </a:lnTo>
                <a:lnTo>
                  <a:pt x="78050" y="27500"/>
                </a:lnTo>
                <a:lnTo>
                  <a:pt x="78090" y="27460"/>
                </a:lnTo>
                <a:lnTo>
                  <a:pt x="78160" y="27440"/>
                </a:lnTo>
                <a:lnTo>
                  <a:pt x="78230" y="27440"/>
                </a:lnTo>
                <a:lnTo>
                  <a:pt x="78290" y="27410"/>
                </a:lnTo>
                <a:lnTo>
                  <a:pt x="78290" y="27340"/>
                </a:lnTo>
                <a:lnTo>
                  <a:pt x="78240" y="27260"/>
                </a:lnTo>
                <a:lnTo>
                  <a:pt x="78240" y="27190"/>
                </a:lnTo>
                <a:lnTo>
                  <a:pt x="78280" y="27110"/>
                </a:lnTo>
                <a:lnTo>
                  <a:pt x="78320" y="27050"/>
                </a:lnTo>
                <a:lnTo>
                  <a:pt x="78360" y="27000"/>
                </a:lnTo>
                <a:lnTo>
                  <a:pt x="78430" y="27010"/>
                </a:lnTo>
                <a:lnTo>
                  <a:pt x="78500" y="27000"/>
                </a:lnTo>
                <a:lnTo>
                  <a:pt x="78580" y="26970"/>
                </a:lnTo>
                <a:lnTo>
                  <a:pt x="78650" y="26980"/>
                </a:lnTo>
                <a:lnTo>
                  <a:pt x="78720" y="26980"/>
                </a:lnTo>
                <a:lnTo>
                  <a:pt x="78760" y="27000"/>
                </a:lnTo>
                <a:lnTo>
                  <a:pt x="78810" y="27040"/>
                </a:lnTo>
                <a:lnTo>
                  <a:pt x="78820" y="27010"/>
                </a:lnTo>
                <a:lnTo>
                  <a:pt x="78840" y="26970"/>
                </a:lnTo>
                <a:lnTo>
                  <a:pt x="78880" y="26860"/>
                </a:lnTo>
                <a:lnTo>
                  <a:pt x="78910" y="26800"/>
                </a:lnTo>
                <a:lnTo>
                  <a:pt x="78920" y="26720"/>
                </a:lnTo>
                <a:lnTo>
                  <a:pt x="78980" y="26630"/>
                </a:lnTo>
                <a:lnTo>
                  <a:pt x="78980" y="26570"/>
                </a:lnTo>
                <a:lnTo>
                  <a:pt x="78960" y="26500"/>
                </a:lnTo>
                <a:lnTo>
                  <a:pt x="79000" y="26460"/>
                </a:lnTo>
                <a:lnTo>
                  <a:pt x="79010" y="26430"/>
                </a:lnTo>
                <a:lnTo>
                  <a:pt x="78990" y="26370"/>
                </a:lnTo>
                <a:lnTo>
                  <a:pt x="79050" y="26370"/>
                </a:lnTo>
                <a:lnTo>
                  <a:pt x="79070" y="26320"/>
                </a:lnTo>
                <a:lnTo>
                  <a:pt x="79030" y="26220"/>
                </a:lnTo>
                <a:lnTo>
                  <a:pt x="79020" y="26150"/>
                </a:lnTo>
                <a:lnTo>
                  <a:pt x="79040" y="26140"/>
                </a:lnTo>
                <a:lnTo>
                  <a:pt x="79090" y="26140"/>
                </a:lnTo>
                <a:lnTo>
                  <a:pt x="79110" y="26040"/>
                </a:lnTo>
                <a:lnTo>
                  <a:pt x="79130" y="26000"/>
                </a:lnTo>
                <a:lnTo>
                  <a:pt x="79190" y="26020"/>
                </a:lnTo>
                <a:lnTo>
                  <a:pt x="79270" y="26040"/>
                </a:lnTo>
                <a:lnTo>
                  <a:pt x="79300" y="26150"/>
                </a:lnTo>
                <a:lnTo>
                  <a:pt x="79310" y="26260"/>
                </a:lnTo>
                <a:lnTo>
                  <a:pt x="79420" y="26320"/>
                </a:lnTo>
                <a:lnTo>
                  <a:pt x="79490" y="26380"/>
                </a:lnTo>
                <a:lnTo>
                  <a:pt x="79600" y="26450"/>
                </a:lnTo>
                <a:lnTo>
                  <a:pt x="79690" y="26440"/>
                </a:lnTo>
                <a:lnTo>
                  <a:pt x="79760" y="26500"/>
                </a:lnTo>
                <a:lnTo>
                  <a:pt x="79800" y="26550"/>
                </a:lnTo>
                <a:lnTo>
                  <a:pt x="79800" y="26560"/>
                </a:lnTo>
                <a:lnTo>
                  <a:pt x="79850" y="26610"/>
                </a:lnTo>
                <a:lnTo>
                  <a:pt x="79930" y="26610"/>
                </a:lnTo>
                <a:lnTo>
                  <a:pt x="79970" y="26710"/>
                </a:lnTo>
                <a:lnTo>
                  <a:pt x="80080" y="26870"/>
                </a:lnTo>
                <a:lnTo>
                  <a:pt x="80120" y="26850"/>
                </a:lnTo>
                <a:lnTo>
                  <a:pt x="80090" y="26950"/>
                </a:lnTo>
                <a:lnTo>
                  <a:pt x="80000" y="26990"/>
                </a:lnTo>
                <a:lnTo>
                  <a:pt x="79980" y="27080"/>
                </a:lnTo>
                <a:lnTo>
                  <a:pt x="80070" y="27110"/>
                </a:lnTo>
                <a:lnTo>
                  <a:pt x="80120" y="27140"/>
                </a:lnTo>
                <a:lnTo>
                  <a:pt x="80130" y="27140"/>
                </a:lnTo>
                <a:lnTo>
                  <a:pt x="80130" y="27220"/>
                </a:lnTo>
                <a:lnTo>
                  <a:pt x="80070" y="27230"/>
                </a:lnTo>
                <a:lnTo>
                  <a:pt x="80100" y="27270"/>
                </a:lnTo>
                <a:lnTo>
                  <a:pt x="80100" y="27280"/>
                </a:lnTo>
                <a:lnTo>
                  <a:pt x="80160" y="27320"/>
                </a:lnTo>
                <a:lnTo>
                  <a:pt x="80170" y="27320"/>
                </a:lnTo>
                <a:lnTo>
                  <a:pt x="80260" y="27310"/>
                </a:lnTo>
                <a:lnTo>
                  <a:pt x="80340" y="27170"/>
                </a:lnTo>
                <a:lnTo>
                  <a:pt x="80430" y="27080"/>
                </a:lnTo>
                <a:lnTo>
                  <a:pt x="80530" y="26910"/>
                </a:lnTo>
                <a:lnTo>
                  <a:pt x="80610" y="26820"/>
                </a:lnTo>
                <a:lnTo>
                  <a:pt x="80720" y="26740"/>
                </a:lnTo>
                <a:lnTo>
                  <a:pt x="80770" y="26740"/>
                </a:lnTo>
                <a:lnTo>
                  <a:pt x="80790" y="26960"/>
                </a:lnTo>
                <a:lnTo>
                  <a:pt x="80780" y="27120"/>
                </a:lnTo>
                <a:lnTo>
                  <a:pt x="80730" y="27250"/>
                </a:lnTo>
                <a:lnTo>
                  <a:pt x="80710" y="27370"/>
                </a:lnTo>
                <a:lnTo>
                  <a:pt x="80760" y="27480"/>
                </a:lnTo>
                <a:lnTo>
                  <a:pt x="80930" y="27490"/>
                </a:lnTo>
                <a:lnTo>
                  <a:pt x="80910" y="27630"/>
                </a:lnTo>
                <a:lnTo>
                  <a:pt x="80940" y="27740"/>
                </a:lnTo>
                <a:lnTo>
                  <a:pt x="80960" y="27770"/>
                </a:lnTo>
                <a:lnTo>
                  <a:pt x="81020" y="27800"/>
                </a:lnTo>
                <a:lnTo>
                  <a:pt x="81070" y="27810"/>
                </a:lnTo>
                <a:lnTo>
                  <a:pt x="81110" y="27810"/>
                </a:lnTo>
                <a:lnTo>
                  <a:pt x="81090" y="27950"/>
                </a:lnTo>
                <a:lnTo>
                  <a:pt x="81090" y="28120"/>
                </a:lnTo>
                <a:lnTo>
                  <a:pt x="81120" y="28140"/>
                </a:lnTo>
                <a:lnTo>
                  <a:pt x="81190" y="28190"/>
                </a:lnTo>
                <a:lnTo>
                  <a:pt x="81210" y="28310"/>
                </a:lnTo>
                <a:lnTo>
                  <a:pt x="81210" y="28400"/>
                </a:lnTo>
                <a:lnTo>
                  <a:pt x="81330" y="28410"/>
                </a:lnTo>
                <a:lnTo>
                  <a:pt x="81340" y="28420"/>
                </a:lnTo>
                <a:lnTo>
                  <a:pt x="81380" y="28470"/>
                </a:lnTo>
                <a:lnTo>
                  <a:pt x="81360" y="28580"/>
                </a:lnTo>
                <a:lnTo>
                  <a:pt x="81360" y="28630"/>
                </a:lnTo>
                <a:lnTo>
                  <a:pt x="81400" y="28650"/>
                </a:lnTo>
                <a:lnTo>
                  <a:pt x="81410" y="28700"/>
                </a:lnTo>
                <a:lnTo>
                  <a:pt x="81420" y="28760"/>
                </a:lnTo>
                <a:lnTo>
                  <a:pt x="81440" y="28770"/>
                </a:lnTo>
                <a:lnTo>
                  <a:pt x="81520" y="28710"/>
                </a:lnTo>
                <a:lnTo>
                  <a:pt x="81600" y="28720"/>
                </a:lnTo>
                <a:lnTo>
                  <a:pt x="81610" y="28730"/>
                </a:lnTo>
                <a:lnTo>
                  <a:pt x="81630" y="28760"/>
                </a:lnTo>
                <a:lnTo>
                  <a:pt x="81600" y="28800"/>
                </a:lnTo>
                <a:lnTo>
                  <a:pt x="81530" y="28910"/>
                </a:lnTo>
                <a:lnTo>
                  <a:pt x="81460" y="29060"/>
                </a:lnTo>
                <a:lnTo>
                  <a:pt x="81360" y="29120"/>
                </a:lnTo>
                <a:lnTo>
                  <a:pt x="81340" y="29170"/>
                </a:lnTo>
                <a:lnTo>
                  <a:pt x="81380" y="29150"/>
                </a:lnTo>
                <a:lnTo>
                  <a:pt x="81400" y="29250"/>
                </a:lnTo>
                <a:lnTo>
                  <a:pt x="81380" y="29360"/>
                </a:lnTo>
                <a:lnTo>
                  <a:pt x="81440" y="29470"/>
                </a:lnTo>
                <a:lnTo>
                  <a:pt x="81410" y="29620"/>
                </a:lnTo>
                <a:lnTo>
                  <a:pt x="81440" y="29630"/>
                </a:lnTo>
                <a:lnTo>
                  <a:pt x="81590" y="29630"/>
                </a:lnTo>
                <a:lnTo>
                  <a:pt x="81640" y="29660"/>
                </a:lnTo>
                <a:lnTo>
                  <a:pt x="81660" y="29790"/>
                </a:lnTo>
                <a:lnTo>
                  <a:pt x="81670" y="29890"/>
                </a:lnTo>
                <a:lnTo>
                  <a:pt x="81680" y="29910"/>
                </a:lnTo>
                <a:lnTo>
                  <a:pt x="81730" y="30030"/>
                </a:lnTo>
                <a:lnTo>
                  <a:pt x="81780" y="30180"/>
                </a:lnTo>
                <a:lnTo>
                  <a:pt x="81790" y="30250"/>
                </a:lnTo>
                <a:lnTo>
                  <a:pt x="81850" y="30280"/>
                </a:lnTo>
                <a:lnTo>
                  <a:pt x="81870" y="30300"/>
                </a:lnTo>
                <a:lnTo>
                  <a:pt x="81850" y="30370"/>
                </a:lnTo>
                <a:lnTo>
                  <a:pt x="81880" y="30410"/>
                </a:lnTo>
                <a:lnTo>
                  <a:pt x="81960" y="30450"/>
                </a:lnTo>
                <a:lnTo>
                  <a:pt x="81980" y="30500"/>
                </a:lnTo>
                <a:lnTo>
                  <a:pt x="82040" y="30530"/>
                </a:lnTo>
                <a:lnTo>
                  <a:pt x="82050" y="30550"/>
                </a:lnTo>
                <a:lnTo>
                  <a:pt x="82050" y="30590"/>
                </a:lnTo>
                <a:lnTo>
                  <a:pt x="82060" y="30640"/>
                </a:lnTo>
                <a:lnTo>
                  <a:pt x="82080" y="30670"/>
                </a:lnTo>
                <a:lnTo>
                  <a:pt x="82110" y="30750"/>
                </a:lnTo>
                <a:lnTo>
                  <a:pt x="82000" y="30790"/>
                </a:lnTo>
                <a:lnTo>
                  <a:pt x="82000" y="30850"/>
                </a:lnTo>
                <a:lnTo>
                  <a:pt x="82010" y="30920"/>
                </a:lnTo>
                <a:lnTo>
                  <a:pt x="81950" y="31030"/>
                </a:lnTo>
                <a:lnTo>
                  <a:pt x="81880" y="31090"/>
                </a:lnTo>
                <a:lnTo>
                  <a:pt x="81870" y="31100"/>
                </a:lnTo>
                <a:lnTo>
                  <a:pt x="81820" y="31140"/>
                </a:lnTo>
                <a:lnTo>
                  <a:pt x="81820" y="31210"/>
                </a:lnTo>
                <a:lnTo>
                  <a:pt x="81840" y="31210"/>
                </a:lnTo>
                <a:lnTo>
                  <a:pt x="81930" y="31170"/>
                </a:lnTo>
                <a:lnTo>
                  <a:pt x="81990" y="31240"/>
                </a:lnTo>
                <a:lnTo>
                  <a:pt x="82010" y="31290"/>
                </a:lnTo>
                <a:lnTo>
                  <a:pt x="81970" y="31320"/>
                </a:lnTo>
                <a:lnTo>
                  <a:pt x="81940" y="31360"/>
                </a:lnTo>
                <a:lnTo>
                  <a:pt x="81930" y="31380"/>
                </a:lnTo>
                <a:lnTo>
                  <a:pt x="81940" y="31450"/>
                </a:lnTo>
                <a:lnTo>
                  <a:pt x="81930" y="31470"/>
                </a:lnTo>
                <a:lnTo>
                  <a:pt x="81920" y="31470"/>
                </a:lnTo>
                <a:lnTo>
                  <a:pt x="81910" y="31470"/>
                </a:lnTo>
                <a:lnTo>
                  <a:pt x="81900" y="31470"/>
                </a:lnTo>
                <a:lnTo>
                  <a:pt x="81900" y="31460"/>
                </a:lnTo>
                <a:lnTo>
                  <a:pt x="81900" y="31450"/>
                </a:lnTo>
                <a:lnTo>
                  <a:pt x="81890" y="31450"/>
                </a:lnTo>
                <a:lnTo>
                  <a:pt x="81890" y="31440"/>
                </a:lnTo>
                <a:lnTo>
                  <a:pt x="81880" y="31440"/>
                </a:lnTo>
                <a:lnTo>
                  <a:pt x="81880" y="31430"/>
                </a:lnTo>
                <a:lnTo>
                  <a:pt x="81870" y="31440"/>
                </a:lnTo>
                <a:lnTo>
                  <a:pt x="81860" y="31440"/>
                </a:lnTo>
                <a:lnTo>
                  <a:pt x="81850" y="31440"/>
                </a:lnTo>
                <a:lnTo>
                  <a:pt x="81850" y="31450"/>
                </a:lnTo>
                <a:lnTo>
                  <a:pt x="81840" y="31450"/>
                </a:lnTo>
                <a:lnTo>
                  <a:pt x="81840" y="31460"/>
                </a:lnTo>
                <a:lnTo>
                  <a:pt x="81810" y="31460"/>
                </a:lnTo>
                <a:lnTo>
                  <a:pt x="81760" y="31510"/>
                </a:lnTo>
                <a:lnTo>
                  <a:pt x="81750" y="31540"/>
                </a:lnTo>
                <a:lnTo>
                  <a:pt x="81740" y="31540"/>
                </a:lnTo>
                <a:lnTo>
                  <a:pt x="81730" y="31540"/>
                </a:lnTo>
                <a:lnTo>
                  <a:pt x="81730" y="31550"/>
                </a:lnTo>
                <a:lnTo>
                  <a:pt x="81720" y="31550"/>
                </a:lnTo>
                <a:lnTo>
                  <a:pt x="81720" y="31560"/>
                </a:lnTo>
                <a:lnTo>
                  <a:pt x="81710" y="31560"/>
                </a:lnTo>
                <a:lnTo>
                  <a:pt x="81710" y="31570"/>
                </a:lnTo>
                <a:lnTo>
                  <a:pt x="81620" y="31590"/>
                </a:lnTo>
                <a:lnTo>
                  <a:pt x="81580" y="31690"/>
                </a:lnTo>
                <a:lnTo>
                  <a:pt x="81570" y="31690"/>
                </a:lnTo>
                <a:lnTo>
                  <a:pt x="81570" y="31680"/>
                </a:lnTo>
                <a:lnTo>
                  <a:pt x="81560" y="31680"/>
                </a:lnTo>
                <a:lnTo>
                  <a:pt x="81550" y="31680"/>
                </a:lnTo>
                <a:lnTo>
                  <a:pt x="81550" y="31690"/>
                </a:lnTo>
                <a:lnTo>
                  <a:pt x="81540" y="31690"/>
                </a:lnTo>
                <a:lnTo>
                  <a:pt x="81530" y="31690"/>
                </a:lnTo>
                <a:lnTo>
                  <a:pt x="81530" y="31700"/>
                </a:lnTo>
                <a:lnTo>
                  <a:pt x="81520" y="31700"/>
                </a:lnTo>
                <a:lnTo>
                  <a:pt x="81510" y="31710"/>
                </a:lnTo>
                <a:lnTo>
                  <a:pt x="81500" y="31710"/>
                </a:lnTo>
                <a:lnTo>
                  <a:pt x="81500" y="31700"/>
                </a:lnTo>
                <a:lnTo>
                  <a:pt x="81490" y="31700"/>
                </a:lnTo>
                <a:lnTo>
                  <a:pt x="81490" y="31690"/>
                </a:lnTo>
                <a:lnTo>
                  <a:pt x="81480" y="31690"/>
                </a:lnTo>
                <a:lnTo>
                  <a:pt x="81470" y="31680"/>
                </a:lnTo>
                <a:lnTo>
                  <a:pt x="81460" y="31670"/>
                </a:lnTo>
                <a:lnTo>
                  <a:pt x="81450" y="31670"/>
                </a:lnTo>
                <a:lnTo>
                  <a:pt x="81440" y="31670"/>
                </a:lnTo>
                <a:lnTo>
                  <a:pt x="81430" y="31670"/>
                </a:lnTo>
                <a:lnTo>
                  <a:pt x="81430" y="31680"/>
                </a:lnTo>
                <a:lnTo>
                  <a:pt x="81420" y="31680"/>
                </a:lnTo>
                <a:lnTo>
                  <a:pt x="81420" y="31690"/>
                </a:lnTo>
                <a:lnTo>
                  <a:pt x="81420" y="31700"/>
                </a:lnTo>
                <a:lnTo>
                  <a:pt x="81410" y="31700"/>
                </a:lnTo>
                <a:lnTo>
                  <a:pt x="81350" y="31710"/>
                </a:lnTo>
                <a:lnTo>
                  <a:pt x="81310" y="31760"/>
                </a:lnTo>
                <a:lnTo>
                  <a:pt x="81210" y="31810"/>
                </a:lnTo>
                <a:lnTo>
                  <a:pt x="81110" y="31840"/>
                </a:lnTo>
                <a:lnTo>
                  <a:pt x="81050" y="31870"/>
                </a:lnTo>
                <a:lnTo>
                  <a:pt x="80990" y="31930"/>
                </a:lnTo>
                <a:lnTo>
                  <a:pt x="80980" y="32010"/>
                </a:lnTo>
                <a:lnTo>
                  <a:pt x="80950" y="32040"/>
                </a:lnTo>
                <a:lnTo>
                  <a:pt x="80900" y="32050"/>
                </a:lnTo>
                <a:lnTo>
                  <a:pt x="80880" y="32050"/>
                </a:lnTo>
                <a:lnTo>
                  <a:pt x="80880" y="32040"/>
                </a:lnTo>
                <a:lnTo>
                  <a:pt x="80880" y="32030"/>
                </a:lnTo>
                <a:lnTo>
                  <a:pt x="80880" y="32020"/>
                </a:lnTo>
                <a:lnTo>
                  <a:pt x="80880" y="32010"/>
                </a:lnTo>
                <a:lnTo>
                  <a:pt x="80870" y="32010"/>
                </a:lnTo>
                <a:lnTo>
                  <a:pt x="80860" y="32010"/>
                </a:lnTo>
                <a:lnTo>
                  <a:pt x="80860" y="32020"/>
                </a:lnTo>
                <a:lnTo>
                  <a:pt x="80860" y="32030"/>
                </a:lnTo>
                <a:lnTo>
                  <a:pt x="80850" y="32030"/>
                </a:lnTo>
                <a:lnTo>
                  <a:pt x="80850" y="32040"/>
                </a:lnTo>
                <a:lnTo>
                  <a:pt x="80850" y="32050"/>
                </a:lnTo>
                <a:lnTo>
                  <a:pt x="80840" y="32050"/>
                </a:lnTo>
                <a:lnTo>
                  <a:pt x="80820" y="32050"/>
                </a:lnTo>
                <a:lnTo>
                  <a:pt x="80760" y="32100"/>
                </a:lnTo>
                <a:lnTo>
                  <a:pt x="80690" y="32150"/>
                </a:lnTo>
                <a:lnTo>
                  <a:pt x="80630" y="32190"/>
                </a:lnTo>
                <a:lnTo>
                  <a:pt x="80580" y="32230"/>
                </a:lnTo>
                <a:lnTo>
                  <a:pt x="80530" y="32330"/>
                </a:lnTo>
                <a:lnTo>
                  <a:pt x="80500" y="32360"/>
                </a:lnTo>
                <a:lnTo>
                  <a:pt x="80430" y="32380"/>
                </a:lnTo>
                <a:lnTo>
                  <a:pt x="80370" y="32430"/>
                </a:lnTo>
                <a:lnTo>
                  <a:pt x="80310" y="32480"/>
                </a:lnTo>
                <a:lnTo>
                  <a:pt x="80250" y="32530"/>
                </a:lnTo>
                <a:lnTo>
                  <a:pt x="80190" y="32570"/>
                </a:lnTo>
                <a:lnTo>
                  <a:pt x="80170" y="32590"/>
                </a:lnTo>
                <a:lnTo>
                  <a:pt x="80130" y="32620"/>
                </a:lnTo>
                <a:lnTo>
                  <a:pt x="80070" y="32680"/>
                </a:lnTo>
                <a:lnTo>
                  <a:pt x="80040" y="32730"/>
                </a:lnTo>
                <a:lnTo>
                  <a:pt x="80010" y="32790"/>
                </a:lnTo>
                <a:lnTo>
                  <a:pt x="80000" y="32780"/>
                </a:lnTo>
                <a:lnTo>
                  <a:pt x="79980" y="32800"/>
                </a:lnTo>
                <a:lnTo>
                  <a:pt x="79970" y="32830"/>
                </a:lnTo>
                <a:lnTo>
                  <a:pt x="79990" y="32850"/>
                </a:lnTo>
                <a:lnTo>
                  <a:pt x="79990" y="32870"/>
                </a:lnTo>
                <a:lnTo>
                  <a:pt x="80000" y="32900"/>
                </a:lnTo>
                <a:lnTo>
                  <a:pt x="80000" y="32920"/>
                </a:lnTo>
                <a:lnTo>
                  <a:pt x="79990" y="32940"/>
                </a:lnTo>
                <a:lnTo>
                  <a:pt x="79990" y="32960"/>
                </a:lnTo>
                <a:lnTo>
                  <a:pt x="79970" y="32980"/>
                </a:lnTo>
                <a:lnTo>
                  <a:pt x="79950" y="32990"/>
                </a:lnTo>
                <a:lnTo>
                  <a:pt x="79920" y="32990"/>
                </a:lnTo>
                <a:lnTo>
                  <a:pt x="79900" y="33010"/>
                </a:lnTo>
                <a:lnTo>
                  <a:pt x="79890" y="33030"/>
                </a:lnTo>
                <a:lnTo>
                  <a:pt x="79880" y="33060"/>
                </a:lnTo>
                <a:lnTo>
                  <a:pt x="79860" y="33060"/>
                </a:lnTo>
                <a:lnTo>
                  <a:pt x="79840" y="33060"/>
                </a:lnTo>
                <a:lnTo>
                  <a:pt x="79810" y="33070"/>
                </a:lnTo>
                <a:lnTo>
                  <a:pt x="79800" y="33090"/>
                </a:lnTo>
                <a:lnTo>
                  <a:pt x="79790" y="33120"/>
                </a:lnTo>
                <a:lnTo>
                  <a:pt x="79780" y="33150"/>
                </a:lnTo>
                <a:lnTo>
                  <a:pt x="79780" y="33180"/>
                </a:lnTo>
                <a:lnTo>
                  <a:pt x="79770" y="33190"/>
                </a:lnTo>
                <a:lnTo>
                  <a:pt x="79750" y="33200"/>
                </a:lnTo>
                <a:lnTo>
                  <a:pt x="79740" y="33210"/>
                </a:lnTo>
                <a:lnTo>
                  <a:pt x="79740" y="33220"/>
                </a:lnTo>
                <a:lnTo>
                  <a:pt x="79710" y="33230"/>
                </a:lnTo>
                <a:lnTo>
                  <a:pt x="79710" y="33240"/>
                </a:lnTo>
                <a:lnTo>
                  <a:pt x="79710" y="33220"/>
                </a:lnTo>
                <a:lnTo>
                  <a:pt x="79700" y="33210"/>
                </a:lnTo>
                <a:lnTo>
                  <a:pt x="79690" y="33220"/>
                </a:lnTo>
                <a:lnTo>
                  <a:pt x="79700" y="33240"/>
                </a:lnTo>
                <a:lnTo>
                  <a:pt x="79700" y="33250"/>
                </a:lnTo>
                <a:lnTo>
                  <a:pt x="79690" y="33270"/>
                </a:lnTo>
                <a:lnTo>
                  <a:pt x="79650" y="33270"/>
                </a:lnTo>
                <a:lnTo>
                  <a:pt x="79600" y="33260"/>
                </a:lnTo>
                <a:lnTo>
                  <a:pt x="79490" y="33320"/>
                </a:lnTo>
                <a:lnTo>
                  <a:pt x="79440" y="33250"/>
                </a:lnTo>
                <a:lnTo>
                  <a:pt x="79360" y="33250"/>
                </a:lnTo>
                <a:lnTo>
                  <a:pt x="79350" y="33250"/>
                </a:lnTo>
                <a:lnTo>
                  <a:pt x="79350" y="33240"/>
                </a:lnTo>
                <a:lnTo>
                  <a:pt x="79350" y="33230"/>
                </a:lnTo>
                <a:lnTo>
                  <a:pt x="79340" y="33240"/>
                </a:lnTo>
                <a:lnTo>
                  <a:pt x="79320" y="33250"/>
                </a:lnTo>
                <a:lnTo>
                  <a:pt x="79310" y="33260"/>
                </a:lnTo>
                <a:lnTo>
                  <a:pt x="79290" y="33250"/>
                </a:lnTo>
                <a:lnTo>
                  <a:pt x="79280" y="33200"/>
                </a:lnTo>
                <a:lnTo>
                  <a:pt x="79200" y="33250"/>
                </a:lnTo>
                <a:lnTo>
                  <a:pt x="79190" y="33250"/>
                </a:lnTo>
                <a:lnTo>
                  <a:pt x="79160" y="33270"/>
                </a:lnTo>
                <a:lnTo>
                  <a:pt x="79130" y="33280"/>
                </a:lnTo>
                <a:lnTo>
                  <a:pt x="79090" y="33290"/>
                </a:lnTo>
                <a:lnTo>
                  <a:pt x="79100" y="33270"/>
                </a:lnTo>
                <a:lnTo>
                  <a:pt x="79090" y="33260"/>
                </a:lnTo>
                <a:lnTo>
                  <a:pt x="79070" y="33240"/>
                </a:lnTo>
                <a:lnTo>
                  <a:pt x="79050" y="33240"/>
                </a:lnTo>
                <a:lnTo>
                  <a:pt x="79040" y="33230"/>
                </a:lnTo>
                <a:lnTo>
                  <a:pt x="79020" y="33230"/>
                </a:lnTo>
                <a:lnTo>
                  <a:pt x="79020" y="33220"/>
                </a:lnTo>
                <a:lnTo>
                  <a:pt x="79010" y="33220"/>
                </a:lnTo>
                <a:lnTo>
                  <a:pt x="79010" y="33210"/>
                </a:lnTo>
                <a:lnTo>
                  <a:pt x="79010" y="33180"/>
                </a:lnTo>
                <a:lnTo>
                  <a:pt x="79010" y="33160"/>
                </a:lnTo>
                <a:lnTo>
                  <a:pt x="79020" y="33130"/>
                </a:lnTo>
                <a:lnTo>
                  <a:pt x="79020" y="33120"/>
                </a:lnTo>
                <a:lnTo>
                  <a:pt x="79010" y="33130"/>
                </a:lnTo>
                <a:lnTo>
                  <a:pt x="79000" y="33160"/>
                </a:lnTo>
                <a:lnTo>
                  <a:pt x="79000" y="33180"/>
                </a:lnTo>
                <a:lnTo>
                  <a:pt x="78990" y="33210"/>
                </a:lnTo>
                <a:lnTo>
                  <a:pt x="78990" y="33220"/>
                </a:lnTo>
                <a:lnTo>
                  <a:pt x="78940" y="33210"/>
                </a:lnTo>
                <a:lnTo>
                  <a:pt x="78920" y="33220"/>
                </a:lnTo>
                <a:lnTo>
                  <a:pt x="78900" y="33260"/>
                </a:lnTo>
                <a:lnTo>
                  <a:pt x="78880" y="33280"/>
                </a:lnTo>
                <a:lnTo>
                  <a:pt x="78850" y="33300"/>
                </a:lnTo>
                <a:lnTo>
                  <a:pt x="78840" y="33320"/>
                </a:lnTo>
                <a:lnTo>
                  <a:pt x="78820" y="33360"/>
                </a:lnTo>
                <a:lnTo>
                  <a:pt x="78810" y="33360"/>
                </a:lnTo>
                <a:lnTo>
                  <a:pt x="78810" y="33370"/>
                </a:lnTo>
                <a:lnTo>
                  <a:pt x="78790" y="33340"/>
                </a:lnTo>
                <a:lnTo>
                  <a:pt x="78780" y="33320"/>
                </a:lnTo>
                <a:lnTo>
                  <a:pt x="78760" y="33320"/>
                </a:lnTo>
                <a:lnTo>
                  <a:pt x="78750" y="33330"/>
                </a:lnTo>
                <a:lnTo>
                  <a:pt x="78740" y="33330"/>
                </a:lnTo>
                <a:lnTo>
                  <a:pt x="78720" y="33340"/>
                </a:lnTo>
                <a:lnTo>
                  <a:pt x="78690" y="33350"/>
                </a:lnTo>
                <a:lnTo>
                  <a:pt x="78680" y="33370"/>
                </a:lnTo>
                <a:lnTo>
                  <a:pt x="78680" y="33390"/>
                </a:lnTo>
                <a:lnTo>
                  <a:pt x="78680" y="33420"/>
                </a:lnTo>
                <a:lnTo>
                  <a:pt x="78670" y="33440"/>
                </a:lnTo>
                <a:lnTo>
                  <a:pt x="78650" y="33460"/>
                </a:lnTo>
                <a:lnTo>
                  <a:pt x="78650" y="33450"/>
                </a:lnTo>
                <a:lnTo>
                  <a:pt x="78650" y="33440"/>
                </a:lnTo>
                <a:lnTo>
                  <a:pt x="78650" y="33430"/>
                </a:lnTo>
                <a:lnTo>
                  <a:pt x="78670" y="33420"/>
                </a:lnTo>
                <a:lnTo>
                  <a:pt x="78670" y="33410"/>
                </a:lnTo>
                <a:lnTo>
                  <a:pt x="78650" y="33370"/>
                </a:lnTo>
                <a:lnTo>
                  <a:pt x="78630" y="33370"/>
                </a:lnTo>
                <a:lnTo>
                  <a:pt x="78610" y="33370"/>
                </a:lnTo>
                <a:lnTo>
                  <a:pt x="78600" y="33350"/>
                </a:lnTo>
                <a:lnTo>
                  <a:pt x="78580" y="33330"/>
                </a:lnTo>
                <a:lnTo>
                  <a:pt x="78540" y="33380"/>
                </a:lnTo>
                <a:lnTo>
                  <a:pt x="78530" y="33380"/>
                </a:lnTo>
                <a:lnTo>
                  <a:pt x="78490" y="33370"/>
                </a:lnTo>
                <a:lnTo>
                  <a:pt x="78480" y="33360"/>
                </a:lnTo>
                <a:lnTo>
                  <a:pt x="78480" y="33320"/>
                </a:lnTo>
                <a:lnTo>
                  <a:pt x="78480" y="33280"/>
                </a:lnTo>
                <a:lnTo>
                  <a:pt x="78470" y="33280"/>
                </a:lnTo>
                <a:lnTo>
                  <a:pt x="78470" y="33290"/>
                </a:lnTo>
                <a:lnTo>
                  <a:pt x="78470" y="33310"/>
                </a:lnTo>
                <a:lnTo>
                  <a:pt x="78470" y="33330"/>
                </a:lnTo>
                <a:lnTo>
                  <a:pt x="78470" y="33350"/>
                </a:lnTo>
                <a:lnTo>
                  <a:pt x="78470" y="33360"/>
                </a:lnTo>
                <a:lnTo>
                  <a:pt x="78430" y="33330"/>
                </a:lnTo>
                <a:lnTo>
                  <a:pt x="78410" y="33320"/>
                </a:lnTo>
                <a:lnTo>
                  <a:pt x="78400" y="33330"/>
                </a:lnTo>
                <a:lnTo>
                  <a:pt x="78400" y="33340"/>
                </a:lnTo>
                <a:lnTo>
                  <a:pt x="78390" y="33320"/>
                </a:lnTo>
                <a:lnTo>
                  <a:pt x="78380" y="33340"/>
                </a:lnTo>
                <a:lnTo>
                  <a:pt x="78380" y="33360"/>
                </a:lnTo>
                <a:lnTo>
                  <a:pt x="78380" y="33390"/>
                </a:lnTo>
                <a:lnTo>
                  <a:pt x="78380" y="33410"/>
                </a:lnTo>
                <a:lnTo>
                  <a:pt x="78360" y="33420"/>
                </a:lnTo>
                <a:lnTo>
                  <a:pt x="78320" y="33420"/>
                </a:lnTo>
                <a:lnTo>
                  <a:pt x="78290" y="33480"/>
                </a:lnTo>
                <a:lnTo>
                  <a:pt x="78350" y="33480"/>
                </a:lnTo>
                <a:lnTo>
                  <a:pt x="78340" y="33480"/>
                </a:lnTo>
                <a:lnTo>
                  <a:pt x="78350" y="33490"/>
                </a:lnTo>
                <a:lnTo>
                  <a:pt x="78360" y="33480"/>
                </a:lnTo>
                <a:lnTo>
                  <a:pt x="78410" y="33550"/>
                </a:lnTo>
                <a:lnTo>
                  <a:pt x="78400" y="33550"/>
                </a:lnTo>
                <a:lnTo>
                  <a:pt x="78390" y="33550"/>
                </a:lnTo>
                <a:lnTo>
                  <a:pt x="78380" y="33550"/>
                </a:lnTo>
                <a:lnTo>
                  <a:pt x="78370" y="33540"/>
                </a:lnTo>
                <a:lnTo>
                  <a:pt x="78310" y="33530"/>
                </a:lnTo>
                <a:lnTo>
                  <a:pt x="78290" y="33570"/>
                </a:lnTo>
                <a:lnTo>
                  <a:pt x="78270" y="33560"/>
                </a:lnTo>
                <a:lnTo>
                  <a:pt x="78230" y="33570"/>
                </a:lnTo>
                <a:lnTo>
                  <a:pt x="78220" y="33580"/>
                </a:lnTo>
                <a:lnTo>
                  <a:pt x="78210" y="33570"/>
                </a:lnTo>
                <a:lnTo>
                  <a:pt x="78200" y="33570"/>
                </a:lnTo>
                <a:lnTo>
                  <a:pt x="78180" y="33570"/>
                </a:lnTo>
                <a:lnTo>
                  <a:pt x="78170" y="33580"/>
                </a:lnTo>
                <a:lnTo>
                  <a:pt x="78150" y="33550"/>
                </a:lnTo>
                <a:lnTo>
                  <a:pt x="78130" y="33540"/>
                </a:lnTo>
                <a:lnTo>
                  <a:pt x="78120" y="33580"/>
                </a:lnTo>
                <a:lnTo>
                  <a:pt x="78110" y="33580"/>
                </a:lnTo>
                <a:lnTo>
                  <a:pt x="78100" y="33580"/>
                </a:lnTo>
                <a:lnTo>
                  <a:pt x="78080" y="33580"/>
                </a:lnTo>
                <a:lnTo>
                  <a:pt x="78070" y="33570"/>
                </a:lnTo>
                <a:lnTo>
                  <a:pt x="78060" y="33570"/>
                </a:lnTo>
                <a:lnTo>
                  <a:pt x="78050" y="33580"/>
                </a:lnTo>
                <a:lnTo>
                  <a:pt x="78050" y="33590"/>
                </a:lnTo>
                <a:lnTo>
                  <a:pt x="78040" y="33590"/>
                </a:lnTo>
                <a:lnTo>
                  <a:pt x="78040" y="33580"/>
                </a:lnTo>
                <a:lnTo>
                  <a:pt x="78040" y="33590"/>
                </a:lnTo>
                <a:lnTo>
                  <a:pt x="78020" y="33600"/>
                </a:lnTo>
                <a:lnTo>
                  <a:pt x="77980" y="33580"/>
                </a:lnTo>
                <a:lnTo>
                  <a:pt x="77940" y="33600"/>
                </a:lnTo>
                <a:lnTo>
                  <a:pt x="77980" y="33640"/>
                </a:lnTo>
                <a:lnTo>
                  <a:pt x="77950" y="33670"/>
                </a:lnTo>
                <a:lnTo>
                  <a:pt x="77950" y="33680"/>
                </a:lnTo>
                <a:lnTo>
                  <a:pt x="77940" y="33680"/>
                </a:lnTo>
                <a:lnTo>
                  <a:pt x="77910" y="33680"/>
                </a:lnTo>
                <a:lnTo>
                  <a:pt x="77870" y="33680"/>
                </a:lnTo>
                <a:lnTo>
                  <a:pt x="77840" y="33690"/>
                </a:lnTo>
                <a:lnTo>
                  <a:pt x="77790" y="33700"/>
                </a:lnTo>
                <a:lnTo>
                  <a:pt x="77760" y="33680"/>
                </a:lnTo>
                <a:lnTo>
                  <a:pt x="77730" y="33740"/>
                </a:lnTo>
                <a:lnTo>
                  <a:pt x="77710" y="33760"/>
                </a:lnTo>
                <a:lnTo>
                  <a:pt x="77710" y="33750"/>
                </a:lnTo>
                <a:lnTo>
                  <a:pt x="77690" y="33750"/>
                </a:lnTo>
                <a:lnTo>
                  <a:pt x="77690" y="33740"/>
                </a:lnTo>
                <a:lnTo>
                  <a:pt x="77680" y="33730"/>
                </a:lnTo>
                <a:lnTo>
                  <a:pt x="77680" y="33740"/>
                </a:lnTo>
                <a:lnTo>
                  <a:pt x="77690" y="33760"/>
                </a:lnTo>
                <a:lnTo>
                  <a:pt x="77700" y="33760"/>
                </a:lnTo>
                <a:lnTo>
                  <a:pt x="77710" y="33770"/>
                </a:lnTo>
                <a:lnTo>
                  <a:pt x="77680" y="33780"/>
                </a:lnTo>
                <a:lnTo>
                  <a:pt x="77660" y="33790"/>
                </a:lnTo>
                <a:lnTo>
                  <a:pt x="77630" y="33800"/>
                </a:lnTo>
                <a:lnTo>
                  <a:pt x="77620" y="33820"/>
                </a:lnTo>
                <a:lnTo>
                  <a:pt x="77610" y="33820"/>
                </a:lnTo>
                <a:lnTo>
                  <a:pt x="77590" y="33830"/>
                </a:lnTo>
                <a:lnTo>
                  <a:pt x="77580" y="33810"/>
                </a:lnTo>
                <a:lnTo>
                  <a:pt x="77560" y="33800"/>
                </a:lnTo>
                <a:lnTo>
                  <a:pt x="77550" y="33820"/>
                </a:lnTo>
                <a:lnTo>
                  <a:pt x="77540" y="33850"/>
                </a:lnTo>
                <a:lnTo>
                  <a:pt x="77530" y="33840"/>
                </a:lnTo>
                <a:lnTo>
                  <a:pt x="77530" y="33850"/>
                </a:lnTo>
                <a:lnTo>
                  <a:pt x="77520" y="33850"/>
                </a:lnTo>
                <a:lnTo>
                  <a:pt x="77520" y="33860"/>
                </a:lnTo>
                <a:lnTo>
                  <a:pt x="77510" y="33880"/>
                </a:lnTo>
                <a:lnTo>
                  <a:pt x="77500" y="33890"/>
                </a:lnTo>
                <a:lnTo>
                  <a:pt x="77470" y="33840"/>
                </a:lnTo>
                <a:lnTo>
                  <a:pt x="77430" y="33890"/>
                </a:lnTo>
                <a:lnTo>
                  <a:pt x="77440" y="33940"/>
                </a:lnTo>
                <a:lnTo>
                  <a:pt x="77430" y="33950"/>
                </a:lnTo>
                <a:lnTo>
                  <a:pt x="77400" y="33950"/>
                </a:lnTo>
                <a:lnTo>
                  <a:pt x="77390" y="33950"/>
                </a:lnTo>
                <a:lnTo>
                  <a:pt x="77380" y="33960"/>
                </a:lnTo>
                <a:lnTo>
                  <a:pt x="77400" y="33960"/>
                </a:lnTo>
                <a:lnTo>
                  <a:pt x="77400" y="33970"/>
                </a:lnTo>
                <a:lnTo>
                  <a:pt x="77400" y="33980"/>
                </a:lnTo>
                <a:lnTo>
                  <a:pt x="77390" y="33990"/>
                </a:lnTo>
                <a:lnTo>
                  <a:pt x="77330" y="33970"/>
                </a:lnTo>
                <a:lnTo>
                  <a:pt x="77330" y="34010"/>
                </a:lnTo>
                <a:lnTo>
                  <a:pt x="77320" y="34030"/>
                </a:lnTo>
                <a:lnTo>
                  <a:pt x="77280" y="34050"/>
                </a:lnTo>
                <a:lnTo>
                  <a:pt x="77240" y="34070"/>
                </a:lnTo>
                <a:lnTo>
                  <a:pt x="77220" y="34080"/>
                </a:lnTo>
                <a:lnTo>
                  <a:pt x="77210" y="34080"/>
                </a:lnTo>
                <a:lnTo>
                  <a:pt x="77200" y="34080"/>
                </a:lnTo>
                <a:lnTo>
                  <a:pt x="77200" y="34070"/>
                </a:lnTo>
                <a:lnTo>
                  <a:pt x="77190" y="34070"/>
                </a:lnTo>
                <a:lnTo>
                  <a:pt x="77170" y="34070"/>
                </a:lnTo>
                <a:lnTo>
                  <a:pt x="77150" y="34070"/>
                </a:lnTo>
                <a:lnTo>
                  <a:pt x="77130" y="34050"/>
                </a:lnTo>
                <a:lnTo>
                  <a:pt x="77130" y="34060"/>
                </a:lnTo>
                <a:lnTo>
                  <a:pt x="77130" y="34070"/>
                </a:lnTo>
                <a:lnTo>
                  <a:pt x="77140" y="34080"/>
                </a:lnTo>
                <a:lnTo>
                  <a:pt x="77080" y="34060"/>
                </a:lnTo>
                <a:lnTo>
                  <a:pt x="76920" y="34250"/>
                </a:lnTo>
                <a:lnTo>
                  <a:pt x="76920" y="34240"/>
                </a:lnTo>
                <a:lnTo>
                  <a:pt x="76900" y="34220"/>
                </a:lnTo>
                <a:lnTo>
                  <a:pt x="76890" y="34230"/>
                </a:lnTo>
                <a:lnTo>
                  <a:pt x="76870" y="34240"/>
                </a:lnTo>
                <a:lnTo>
                  <a:pt x="76890" y="34230"/>
                </a:lnTo>
                <a:lnTo>
                  <a:pt x="76900" y="34230"/>
                </a:lnTo>
                <a:lnTo>
                  <a:pt x="76920" y="34250"/>
                </a:lnTo>
                <a:lnTo>
                  <a:pt x="76850" y="34250"/>
                </a:lnTo>
                <a:lnTo>
                  <a:pt x="76870" y="34280"/>
                </a:lnTo>
                <a:lnTo>
                  <a:pt x="76870" y="34290"/>
                </a:lnTo>
                <a:lnTo>
                  <a:pt x="76880" y="34320"/>
                </a:lnTo>
                <a:lnTo>
                  <a:pt x="76870" y="34340"/>
                </a:lnTo>
                <a:lnTo>
                  <a:pt x="76860" y="34360"/>
                </a:lnTo>
                <a:lnTo>
                  <a:pt x="76840" y="34370"/>
                </a:lnTo>
                <a:lnTo>
                  <a:pt x="76800" y="34380"/>
                </a:lnTo>
                <a:lnTo>
                  <a:pt x="76770" y="34400"/>
                </a:lnTo>
                <a:lnTo>
                  <a:pt x="76750" y="34410"/>
                </a:lnTo>
                <a:lnTo>
                  <a:pt x="76720" y="34430"/>
                </a:lnTo>
                <a:lnTo>
                  <a:pt x="76690" y="34460"/>
                </a:lnTo>
                <a:lnTo>
                  <a:pt x="76670" y="34480"/>
                </a:lnTo>
                <a:lnTo>
                  <a:pt x="76680" y="34510"/>
                </a:lnTo>
                <a:lnTo>
                  <a:pt x="76680" y="34520"/>
                </a:lnTo>
                <a:lnTo>
                  <a:pt x="76670" y="34510"/>
                </a:lnTo>
                <a:lnTo>
                  <a:pt x="76660" y="34500"/>
                </a:lnTo>
                <a:lnTo>
                  <a:pt x="76660" y="34510"/>
                </a:lnTo>
                <a:lnTo>
                  <a:pt x="76670" y="34520"/>
                </a:lnTo>
                <a:lnTo>
                  <a:pt x="76680" y="34530"/>
                </a:lnTo>
                <a:lnTo>
                  <a:pt x="76650" y="34530"/>
                </a:lnTo>
                <a:lnTo>
                  <a:pt x="76630" y="34530"/>
                </a:lnTo>
                <a:lnTo>
                  <a:pt x="76610" y="34540"/>
                </a:lnTo>
                <a:lnTo>
                  <a:pt x="76620" y="34570"/>
                </a:lnTo>
                <a:lnTo>
                  <a:pt x="76640" y="34570"/>
                </a:lnTo>
                <a:lnTo>
                  <a:pt x="76660" y="34580"/>
                </a:lnTo>
                <a:lnTo>
                  <a:pt x="76690" y="34580"/>
                </a:lnTo>
                <a:lnTo>
                  <a:pt x="76710" y="34590"/>
                </a:lnTo>
                <a:lnTo>
                  <a:pt x="76720" y="34610"/>
                </a:lnTo>
                <a:lnTo>
                  <a:pt x="76700" y="34630"/>
                </a:lnTo>
                <a:lnTo>
                  <a:pt x="76650" y="34660"/>
                </a:lnTo>
                <a:lnTo>
                  <a:pt x="76640" y="34650"/>
                </a:lnTo>
                <a:lnTo>
                  <a:pt x="76620" y="34630"/>
                </a:lnTo>
                <a:lnTo>
                  <a:pt x="76610" y="34630"/>
                </a:lnTo>
                <a:lnTo>
                  <a:pt x="76610" y="34640"/>
                </a:lnTo>
                <a:lnTo>
                  <a:pt x="76610" y="34670"/>
                </a:lnTo>
                <a:lnTo>
                  <a:pt x="76620" y="34670"/>
                </a:lnTo>
                <a:lnTo>
                  <a:pt x="76620" y="34680"/>
                </a:lnTo>
                <a:lnTo>
                  <a:pt x="76610" y="34680"/>
                </a:lnTo>
                <a:lnTo>
                  <a:pt x="76580" y="34680"/>
                </a:lnTo>
                <a:lnTo>
                  <a:pt x="76560" y="34650"/>
                </a:lnTo>
                <a:lnTo>
                  <a:pt x="76580" y="34730"/>
                </a:lnTo>
                <a:lnTo>
                  <a:pt x="76560" y="34740"/>
                </a:lnTo>
                <a:lnTo>
                  <a:pt x="76550" y="34740"/>
                </a:lnTo>
                <a:lnTo>
                  <a:pt x="76540" y="34750"/>
                </a:lnTo>
                <a:lnTo>
                  <a:pt x="76510" y="34750"/>
                </a:lnTo>
                <a:lnTo>
                  <a:pt x="76490" y="34760"/>
                </a:lnTo>
                <a:lnTo>
                  <a:pt x="76470" y="34770"/>
                </a:lnTo>
                <a:lnTo>
                  <a:pt x="76460" y="34790"/>
                </a:lnTo>
                <a:lnTo>
                  <a:pt x="76440" y="34770"/>
                </a:lnTo>
                <a:lnTo>
                  <a:pt x="76430" y="34740"/>
                </a:lnTo>
                <a:lnTo>
                  <a:pt x="76420" y="34740"/>
                </a:lnTo>
                <a:lnTo>
                  <a:pt x="76410" y="34740"/>
                </a:lnTo>
                <a:lnTo>
                  <a:pt x="76410" y="34750"/>
                </a:lnTo>
                <a:lnTo>
                  <a:pt x="76400" y="34760"/>
                </a:lnTo>
                <a:lnTo>
                  <a:pt x="76390" y="34770"/>
                </a:lnTo>
                <a:lnTo>
                  <a:pt x="76380" y="34780"/>
                </a:lnTo>
                <a:lnTo>
                  <a:pt x="76350" y="34770"/>
                </a:lnTo>
                <a:lnTo>
                  <a:pt x="76360" y="34790"/>
                </a:lnTo>
                <a:lnTo>
                  <a:pt x="76310" y="34790"/>
                </a:lnTo>
                <a:lnTo>
                  <a:pt x="76310" y="34800"/>
                </a:lnTo>
                <a:lnTo>
                  <a:pt x="76300" y="34800"/>
                </a:lnTo>
                <a:lnTo>
                  <a:pt x="76270" y="34800"/>
                </a:lnTo>
                <a:lnTo>
                  <a:pt x="76250" y="34810"/>
                </a:lnTo>
                <a:lnTo>
                  <a:pt x="76260" y="34830"/>
                </a:lnTo>
                <a:lnTo>
                  <a:pt x="76270" y="34860"/>
                </a:lnTo>
                <a:lnTo>
                  <a:pt x="76290" y="34880"/>
                </a:lnTo>
                <a:lnTo>
                  <a:pt x="76310" y="34900"/>
                </a:lnTo>
                <a:lnTo>
                  <a:pt x="76330" y="34910"/>
                </a:lnTo>
                <a:lnTo>
                  <a:pt x="76350" y="34930"/>
                </a:lnTo>
                <a:lnTo>
                  <a:pt x="76340" y="34960"/>
                </a:lnTo>
                <a:lnTo>
                  <a:pt x="76320" y="34970"/>
                </a:lnTo>
                <a:lnTo>
                  <a:pt x="76310" y="34970"/>
                </a:lnTo>
                <a:lnTo>
                  <a:pt x="76300" y="34960"/>
                </a:lnTo>
                <a:lnTo>
                  <a:pt x="76320" y="34950"/>
                </a:lnTo>
                <a:lnTo>
                  <a:pt x="76280" y="34920"/>
                </a:lnTo>
                <a:lnTo>
                  <a:pt x="76270" y="34910"/>
                </a:lnTo>
                <a:lnTo>
                  <a:pt x="76270" y="34890"/>
                </a:lnTo>
                <a:lnTo>
                  <a:pt x="76260" y="34880"/>
                </a:lnTo>
                <a:lnTo>
                  <a:pt x="76250" y="34870"/>
                </a:lnTo>
                <a:lnTo>
                  <a:pt x="76250" y="34860"/>
                </a:lnTo>
                <a:lnTo>
                  <a:pt x="76250" y="34850"/>
                </a:lnTo>
                <a:lnTo>
                  <a:pt x="76250" y="34840"/>
                </a:lnTo>
                <a:lnTo>
                  <a:pt x="76220" y="34830"/>
                </a:lnTo>
                <a:lnTo>
                  <a:pt x="76210" y="34830"/>
                </a:lnTo>
                <a:lnTo>
                  <a:pt x="76200" y="34810"/>
                </a:lnTo>
                <a:lnTo>
                  <a:pt x="76180" y="34810"/>
                </a:lnTo>
                <a:lnTo>
                  <a:pt x="76160" y="34800"/>
                </a:lnTo>
                <a:lnTo>
                  <a:pt x="76160" y="34790"/>
                </a:lnTo>
                <a:lnTo>
                  <a:pt x="76150" y="34790"/>
                </a:lnTo>
                <a:lnTo>
                  <a:pt x="76140" y="34790"/>
                </a:lnTo>
                <a:lnTo>
                  <a:pt x="76130" y="34790"/>
                </a:lnTo>
                <a:lnTo>
                  <a:pt x="76130" y="34770"/>
                </a:lnTo>
                <a:lnTo>
                  <a:pt x="76120" y="34770"/>
                </a:lnTo>
                <a:lnTo>
                  <a:pt x="76110" y="34790"/>
                </a:lnTo>
                <a:lnTo>
                  <a:pt x="76120" y="34800"/>
                </a:lnTo>
                <a:lnTo>
                  <a:pt x="76090" y="34780"/>
                </a:lnTo>
                <a:lnTo>
                  <a:pt x="76070" y="34790"/>
                </a:lnTo>
                <a:lnTo>
                  <a:pt x="76060" y="34810"/>
                </a:lnTo>
                <a:lnTo>
                  <a:pt x="76080" y="34820"/>
                </a:lnTo>
                <a:lnTo>
                  <a:pt x="76100" y="34850"/>
                </a:lnTo>
                <a:lnTo>
                  <a:pt x="76090" y="34850"/>
                </a:lnTo>
                <a:lnTo>
                  <a:pt x="76090" y="34860"/>
                </a:lnTo>
                <a:lnTo>
                  <a:pt x="76080" y="34860"/>
                </a:lnTo>
                <a:lnTo>
                  <a:pt x="76060" y="34850"/>
                </a:lnTo>
                <a:lnTo>
                  <a:pt x="76050" y="34850"/>
                </a:lnTo>
                <a:lnTo>
                  <a:pt x="76050" y="34860"/>
                </a:lnTo>
                <a:lnTo>
                  <a:pt x="76020" y="34840"/>
                </a:lnTo>
                <a:lnTo>
                  <a:pt x="75970" y="34860"/>
                </a:lnTo>
                <a:lnTo>
                  <a:pt x="75950" y="34870"/>
                </a:lnTo>
                <a:lnTo>
                  <a:pt x="76000" y="34930"/>
                </a:lnTo>
                <a:lnTo>
                  <a:pt x="75900" y="34970"/>
                </a:lnTo>
                <a:lnTo>
                  <a:pt x="75940" y="34990"/>
                </a:lnTo>
                <a:lnTo>
                  <a:pt x="75950" y="34990"/>
                </a:lnTo>
                <a:lnTo>
                  <a:pt x="75970" y="35000"/>
                </a:lnTo>
                <a:lnTo>
                  <a:pt x="75980" y="35010"/>
                </a:lnTo>
                <a:lnTo>
                  <a:pt x="75980" y="35020"/>
                </a:lnTo>
                <a:lnTo>
                  <a:pt x="75990" y="35020"/>
                </a:lnTo>
                <a:lnTo>
                  <a:pt x="75990" y="35010"/>
                </a:lnTo>
                <a:lnTo>
                  <a:pt x="76000" y="35010"/>
                </a:lnTo>
                <a:lnTo>
                  <a:pt x="76030" y="35030"/>
                </a:lnTo>
                <a:lnTo>
                  <a:pt x="76060" y="35050"/>
                </a:lnTo>
                <a:lnTo>
                  <a:pt x="76080" y="35070"/>
                </a:lnTo>
                <a:lnTo>
                  <a:pt x="76090" y="35090"/>
                </a:lnTo>
                <a:lnTo>
                  <a:pt x="76070" y="35130"/>
                </a:lnTo>
                <a:lnTo>
                  <a:pt x="76030" y="35110"/>
                </a:lnTo>
                <a:lnTo>
                  <a:pt x="75990" y="35140"/>
                </a:lnTo>
                <a:lnTo>
                  <a:pt x="75950" y="35130"/>
                </a:lnTo>
                <a:lnTo>
                  <a:pt x="75950" y="35110"/>
                </a:lnTo>
                <a:lnTo>
                  <a:pt x="75940" y="35110"/>
                </a:lnTo>
                <a:lnTo>
                  <a:pt x="75930" y="35110"/>
                </a:lnTo>
                <a:lnTo>
                  <a:pt x="75920" y="35110"/>
                </a:lnTo>
                <a:lnTo>
                  <a:pt x="75900" y="35100"/>
                </a:lnTo>
                <a:lnTo>
                  <a:pt x="75860" y="35150"/>
                </a:lnTo>
                <a:lnTo>
                  <a:pt x="75830" y="35180"/>
                </a:lnTo>
                <a:lnTo>
                  <a:pt x="75780" y="35190"/>
                </a:lnTo>
                <a:lnTo>
                  <a:pt x="75780" y="35230"/>
                </a:lnTo>
                <a:lnTo>
                  <a:pt x="75760" y="35230"/>
                </a:lnTo>
                <a:lnTo>
                  <a:pt x="75720" y="35230"/>
                </a:lnTo>
                <a:lnTo>
                  <a:pt x="75710" y="35230"/>
                </a:lnTo>
                <a:lnTo>
                  <a:pt x="75720" y="35220"/>
                </a:lnTo>
                <a:lnTo>
                  <a:pt x="75710" y="35220"/>
                </a:lnTo>
                <a:lnTo>
                  <a:pt x="75700" y="35230"/>
                </a:lnTo>
                <a:lnTo>
                  <a:pt x="75670" y="35230"/>
                </a:lnTo>
                <a:lnTo>
                  <a:pt x="75670" y="35200"/>
                </a:lnTo>
                <a:lnTo>
                  <a:pt x="75660" y="35200"/>
                </a:lnTo>
                <a:lnTo>
                  <a:pt x="75660" y="35220"/>
                </a:lnTo>
                <a:lnTo>
                  <a:pt x="75660" y="35230"/>
                </a:lnTo>
                <a:lnTo>
                  <a:pt x="75620" y="35230"/>
                </a:lnTo>
                <a:lnTo>
                  <a:pt x="75610" y="35230"/>
                </a:lnTo>
                <a:lnTo>
                  <a:pt x="75600" y="35220"/>
                </a:lnTo>
                <a:lnTo>
                  <a:pt x="75590" y="35230"/>
                </a:lnTo>
                <a:lnTo>
                  <a:pt x="75570" y="35230"/>
                </a:lnTo>
                <a:lnTo>
                  <a:pt x="75560" y="35230"/>
                </a:lnTo>
                <a:lnTo>
                  <a:pt x="75540" y="35230"/>
                </a:lnTo>
                <a:lnTo>
                  <a:pt x="75510" y="35240"/>
                </a:lnTo>
                <a:lnTo>
                  <a:pt x="75470" y="35280"/>
                </a:lnTo>
                <a:lnTo>
                  <a:pt x="75460" y="35280"/>
                </a:lnTo>
                <a:lnTo>
                  <a:pt x="75440" y="35260"/>
                </a:lnTo>
                <a:lnTo>
                  <a:pt x="75440" y="35250"/>
                </a:lnTo>
                <a:lnTo>
                  <a:pt x="75420" y="35250"/>
                </a:lnTo>
                <a:lnTo>
                  <a:pt x="75420" y="35260"/>
                </a:lnTo>
                <a:lnTo>
                  <a:pt x="75410" y="35270"/>
                </a:lnTo>
                <a:lnTo>
                  <a:pt x="75410" y="35280"/>
                </a:lnTo>
                <a:lnTo>
                  <a:pt x="75370" y="35260"/>
                </a:lnTo>
                <a:lnTo>
                  <a:pt x="75340" y="35310"/>
                </a:lnTo>
                <a:lnTo>
                  <a:pt x="75390" y="35310"/>
                </a:lnTo>
                <a:lnTo>
                  <a:pt x="75310" y="35400"/>
                </a:lnTo>
                <a:lnTo>
                  <a:pt x="75280" y="35410"/>
                </a:lnTo>
                <a:lnTo>
                  <a:pt x="75280" y="35400"/>
                </a:lnTo>
                <a:lnTo>
                  <a:pt x="75270" y="35360"/>
                </a:lnTo>
                <a:lnTo>
                  <a:pt x="75260" y="35350"/>
                </a:lnTo>
                <a:lnTo>
                  <a:pt x="75250" y="35320"/>
                </a:lnTo>
                <a:lnTo>
                  <a:pt x="75240" y="35310"/>
                </a:lnTo>
                <a:lnTo>
                  <a:pt x="75250" y="35300"/>
                </a:lnTo>
                <a:lnTo>
                  <a:pt x="75260" y="35310"/>
                </a:lnTo>
                <a:lnTo>
                  <a:pt x="75280" y="35310"/>
                </a:lnTo>
                <a:lnTo>
                  <a:pt x="75290" y="35290"/>
                </a:lnTo>
                <a:lnTo>
                  <a:pt x="75300" y="35280"/>
                </a:lnTo>
                <a:lnTo>
                  <a:pt x="75290" y="35280"/>
                </a:lnTo>
                <a:lnTo>
                  <a:pt x="75290" y="35270"/>
                </a:lnTo>
                <a:lnTo>
                  <a:pt x="75280" y="35260"/>
                </a:lnTo>
                <a:lnTo>
                  <a:pt x="75280" y="35250"/>
                </a:lnTo>
                <a:lnTo>
                  <a:pt x="75280" y="35240"/>
                </a:lnTo>
                <a:lnTo>
                  <a:pt x="75270" y="35240"/>
                </a:lnTo>
                <a:lnTo>
                  <a:pt x="75270" y="35250"/>
                </a:lnTo>
                <a:lnTo>
                  <a:pt x="75250" y="35240"/>
                </a:lnTo>
                <a:lnTo>
                  <a:pt x="75250" y="35230"/>
                </a:lnTo>
                <a:lnTo>
                  <a:pt x="75250" y="35200"/>
                </a:lnTo>
                <a:lnTo>
                  <a:pt x="75240" y="35180"/>
                </a:lnTo>
                <a:lnTo>
                  <a:pt x="75240" y="35170"/>
                </a:lnTo>
                <a:lnTo>
                  <a:pt x="75240" y="35160"/>
                </a:lnTo>
                <a:lnTo>
                  <a:pt x="75250" y="35150"/>
                </a:lnTo>
                <a:lnTo>
                  <a:pt x="75250" y="35140"/>
                </a:lnTo>
                <a:lnTo>
                  <a:pt x="75260" y="35140"/>
                </a:lnTo>
                <a:lnTo>
                  <a:pt x="75280" y="35120"/>
                </a:lnTo>
                <a:lnTo>
                  <a:pt x="75300" y="35130"/>
                </a:lnTo>
                <a:lnTo>
                  <a:pt x="75310" y="35130"/>
                </a:lnTo>
                <a:lnTo>
                  <a:pt x="75310" y="35110"/>
                </a:lnTo>
                <a:lnTo>
                  <a:pt x="75300" y="35120"/>
                </a:lnTo>
                <a:lnTo>
                  <a:pt x="75290" y="35110"/>
                </a:lnTo>
                <a:lnTo>
                  <a:pt x="75290" y="35100"/>
                </a:lnTo>
                <a:lnTo>
                  <a:pt x="75290" y="35090"/>
                </a:lnTo>
                <a:lnTo>
                  <a:pt x="75290" y="35080"/>
                </a:lnTo>
                <a:lnTo>
                  <a:pt x="75270" y="35090"/>
                </a:lnTo>
                <a:lnTo>
                  <a:pt x="75250" y="35090"/>
                </a:lnTo>
                <a:lnTo>
                  <a:pt x="75240" y="35090"/>
                </a:lnTo>
                <a:lnTo>
                  <a:pt x="75230" y="35090"/>
                </a:lnTo>
                <a:lnTo>
                  <a:pt x="75220" y="35090"/>
                </a:lnTo>
                <a:lnTo>
                  <a:pt x="75210" y="35080"/>
                </a:lnTo>
                <a:lnTo>
                  <a:pt x="75210" y="35060"/>
                </a:lnTo>
                <a:lnTo>
                  <a:pt x="75210" y="35030"/>
                </a:lnTo>
                <a:lnTo>
                  <a:pt x="75220" y="35020"/>
                </a:lnTo>
                <a:lnTo>
                  <a:pt x="75240" y="35010"/>
                </a:lnTo>
                <a:lnTo>
                  <a:pt x="75250" y="35010"/>
                </a:lnTo>
                <a:lnTo>
                  <a:pt x="75250" y="35000"/>
                </a:lnTo>
                <a:lnTo>
                  <a:pt x="75250" y="34990"/>
                </a:lnTo>
                <a:lnTo>
                  <a:pt x="75270" y="34990"/>
                </a:lnTo>
                <a:lnTo>
                  <a:pt x="75350" y="35000"/>
                </a:lnTo>
                <a:lnTo>
                  <a:pt x="75360" y="35000"/>
                </a:lnTo>
                <a:lnTo>
                  <a:pt x="75380" y="35010"/>
                </a:lnTo>
                <a:lnTo>
                  <a:pt x="75410" y="35010"/>
                </a:lnTo>
                <a:lnTo>
                  <a:pt x="75420" y="35000"/>
                </a:lnTo>
                <a:lnTo>
                  <a:pt x="75420" y="34990"/>
                </a:lnTo>
                <a:lnTo>
                  <a:pt x="75430" y="34980"/>
                </a:lnTo>
                <a:lnTo>
                  <a:pt x="75440" y="34980"/>
                </a:lnTo>
                <a:lnTo>
                  <a:pt x="75470" y="34970"/>
                </a:lnTo>
                <a:lnTo>
                  <a:pt x="75480" y="34950"/>
                </a:lnTo>
                <a:lnTo>
                  <a:pt x="75490" y="34950"/>
                </a:lnTo>
                <a:lnTo>
                  <a:pt x="75510" y="34950"/>
                </a:lnTo>
                <a:lnTo>
                  <a:pt x="75530" y="34950"/>
                </a:lnTo>
                <a:lnTo>
                  <a:pt x="75570" y="34930"/>
                </a:lnTo>
                <a:lnTo>
                  <a:pt x="75580" y="34930"/>
                </a:lnTo>
                <a:lnTo>
                  <a:pt x="75590" y="34900"/>
                </a:lnTo>
                <a:lnTo>
                  <a:pt x="75590" y="34890"/>
                </a:lnTo>
                <a:lnTo>
                  <a:pt x="75580" y="34890"/>
                </a:lnTo>
                <a:lnTo>
                  <a:pt x="75570" y="34880"/>
                </a:lnTo>
                <a:lnTo>
                  <a:pt x="75560" y="34890"/>
                </a:lnTo>
                <a:lnTo>
                  <a:pt x="75550" y="34890"/>
                </a:lnTo>
                <a:lnTo>
                  <a:pt x="75550" y="34880"/>
                </a:lnTo>
                <a:lnTo>
                  <a:pt x="75560" y="34870"/>
                </a:lnTo>
                <a:lnTo>
                  <a:pt x="75550" y="34880"/>
                </a:lnTo>
                <a:lnTo>
                  <a:pt x="75550" y="34870"/>
                </a:lnTo>
                <a:lnTo>
                  <a:pt x="75550" y="34860"/>
                </a:lnTo>
                <a:lnTo>
                  <a:pt x="75560" y="34860"/>
                </a:lnTo>
                <a:lnTo>
                  <a:pt x="75560" y="34850"/>
                </a:lnTo>
                <a:lnTo>
                  <a:pt x="75570" y="34840"/>
                </a:lnTo>
                <a:lnTo>
                  <a:pt x="75570" y="34830"/>
                </a:lnTo>
                <a:lnTo>
                  <a:pt x="75580" y="34830"/>
                </a:lnTo>
                <a:lnTo>
                  <a:pt x="75580" y="34820"/>
                </a:lnTo>
                <a:lnTo>
                  <a:pt x="75580" y="34810"/>
                </a:lnTo>
                <a:lnTo>
                  <a:pt x="75590" y="34810"/>
                </a:lnTo>
                <a:lnTo>
                  <a:pt x="75610" y="34800"/>
                </a:lnTo>
                <a:lnTo>
                  <a:pt x="75630" y="34810"/>
                </a:lnTo>
                <a:lnTo>
                  <a:pt x="75630" y="34850"/>
                </a:lnTo>
                <a:lnTo>
                  <a:pt x="75720" y="34850"/>
                </a:lnTo>
                <a:lnTo>
                  <a:pt x="75730" y="34850"/>
                </a:lnTo>
                <a:lnTo>
                  <a:pt x="75740" y="34850"/>
                </a:lnTo>
                <a:lnTo>
                  <a:pt x="75750" y="34850"/>
                </a:lnTo>
                <a:lnTo>
                  <a:pt x="75760" y="34850"/>
                </a:lnTo>
                <a:lnTo>
                  <a:pt x="75810" y="34830"/>
                </a:lnTo>
                <a:lnTo>
                  <a:pt x="75830" y="34820"/>
                </a:lnTo>
                <a:lnTo>
                  <a:pt x="75870" y="34790"/>
                </a:lnTo>
                <a:lnTo>
                  <a:pt x="75880" y="34780"/>
                </a:lnTo>
                <a:lnTo>
                  <a:pt x="75910" y="34780"/>
                </a:lnTo>
                <a:lnTo>
                  <a:pt x="75920" y="34780"/>
                </a:lnTo>
                <a:lnTo>
                  <a:pt x="75960" y="34750"/>
                </a:lnTo>
                <a:lnTo>
                  <a:pt x="75980" y="34750"/>
                </a:lnTo>
                <a:lnTo>
                  <a:pt x="76020" y="34740"/>
                </a:lnTo>
                <a:lnTo>
                  <a:pt x="76040" y="34730"/>
                </a:lnTo>
                <a:lnTo>
                  <a:pt x="76050" y="34730"/>
                </a:lnTo>
                <a:lnTo>
                  <a:pt x="76050" y="34720"/>
                </a:lnTo>
                <a:lnTo>
                  <a:pt x="76070" y="34700"/>
                </a:lnTo>
                <a:lnTo>
                  <a:pt x="76080" y="34680"/>
                </a:lnTo>
                <a:lnTo>
                  <a:pt x="76090" y="34680"/>
                </a:lnTo>
                <a:lnTo>
                  <a:pt x="76100" y="34680"/>
                </a:lnTo>
                <a:lnTo>
                  <a:pt x="76090" y="34660"/>
                </a:lnTo>
                <a:lnTo>
                  <a:pt x="76100" y="34650"/>
                </a:lnTo>
                <a:lnTo>
                  <a:pt x="76100" y="34640"/>
                </a:lnTo>
                <a:lnTo>
                  <a:pt x="76090" y="34620"/>
                </a:lnTo>
                <a:lnTo>
                  <a:pt x="76070" y="34610"/>
                </a:lnTo>
                <a:lnTo>
                  <a:pt x="76060" y="34610"/>
                </a:lnTo>
                <a:lnTo>
                  <a:pt x="76060" y="34590"/>
                </a:lnTo>
                <a:lnTo>
                  <a:pt x="76050" y="34590"/>
                </a:lnTo>
                <a:lnTo>
                  <a:pt x="76050" y="34600"/>
                </a:lnTo>
                <a:lnTo>
                  <a:pt x="76040" y="34600"/>
                </a:lnTo>
                <a:lnTo>
                  <a:pt x="76030" y="34580"/>
                </a:lnTo>
                <a:lnTo>
                  <a:pt x="76030" y="34590"/>
                </a:lnTo>
                <a:lnTo>
                  <a:pt x="76020" y="34590"/>
                </a:lnTo>
                <a:lnTo>
                  <a:pt x="76020" y="34560"/>
                </a:lnTo>
                <a:lnTo>
                  <a:pt x="76010" y="34550"/>
                </a:lnTo>
                <a:lnTo>
                  <a:pt x="76000" y="34550"/>
                </a:lnTo>
                <a:lnTo>
                  <a:pt x="75980" y="34550"/>
                </a:lnTo>
                <a:lnTo>
                  <a:pt x="75970" y="34550"/>
                </a:lnTo>
                <a:lnTo>
                  <a:pt x="75960" y="34530"/>
                </a:lnTo>
                <a:lnTo>
                  <a:pt x="75940" y="34520"/>
                </a:lnTo>
                <a:lnTo>
                  <a:pt x="75940" y="34510"/>
                </a:lnTo>
                <a:lnTo>
                  <a:pt x="75950" y="34500"/>
                </a:lnTo>
                <a:lnTo>
                  <a:pt x="75970" y="34500"/>
                </a:lnTo>
                <a:lnTo>
                  <a:pt x="75990" y="34480"/>
                </a:lnTo>
                <a:lnTo>
                  <a:pt x="75960" y="34460"/>
                </a:lnTo>
                <a:lnTo>
                  <a:pt x="75960" y="34450"/>
                </a:lnTo>
                <a:lnTo>
                  <a:pt x="76010" y="34460"/>
                </a:lnTo>
                <a:lnTo>
                  <a:pt x="76010" y="34450"/>
                </a:lnTo>
                <a:lnTo>
                  <a:pt x="76010" y="34440"/>
                </a:lnTo>
                <a:lnTo>
                  <a:pt x="76020" y="34430"/>
                </a:lnTo>
                <a:lnTo>
                  <a:pt x="76020" y="34420"/>
                </a:lnTo>
                <a:lnTo>
                  <a:pt x="76010" y="34420"/>
                </a:lnTo>
                <a:lnTo>
                  <a:pt x="76000" y="34410"/>
                </a:lnTo>
                <a:lnTo>
                  <a:pt x="75990" y="34420"/>
                </a:lnTo>
                <a:lnTo>
                  <a:pt x="75980" y="34390"/>
                </a:lnTo>
                <a:lnTo>
                  <a:pt x="75970" y="34390"/>
                </a:lnTo>
                <a:lnTo>
                  <a:pt x="75960" y="34390"/>
                </a:lnTo>
                <a:lnTo>
                  <a:pt x="75950" y="34380"/>
                </a:lnTo>
                <a:lnTo>
                  <a:pt x="75950" y="34370"/>
                </a:lnTo>
                <a:lnTo>
                  <a:pt x="75990" y="34370"/>
                </a:lnTo>
                <a:lnTo>
                  <a:pt x="76010" y="34350"/>
                </a:lnTo>
                <a:lnTo>
                  <a:pt x="76030" y="34370"/>
                </a:lnTo>
                <a:lnTo>
                  <a:pt x="76040" y="34370"/>
                </a:lnTo>
                <a:lnTo>
                  <a:pt x="76040" y="34360"/>
                </a:lnTo>
                <a:lnTo>
                  <a:pt x="76060" y="34360"/>
                </a:lnTo>
                <a:lnTo>
                  <a:pt x="76080" y="34360"/>
                </a:lnTo>
                <a:lnTo>
                  <a:pt x="76090" y="34350"/>
                </a:lnTo>
                <a:lnTo>
                  <a:pt x="76100" y="34340"/>
                </a:lnTo>
                <a:lnTo>
                  <a:pt x="76110" y="34330"/>
                </a:lnTo>
                <a:lnTo>
                  <a:pt x="76120" y="34320"/>
                </a:lnTo>
                <a:lnTo>
                  <a:pt x="76140" y="34310"/>
                </a:lnTo>
                <a:lnTo>
                  <a:pt x="76150" y="34300"/>
                </a:lnTo>
                <a:lnTo>
                  <a:pt x="76160" y="34320"/>
                </a:lnTo>
                <a:lnTo>
                  <a:pt x="76170" y="34320"/>
                </a:lnTo>
                <a:lnTo>
                  <a:pt x="76160" y="34300"/>
                </a:lnTo>
                <a:lnTo>
                  <a:pt x="76190" y="34270"/>
                </a:lnTo>
                <a:lnTo>
                  <a:pt x="76200" y="34260"/>
                </a:lnTo>
                <a:lnTo>
                  <a:pt x="76180" y="34250"/>
                </a:lnTo>
                <a:lnTo>
                  <a:pt x="76190" y="34230"/>
                </a:lnTo>
                <a:lnTo>
                  <a:pt x="76180" y="34220"/>
                </a:lnTo>
                <a:lnTo>
                  <a:pt x="76180" y="34210"/>
                </a:lnTo>
                <a:lnTo>
                  <a:pt x="76180" y="34200"/>
                </a:lnTo>
                <a:lnTo>
                  <a:pt x="76190" y="34190"/>
                </a:lnTo>
                <a:lnTo>
                  <a:pt x="76200" y="34180"/>
                </a:lnTo>
                <a:lnTo>
                  <a:pt x="76230" y="34180"/>
                </a:lnTo>
                <a:lnTo>
                  <a:pt x="76280" y="34190"/>
                </a:lnTo>
                <a:lnTo>
                  <a:pt x="76280" y="34180"/>
                </a:lnTo>
                <a:lnTo>
                  <a:pt x="76310" y="34180"/>
                </a:lnTo>
                <a:lnTo>
                  <a:pt x="76330" y="34180"/>
                </a:lnTo>
                <a:lnTo>
                  <a:pt x="76340" y="34180"/>
                </a:lnTo>
                <a:lnTo>
                  <a:pt x="76350" y="34180"/>
                </a:lnTo>
                <a:lnTo>
                  <a:pt x="76380" y="34150"/>
                </a:lnTo>
                <a:lnTo>
                  <a:pt x="76380" y="34140"/>
                </a:lnTo>
                <a:lnTo>
                  <a:pt x="76390" y="34140"/>
                </a:lnTo>
                <a:lnTo>
                  <a:pt x="76430" y="34140"/>
                </a:lnTo>
                <a:lnTo>
                  <a:pt x="76440" y="34130"/>
                </a:lnTo>
                <a:lnTo>
                  <a:pt x="76450" y="34130"/>
                </a:lnTo>
                <a:lnTo>
                  <a:pt x="76450" y="34120"/>
                </a:lnTo>
                <a:lnTo>
                  <a:pt x="76470" y="34110"/>
                </a:lnTo>
                <a:lnTo>
                  <a:pt x="76450" y="34110"/>
                </a:lnTo>
                <a:lnTo>
                  <a:pt x="76430" y="34110"/>
                </a:lnTo>
                <a:lnTo>
                  <a:pt x="76440" y="34100"/>
                </a:lnTo>
                <a:lnTo>
                  <a:pt x="76390" y="34090"/>
                </a:lnTo>
                <a:lnTo>
                  <a:pt x="76370" y="34080"/>
                </a:lnTo>
                <a:lnTo>
                  <a:pt x="76360" y="34080"/>
                </a:lnTo>
                <a:lnTo>
                  <a:pt x="76340" y="34100"/>
                </a:lnTo>
                <a:lnTo>
                  <a:pt x="76310" y="34110"/>
                </a:lnTo>
                <a:lnTo>
                  <a:pt x="76290" y="34120"/>
                </a:lnTo>
                <a:lnTo>
                  <a:pt x="76260" y="34120"/>
                </a:lnTo>
                <a:lnTo>
                  <a:pt x="76260" y="34140"/>
                </a:lnTo>
                <a:lnTo>
                  <a:pt x="76240" y="34140"/>
                </a:lnTo>
                <a:lnTo>
                  <a:pt x="76210" y="34140"/>
                </a:lnTo>
                <a:lnTo>
                  <a:pt x="76200" y="34150"/>
                </a:lnTo>
                <a:lnTo>
                  <a:pt x="76190" y="34150"/>
                </a:lnTo>
                <a:lnTo>
                  <a:pt x="76180" y="34140"/>
                </a:lnTo>
                <a:lnTo>
                  <a:pt x="76160" y="34130"/>
                </a:lnTo>
                <a:lnTo>
                  <a:pt x="76150" y="34130"/>
                </a:lnTo>
                <a:lnTo>
                  <a:pt x="76140" y="34100"/>
                </a:lnTo>
                <a:lnTo>
                  <a:pt x="76130" y="34100"/>
                </a:lnTo>
                <a:lnTo>
                  <a:pt x="76120" y="34100"/>
                </a:lnTo>
                <a:lnTo>
                  <a:pt x="76110" y="34100"/>
                </a:lnTo>
                <a:lnTo>
                  <a:pt x="76110" y="34110"/>
                </a:lnTo>
                <a:lnTo>
                  <a:pt x="76130" y="34150"/>
                </a:lnTo>
                <a:lnTo>
                  <a:pt x="76120" y="34150"/>
                </a:lnTo>
                <a:lnTo>
                  <a:pt x="76060" y="34100"/>
                </a:lnTo>
                <a:lnTo>
                  <a:pt x="76050" y="34160"/>
                </a:lnTo>
                <a:lnTo>
                  <a:pt x="76020" y="34180"/>
                </a:lnTo>
                <a:lnTo>
                  <a:pt x="76010" y="34180"/>
                </a:lnTo>
                <a:lnTo>
                  <a:pt x="76000" y="34180"/>
                </a:lnTo>
                <a:lnTo>
                  <a:pt x="75990" y="34160"/>
                </a:lnTo>
                <a:lnTo>
                  <a:pt x="75970" y="34170"/>
                </a:lnTo>
                <a:lnTo>
                  <a:pt x="75930" y="34170"/>
                </a:lnTo>
                <a:lnTo>
                  <a:pt x="75920" y="34170"/>
                </a:lnTo>
                <a:lnTo>
                  <a:pt x="75900" y="34170"/>
                </a:lnTo>
                <a:lnTo>
                  <a:pt x="75870" y="34180"/>
                </a:lnTo>
                <a:lnTo>
                  <a:pt x="75850" y="34180"/>
                </a:lnTo>
                <a:lnTo>
                  <a:pt x="75840" y="34180"/>
                </a:lnTo>
                <a:lnTo>
                  <a:pt x="75830" y="34180"/>
                </a:lnTo>
                <a:lnTo>
                  <a:pt x="75820" y="34160"/>
                </a:lnTo>
                <a:lnTo>
                  <a:pt x="75820" y="34150"/>
                </a:lnTo>
                <a:lnTo>
                  <a:pt x="75820" y="34130"/>
                </a:lnTo>
                <a:lnTo>
                  <a:pt x="75810" y="34130"/>
                </a:lnTo>
                <a:lnTo>
                  <a:pt x="75800" y="34120"/>
                </a:lnTo>
                <a:lnTo>
                  <a:pt x="75800" y="34110"/>
                </a:lnTo>
                <a:lnTo>
                  <a:pt x="75800" y="34090"/>
                </a:lnTo>
                <a:lnTo>
                  <a:pt x="75800" y="34080"/>
                </a:lnTo>
                <a:lnTo>
                  <a:pt x="75780" y="34070"/>
                </a:lnTo>
                <a:lnTo>
                  <a:pt x="75780" y="34050"/>
                </a:lnTo>
                <a:lnTo>
                  <a:pt x="75770" y="34030"/>
                </a:lnTo>
                <a:lnTo>
                  <a:pt x="75760" y="34020"/>
                </a:lnTo>
                <a:lnTo>
                  <a:pt x="75750" y="34040"/>
                </a:lnTo>
                <a:lnTo>
                  <a:pt x="75750" y="34050"/>
                </a:lnTo>
                <a:lnTo>
                  <a:pt x="75740" y="34050"/>
                </a:lnTo>
                <a:lnTo>
                  <a:pt x="75720" y="34040"/>
                </a:lnTo>
                <a:lnTo>
                  <a:pt x="75720" y="34030"/>
                </a:lnTo>
                <a:lnTo>
                  <a:pt x="75710" y="34010"/>
                </a:lnTo>
                <a:lnTo>
                  <a:pt x="75700" y="33980"/>
                </a:lnTo>
                <a:lnTo>
                  <a:pt x="75680" y="33960"/>
                </a:lnTo>
                <a:lnTo>
                  <a:pt x="75690" y="33960"/>
                </a:lnTo>
                <a:lnTo>
                  <a:pt x="75700" y="33970"/>
                </a:lnTo>
                <a:lnTo>
                  <a:pt x="75720" y="33970"/>
                </a:lnTo>
                <a:lnTo>
                  <a:pt x="75740" y="33990"/>
                </a:lnTo>
                <a:lnTo>
                  <a:pt x="75750" y="34000"/>
                </a:lnTo>
                <a:lnTo>
                  <a:pt x="75750" y="34010"/>
                </a:lnTo>
                <a:lnTo>
                  <a:pt x="75770" y="34010"/>
                </a:lnTo>
                <a:lnTo>
                  <a:pt x="75770" y="34000"/>
                </a:lnTo>
                <a:lnTo>
                  <a:pt x="75760" y="33980"/>
                </a:lnTo>
                <a:lnTo>
                  <a:pt x="75740" y="33970"/>
                </a:lnTo>
                <a:lnTo>
                  <a:pt x="75740" y="33950"/>
                </a:lnTo>
                <a:lnTo>
                  <a:pt x="75730" y="33930"/>
                </a:lnTo>
                <a:lnTo>
                  <a:pt x="75740" y="33920"/>
                </a:lnTo>
                <a:lnTo>
                  <a:pt x="75730" y="33910"/>
                </a:lnTo>
                <a:lnTo>
                  <a:pt x="75740" y="33900"/>
                </a:lnTo>
                <a:lnTo>
                  <a:pt x="75780" y="33900"/>
                </a:lnTo>
                <a:lnTo>
                  <a:pt x="75780" y="33890"/>
                </a:lnTo>
                <a:lnTo>
                  <a:pt x="75790" y="33900"/>
                </a:lnTo>
                <a:lnTo>
                  <a:pt x="75800" y="33880"/>
                </a:lnTo>
                <a:lnTo>
                  <a:pt x="75820" y="33870"/>
                </a:lnTo>
                <a:lnTo>
                  <a:pt x="75810" y="33850"/>
                </a:lnTo>
                <a:lnTo>
                  <a:pt x="75840" y="33830"/>
                </a:lnTo>
                <a:lnTo>
                  <a:pt x="75860" y="33820"/>
                </a:lnTo>
                <a:lnTo>
                  <a:pt x="75870" y="33820"/>
                </a:lnTo>
                <a:lnTo>
                  <a:pt x="75880" y="33830"/>
                </a:lnTo>
                <a:lnTo>
                  <a:pt x="75890" y="33840"/>
                </a:lnTo>
                <a:lnTo>
                  <a:pt x="75890" y="33830"/>
                </a:lnTo>
                <a:lnTo>
                  <a:pt x="75890" y="33820"/>
                </a:lnTo>
                <a:lnTo>
                  <a:pt x="75880" y="33820"/>
                </a:lnTo>
                <a:lnTo>
                  <a:pt x="75870" y="33810"/>
                </a:lnTo>
                <a:lnTo>
                  <a:pt x="75870" y="33800"/>
                </a:lnTo>
                <a:lnTo>
                  <a:pt x="75880" y="33780"/>
                </a:lnTo>
                <a:lnTo>
                  <a:pt x="75870" y="33750"/>
                </a:lnTo>
                <a:lnTo>
                  <a:pt x="75890" y="33750"/>
                </a:lnTo>
                <a:lnTo>
                  <a:pt x="75900" y="33750"/>
                </a:lnTo>
                <a:lnTo>
                  <a:pt x="75900" y="33730"/>
                </a:lnTo>
                <a:lnTo>
                  <a:pt x="75920" y="33730"/>
                </a:lnTo>
                <a:lnTo>
                  <a:pt x="75930" y="33720"/>
                </a:lnTo>
                <a:lnTo>
                  <a:pt x="75910" y="33720"/>
                </a:lnTo>
                <a:lnTo>
                  <a:pt x="75900" y="33720"/>
                </a:lnTo>
                <a:lnTo>
                  <a:pt x="75890" y="33720"/>
                </a:lnTo>
                <a:lnTo>
                  <a:pt x="75890" y="33700"/>
                </a:lnTo>
                <a:lnTo>
                  <a:pt x="75890" y="33690"/>
                </a:lnTo>
                <a:lnTo>
                  <a:pt x="75870" y="33680"/>
                </a:lnTo>
                <a:lnTo>
                  <a:pt x="75860" y="33640"/>
                </a:lnTo>
                <a:lnTo>
                  <a:pt x="75860" y="33630"/>
                </a:lnTo>
                <a:lnTo>
                  <a:pt x="75870" y="33640"/>
                </a:lnTo>
                <a:lnTo>
                  <a:pt x="75870" y="33630"/>
                </a:lnTo>
                <a:lnTo>
                  <a:pt x="75890" y="33600"/>
                </a:lnTo>
                <a:lnTo>
                  <a:pt x="75900" y="33590"/>
                </a:lnTo>
                <a:lnTo>
                  <a:pt x="75890" y="33590"/>
                </a:lnTo>
                <a:lnTo>
                  <a:pt x="75880" y="33580"/>
                </a:lnTo>
                <a:lnTo>
                  <a:pt x="75870" y="33560"/>
                </a:lnTo>
                <a:lnTo>
                  <a:pt x="75860" y="33550"/>
                </a:lnTo>
                <a:lnTo>
                  <a:pt x="75860" y="33540"/>
                </a:lnTo>
                <a:lnTo>
                  <a:pt x="75850" y="33530"/>
                </a:lnTo>
                <a:lnTo>
                  <a:pt x="75850" y="33540"/>
                </a:lnTo>
                <a:lnTo>
                  <a:pt x="75860" y="33560"/>
                </a:lnTo>
                <a:lnTo>
                  <a:pt x="75850" y="33560"/>
                </a:lnTo>
                <a:lnTo>
                  <a:pt x="75840" y="33530"/>
                </a:lnTo>
                <a:lnTo>
                  <a:pt x="75810" y="33520"/>
                </a:lnTo>
                <a:lnTo>
                  <a:pt x="75790" y="33500"/>
                </a:lnTo>
                <a:lnTo>
                  <a:pt x="75780" y="33480"/>
                </a:lnTo>
                <a:lnTo>
                  <a:pt x="75760" y="33470"/>
                </a:lnTo>
                <a:lnTo>
                  <a:pt x="75760" y="33460"/>
                </a:lnTo>
                <a:lnTo>
                  <a:pt x="75770" y="33450"/>
                </a:lnTo>
                <a:lnTo>
                  <a:pt x="75780" y="33450"/>
                </a:lnTo>
                <a:lnTo>
                  <a:pt x="75790" y="33450"/>
                </a:lnTo>
                <a:lnTo>
                  <a:pt x="75800" y="33430"/>
                </a:lnTo>
                <a:lnTo>
                  <a:pt x="75810" y="33410"/>
                </a:lnTo>
                <a:lnTo>
                  <a:pt x="75800" y="33380"/>
                </a:lnTo>
                <a:lnTo>
                  <a:pt x="75790" y="33370"/>
                </a:lnTo>
                <a:lnTo>
                  <a:pt x="75790" y="33360"/>
                </a:lnTo>
                <a:lnTo>
                  <a:pt x="75780" y="33360"/>
                </a:lnTo>
                <a:lnTo>
                  <a:pt x="75780" y="33350"/>
                </a:lnTo>
                <a:lnTo>
                  <a:pt x="75780" y="33340"/>
                </a:lnTo>
                <a:lnTo>
                  <a:pt x="75810" y="33330"/>
                </a:lnTo>
                <a:lnTo>
                  <a:pt x="75830" y="33310"/>
                </a:lnTo>
                <a:lnTo>
                  <a:pt x="75850" y="33280"/>
                </a:lnTo>
                <a:lnTo>
                  <a:pt x="75870" y="33270"/>
                </a:lnTo>
                <a:lnTo>
                  <a:pt x="75880" y="33230"/>
                </a:lnTo>
                <a:lnTo>
                  <a:pt x="75890" y="33240"/>
                </a:lnTo>
                <a:lnTo>
                  <a:pt x="75910" y="33240"/>
                </a:lnTo>
                <a:lnTo>
                  <a:pt x="75920" y="33240"/>
                </a:lnTo>
                <a:lnTo>
                  <a:pt x="75980" y="33220"/>
                </a:lnTo>
                <a:lnTo>
                  <a:pt x="76010" y="33200"/>
                </a:lnTo>
                <a:lnTo>
                  <a:pt x="76020" y="33180"/>
                </a:lnTo>
                <a:lnTo>
                  <a:pt x="76020" y="33170"/>
                </a:lnTo>
                <a:lnTo>
                  <a:pt x="76020" y="33160"/>
                </a:lnTo>
                <a:lnTo>
                  <a:pt x="76040" y="33160"/>
                </a:lnTo>
                <a:lnTo>
                  <a:pt x="76060" y="33160"/>
                </a:lnTo>
                <a:lnTo>
                  <a:pt x="76070" y="33150"/>
                </a:lnTo>
                <a:lnTo>
                  <a:pt x="76070" y="33140"/>
                </a:lnTo>
                <a:lnTo>
                  <a:pt x="76080" y="33130"/>
                </a:lnTo>
                <a:lnTo>
                  <a:pt x="76090" y="33130"/>
                </a:lnTo>
                <a:lnTo>
                  <a:pt x="76100" y="33120"/>
                </a:lnTo>
                <a:lnTo>
                  <a:pt x="76120" y="33120"/>
                </a:lnTo>
                <a:lnTo>
                  <a:pt x="76140" y="33120"/>
                </a:lnTo>
                <a:lnTo>
                  <a:pt x="76160" y="33130"/>
                </a:lnTo>
                <a:lnTo>
                  <a:pt x="76200" y="33130"/>
                </a:lnTo>
                <a:lnTo>
                  <a:pt x="76230" y="33120"/>
                </a:lnTo>
                <a:lnTo>
                  <a:pt x="76240" y="33100"/>
                </a:lnTo>
                <a:lnTo>
                  <a:pt x="76260" y="33090"/>
                </a:lnTo>
                <a:lnTo>
                  <a:pt x="76270" y="33090"/>
                </a:lnTo>
                <a:lnTo>
                  <a:pt x="76280" y="33090"/>
                </a:lnTo>
                <a:lnTo>
                  <a:pt x="76280" y="33080"/>
                </a:lnTo>
                <a:lnTo>
                  <a:pt x="76270" y="33080"/>
                </a:lnTo>
                <a:lnTo>
                  <a:pt x="76260" y="33080"/>
                </a:lnTo>
                <a:lnTo>
                  <a:pt x="76250" y="33070"/>
                </a:lnTo>
                <a:lnTo>
                  <a:pt x="76250" y="33060"/>
                </a:lnTo>
                <a:lnTo>
                  <a:pt x="76260" y="33050"/>
                </a:lnTo>
                <a:lnTo>
                  <a:pt x="76280" y="33040"/>
                </a:lnTo>
                <a:lnTo>
                  <a:pt x="76290" y="33030"/>
                </a:lnTo>
                <a:lnTo>
                  <a:pt x="76300" y="33030"/>
                </a:lnTo>
                <a:lnTo>
                  <a:pt x="76310" y="33030"/>
                </a:lnTo>
                <a:lnTo>
                  <a:pt x="76330" y="33020"/>
                </a:lnTo>
                <a:lnTo>
                  <a:pt x="76350" y="32990"/>
                </a:lnTo>
                <a:lnTo>
                  <a:pt x="76360" y="32990"/>
                </a:lnTo>
                <a:lnTo>
                  <a:pt x="76380" y="32990"/>
                </a:lnTo>
                <a:lnTo>
                  <a:pt x="76390" y="32970"/>
                </a:lnTo>
                <a:lnTo>
                  <a:pt x="76400" y="32960"/>
                </a:lnTo>
                <a:lnTo>
                  <a:pt x="76410" y="32950"/>
                </a:lnTo>
                <a:lnTo>
                  <a:pt x="76390" y="32940"/>
                </a:lnTo>
                <a:lnTo>
                  <a:pt x="76390" y="32930"/>
                </a:lnTo>
                <a:lnTo>
                  <a:pt x="76370" y="32940"/>
                </a:lnTo>
                <a:lnTo>
                  <a:pt x="76360" y="32950"/>
                </a:lnTo>
                <a:lnTo>
                  <a:pt x="76330" y="32950"/>
                </a:lnTo>
                <a:lnTo>
                  <a:pt x="76320" y="32940"/>
                </a:lnTo>
                <a:lnTo>
                  <a:pt x="76310" y="32910"/>
                </a:lnTo>
                <a:lnTo>
                  <a:pt x="76320" y="32920"/>
                </a:lnTo>
                <a:lnTo>
                  <a:pt x="76350" y="32910"/>
                </a:lnTo>
                <a:lnTo>
                  <a:pt x="76370" y="32910"/>
                </a:lnTo>
                <a:lnTo>
                  <a:pt x="76390" y="32890"/>
                </a:lnTo>
                <a:lnTo>
                  <a:pt x="76400" y="32880"/>
                </a:lnTo>
                <a:lnTo>
                  <a:pt x="76420" y="32850"/>
                </a:lnTo>
                <a:lnTo>
                  <a:pt x="76440" y="32850"/>
                </a:lnTo>
                <a:lnTo>
                  <a:pt x="76460" y="32820"/>
                </a:lnTo>
                <a:lnTo>
                  <a:pt x="76460" y="32800"/>
                </a:lnTo>
                <a:lnTo>
                  <a:pt x="76460" y="32790"/>
                </a:lnTo>
                <a:lnTo>
                  <a:pt x="76470" y="32770"/>
                </a:lnTo>
                <a:lnTo>
                  <a:pt x="76490" y="32750"/>
                </a:lnTo>
                <a:lnTo>
                  <a:pt x="76500" y="32750"/>
                </a:lnTo>
                <a:lnTo>
                  <a:pt x="76520" y="32740"/>
                </a:lnTo>
                <a:lnTo>
                  <a:pt x="76540" y="32730"/>
                </a:lnTo>
                <a:lnTo>
                  <a:pt x="76560" y="32730"/>
                </a:lnTo>
                <a:lnTo>
                  <a:pt x="76560" y="32720"/>
                </a:lnTo>
                <a:lnTo>
                  <a:pt x="76570" y="32720"/>
                </a:lnTo>
                <a:lnTo>
                  <a:pt x="76570" y="32670"/>
                </a:lnTo>
                <a:lnTo>
                  <a:pt x="76570" y="32650"/>
                </a:lnTo>
                <a:lnTo>
                  <a:pt x="76570" y="32630"/>
                </a:lnTo>
                <a:lnTo>
                  <a:pt x="76560" y="32620"/>
                </a:lnTo>
                <a:lnTo>
                  <a:pt x="76550" y="32620"/>
                </a:lnTo>
                <a:lnTo>
                  <a:pt x="76550" y="32610"/>
                </a:lnTo>
                <a:lnTo>
                  <a:pt x="76550" y="32600"/>
                </a:lnTo>
                <a:lnTo>
                  <a:pt x="76560" y="32600"/>
                </a:lnTo>
                <a:lnTo>
                  <a:pt x="76580" y="32600"/>
                </a:lnTo>
                <a:lnTo>
                  <a:pt x="76620" y="32590"/>
                </a:lnTo>
                <a:lnTo>
                  <a:pt x="76650" y="32560"/>
                </a:lnTo>
                <a:lnTo>
                  <a:pt x="76680" y="32540"/>
                </a:lnTo>
                <a:lnTo>
                  <a:pt x="76710" y="32510"/>
                </a:lnTo>
                <a:lnTo>
                  <a:pt x="76710" y="32500"/>
                </a:lnTo>
                <a:lnTo>
                  <a:pt x="76720" y="32500"/>
                </a:lnTo>
                <a:lnTo>
                  <a:pt x="76720" y="32480"/>
                </a:lnTo>
                <a:lnTo>
                  <a:pt x="76730" y="32470"/>
                </a:lnTo>
                <a:lnTo>
                  <a:pt x="76730" y="32440"/>
                </a:lnTo>
                <a:lnTo>
                  <a:pt x="76730" y="32420"/>
                </a:lnTo>
                <a:lnTo>
                  <a:pt x="76720" y="32410"/>
                </a:lnTo>
                <a:lnTo>
                  <a:pt x="76720" y="32400"/>
                </a:lnTo>
                <a:lnTo>
                  <a:pt x="76720" y="32390"/>
                </a:lnTo>
                <a:lnTo>
                  <a:pt x="76730" y="32370"/>
                </a:lnTo>
                <a:lnTo>
                  <a:pt x="76750" y="32370"/>
                </a:lnTo>
                <a:lnTo>
                  <a:pt x="76780" y="32340"/>
                </a:lnTo>
                <a:lnTo>
                  <a:pt x="76800" y="32330"/>
                </a:lnTo>
                <a:lnTo>
                  <a:pt x="76800" y="32310"/>
                </a:lnTo>
                <a:lnTo>
                  <a:pt x="76810" y="32300"/>
                </a:lnTo>
                <a:lnTo>
                  <a:pt x="76830" y="32290"/>
                </a:lnTo>
                <a:lnTo>
                  <a:pt x="76840" y="32280"/>
                </a:lnTo>
                <a:lnTo>
                  <a:pt x="76850" y="32260"/>
                </a:lnTo>
                <a:lnTo>
                  <a:pt x="76870" y="32230"/>
                </a:lnTo>
                <a:lnTo>
                  <a:pt x="76870" y="32200"/>
                </a:lnTo>
                <a:lnTo>
                  <a:pt x="76870" y="32170"/>
                </a:lnTo>
                <a:lnTo>
                  <a:pt x="76870" y="32150"/>
                </a:lnTo>
                <a:lnTo>
                  <a:pt x="76880" y="32140"/>
                </a:lnTo>
                <a:lnTo>
                  <a:pt x="76890" y="32140"/>
                </a:lnTo>
                <a:lnTo>
                  <a:pt x="76910" y="32140"/>
                </a:lnTo>
                <a:lnTo>
                  <a:pt x="76920" y="32130"/>
                </a:lnTo>
                <a:lnTo>
                  <a:pt x="76940" y="32090"/>
                </a:lnTo>
                <a:lnTo>
                  <a:pt x="76940" y="32080"/>
                </a:lnTo>
                <a:lnTo>
                  <a:pt x="76960" y="32070"/>
                </a:lnTo>
                <a:lnTo>
                  <a:pt x="76980" y="32040"/>
                </a:lnTo>
                <a:lnTo>
                  <a:pt x="76980" y="32030"/>
                </a:lnTo>
                <a:lnTo>
                  <a:pt x="76980" y="32000"/>
                </a:lnTo>
                <a:lnTo>
                  <a:pt x="76980" y="31990"/>
                </a:lnTo>
                <a:lnTo>
                  <a:pt x="76960" y="31950"/>
                </a:lnTo>
                <a:lnTo>
                  <a:pt x="76930" y="31910"/>
                </a:lnTo>
                <a:lnTo>
                  <a:pt x="76890" y="31870"/>
                </a:lnTo>
                <a:lnTo>
                  <a:pt x="76830" y="31830"/>
                </a:lnTo>
                <a:lnTo>
                  <a:pt x="76800" y="31800"/>
                </a:lnTo>
                <a:lnTo>
                  <a:pt x="76780" y="31780"/>
                </a:lnTo>
                <a:lnTo>
                  <a:pt x="76780" y="31770"/>
                </a:lnTo>
                <a:lnTo>
                  <a:pt x="76770" y="31760"/>
                </a:lnTo>
                <a:lnTo>
                  <a:pt x="76770" y="31740"/>
                </a:lnTo>
                <a:lnTo>
                  <a:pt x="76780" y="31730"/>
                </a:lnTo>
                <a:lnTo>
                  <a:pt x="76800" y="31690"/>
                </a:lnTo>
                <a:lnTo>
                  <a:pt x="76810" y="31670"/>
                </a:lnTo>
                <a:lnTo>
                  <a:pt x="76810" y="31650"/>
                </a:lnTo>
                <a:lnTo>
                  <a:pt x="76800" y="31620"/>
                </a:lnTo>
                <a:lnTo>
                  <a:pt x="76770" y="31620"/>
                </a:lnTo>
                <a:lnTo>
                  <a:pt x="76760" y="31630"/>
                </a:lnTo>
                <a:lnTo>
                  <a:pt x="76740" y="31630"/>
                </a:lnTo>
                <a:lnTo>
                  <a:pt x="76730" y="31620"/>
                </a:lnTo>
                <a:lnTo>
                  <a:pt x="76720" y="31620"/>
                </a:lnTo>
                <a:lnTo>
                  <a:pt x="76710" y="31590"/>
                </a:lnTo>
                <a:lnTo>
                  <a:pt x="76680" y="31560"/>
                </a:lnTo>
                <a:lnTo>
                  <a:pt x="76630" y="31520"/>
                </a:lnTo>
                <a:lnTo>
                  <a:pt x="76550" y="31470"/>
                </a:lnTo>
                <a:lnTo>
                  <a:pt x="76510" y="31450"/>
                </a:lnTo>
                <a:lnTo>
                  <a:pt x="76490" y="31420"/>
                </a:lnTo>
                <a:lnTo>
                  <a:pt x="76490" y="31400"/>
                </a:lnTo>
                <a:lnTo>
                  <a:pt x="76480" y="31390"/>
                </a:lnTo>
                <a:lnTo>
                  <a:pt x="76470" y="31370"/>
                </a:lnTo>
                <a:lnTo>
                  <a:pt x="76440" y="31420"/>
                </a:lnTo>
                <a:lnTo>
                  <a:pt x="76420" y="31400"/>
                </a:lnTo>
                <a:lnTo>
                  <a:pt x="76410" y="31400"/>
                </a:lnTo>
                <a:lnTo>
                  <a:pt x="76420" y="31360"/>
                </a:lnTo>
                <a:lnTo>
                  <a:pt x="76440" y="31320"/>
                </a:lnTo>
                <a:lnTo>
                  <a:pt x="76460" y="31300"/>
                </a:lnTo>
                <a:lnTo>
                  <a:pt x="76490" y="31250"/>
                </a:lnTo>
                <a:lnTo>
                  <a:pt x="76460" y="31270"/>
                </a:lnTo>
                <a:lnTo>
                  <a:pt x="76440" y="31260"/>
                </a:lnTo>
                <a:lnTo>
                  <a:pt x="76440" y="31240"/>
                </a:lnTo>
                <a:lnTo>
                  <a:pt x="76440" y="31200"/>
                </a:lnTo>
                <a:lnTo>
                  <a:pt x="76420" y="31180"/>
                </a:lnTo>
                <a:lnTo>
                  <a:pt x="76420" y="31150"/>
                </a:lnTo>
                <a:lnTo>
                  <a:pt x="76440" y="31070"/>
                </a:lnTo>
                <a:lnTo>
                  <a:pt x="76400" y="31090"/>
                </a:lnTo>
                <a:lnTo>
                  <a:pt x="76390" y="31060"/>
                </a:lnTo>
                <a:lnTo>
                  <a:pt x="76370" y="31040"/>
                </a:lnTo>
                <a:lnTo>
                  <a:pt x="76330" y="31000"/>
                </a:lnTo>
                <a:lnTo>
                  <a:pt x="76330" y="30990"/>
                </a:lnTo>
                <a:lnTo>
                  <a:pt x="76330" y="30970"/>
                </a:lnTo>
                <a:lnTo>
                  <a:pt x="76340" y="30940"/>
                </a:lnTo>
                <a:lnTo>
                  <a:pt x="76320" y="30920"/>
                </a:lnTo>
                <a:lnTo>
                  <a:pt x="76300" y="30890"/>
                </a:lnTo>
                <a:lnTo>
                  <a:pt x="76290" y="30920"/>
                </a:lnTo>
                <a:lnTo>
                  <a:pt x="76280" y="30950"/>
                </a:lnTo>
                <a:lnTo>
                  <a:pt x="76250" y="31040"/>
                </a:lnTo>
                <a:lnTo>
                  <a:pt x="76220" y="31000"/>
                </a:lnTo>
                <a:lnTo>
                  <a:pt x="76220" y="30990"/>
                </a:lnTo>
                <a:lnTo>
                  <a:pt x="76210" y="30880"/>
                </a:lnTo>
                <a:lnTo>
                  <a:pt x="76180" y="30910"/>
                </a:lnTo>
                <a:lnTo>
                  <a:pt x="76160" y="30910"/>
                </a:lnTo>
                <a:lnTo>
                  <a:pt x="76150" y="30970"/>
                </a:lnTo>
                <a:lnTo>
                  <a:pt x="76140" y="31010"/>
                </a:lnTo>
                <a:lnTo>
                  <a:pt x="76120" y="31030"/>
                </a:lnTo>
                <a:lnTo>
                  <a:pt x="76070" y="31020"/>
                </a:lnTo>
                <a:lnTo>
                  <a:pt x="76080" y="31060"/>
                </a:lnTo>
                <a:lnTo>
                  <a:pt x="76090" y="31080"/>
                </a:lnTo>
                <a:lnTo>
                  <a:pt x="76110" y="31110"/>
                </a:lnTo>
                <a:lnTo>
                  <a:pt x="76130" y="31120"/>
                </a:lnTo>
                <a:lnTo>
                  <a:pt x="76140" y="31140"/>
                </a:lnTo>
                <a:lnTo>
                  <a:pt x="76080" y="31150"/>
                </a:lnTo>
                <a:lnTo>
                  <a:pt x="76100" y="31170"/>
                </a:lnTo>
                <a:lnTo>
                  <a:pt x="76130" y="31180"/>
                </a:lnTo>
                <a:lnTo>
                  <a:pt x="76140" y="31200"/>
                </a:lnTo>
                <a:lnTo>
                  <a:pt x="76110" y="31200"/>
                </a:lnTo>
                <a:lnTo>
                  <a:pt x="76080" y="31190"/>
                </a:lnTo>
                <a:lnTo>
                  <a:pt x="76060" y="31180"/>
                </a:lnTo>
                <a:lnTo>
                  <a:pt x="76020" y="31180"/>
                </a:lnTo>
                <a:lnTo>
                  <a:pt x="75990" y="31200"/>
                </a:lnTo>
                <a:lnTo>
                  <a:pt x="75990" y="31210"/>
                </a:lnTo>
                <a:lnTo>
                  <a:pt x="75940" y="31270"/>
                </a:lnTo>
                <a:lnTo>
                  <a:pt x="75910" y="31270"/>
                </a:lnTo>
                <a:lnTo>
                  <a:pt x="75900" y="31250"/>
                </a:lnTo>
                <a:lnTo>
                  <a:pt x="75890" y="31220"/>
                </a:lnTo>
                <a:lnTo>
                  <a:pt x="75870" y="31180"/>
                </a:lnTo>
                <a:lnTo>
                  <a:pt x="75830" y="31180"/>
                </a:lnTo>
                <a:lnTo>
                  <a:pt x="75790" y="31160"/>
                </a:lnTo>
                <a:lnTo>
                  <a:pt x="75750" y="31120"/>
                </a:lnTo>
                <a:lnTo>
                  <a:pt x="75710" y="31150"/>
                </a:lnTo>
                <a:lnTo>
                  <a:pt x="75680" y="31170"/>
                </a:lnTo>
                <a:lnTo>
                  <a:pt x="75630" y="31180"/>
                </a:lnTo>
                <a:lnTo>
                  <a:pt x="75610" y="31170"/>
                </a:lnTo>
                <a:lnTo>
                  <a:pt x="75620" y="31150"/>
                </a:lnTo>
                <a:lnTo>
                  <a:pt x="75600" y="31150"/>
                </a:lnTo>
                <a:lnTo>
                  <a:pt x="75570" y="31150"/>
                </a:lnTo>
                <a:lnTo>
                  <a:pt x="75570" y="31140"/>
                </a:lnTo>
                <a:lnTo>
                  <a:pt x="75570" y="31130"/>
                </a:lnTo>
                <a:lnTo>
                  <a:pt x="75560" y="31110"/>
                </a:lnTo>
                <a:lnTo>
                  <a:pt x="75550" y="31130"/>
                </a:lnTo>
                <a:lnTo>
                  <a:pt x="75510" y="31130"/>
                </a:lnTo>
                <a:lnTo>
                  <a:pt x="75490" y="31110"/>
                </a:lnTo>
                <a:lnTo>
                  <a:pt x="75460" y="31060"/>
                </a:lnTo>
                <a:lnTo>
                  <a:pt x="75420" y="31110"/>
                </a:lnTo>
                <a:lnTo>
                  <a:pt x="75440" y="31130"/>
                </a:lnTo>
                <a:lnTo>
                  <a:pt x="75440" y="31150"/>
                </a:lnTo>
                <a:lnTo>
                  <a:pt x="75440" y="31160"/>
                </a:lnTo>
                <a:lnTo>
                  <a:pt x="75410" y="31160"/>
                </a:lnTo>
                <a:lnTo>
                  <a:pt x="75420" y="31150"/>
                </a:lnTo>
                <a:lnTo>
                  <a:pt x="75410" y="31150"/>
                </a:lnTo>
                <a:lnTo>
                  <a:pt x="75400" y="31160"/>
                </a:lnTo>
                <a:lnTo>
                  <a:pt x="75380" y="31130"/>
                </a:lnTo>
                <a:lnTo>
                  <a:pt x="75360" y="31130"/>
                </a:lnTo>
                <a:lnTo>
                  <a:pt x="75360" y="31120"/>
                </a:lnTo>
                <a:lnTo>
                  <a:pt x="75350" y="31130"/>
                </a:lnTo>
                <a:lnTo>
                  <a:pt x="75320" y="31120"/>
                </a:lnTo>
                <a:lnTo>
                  <a:pt x="75280" y="31110"/>
                </a:lnTo>
                <a:lnTo>
                  <a:pt x="75220" y="31210"/>
                </a:lnTo>
                <a:lnTo>
                  <a:pt x="75210" y="31230"/>
                </a:lnTo>
                <a:lnTo>
                  <a:pt x="75190" y="31240"/>
                </a:lnTo>
                <a:lnTo>
                  <a:pt x="75160" y="31250"/>
                </a:lnTo>
                <a:lnTo>
                  <a:pt x="75140" y="31260"/>
                </a:lnTo>
                <a:lnTo>
                  <a:pt x="75130" y="31280"/>
                </a:lnTo>
                <a:lnTo>
                  <a:pt x="75120" y="31300"/>
                </a:lnTo>
                <a:lnTo>
                  <a:pt x="75110" y="31330"/>
                </a:lnTo>
                <a:lnTo>
                  <a:pt x="75110" y="31350"/>
                </a:lnTo>
                <a:lnTo>
                  <a:pt x="75100" y="31340"/>
                </a:lnTo>
                <a:lnTo>
                  <a:pt x="75090" y="31320"/>
                </a:lnTo>
                <a:lnTo>
                  <a:pt x="75080" y="31320"/>
                </a:lnTo>
                <a:lnTo>
                  <a:pt x="75080" y="31340"/>
                </a:lnTo>
                <a:lnTo>
                  <a:pt x="75070" y="31330"/>
                </a:lnTo>
                <a:lnTo>
                  <a:pt x="75040" y="31320"/>
                </a:lnTo>
                <a:lnTo>
                  <a:pt x="75010" y="31330"/>
                </a:lnTo>
                <a:lnTo>
                  <a:pt x="74990" y="31330"/>
                </a:lnTo>
                <a:lnTo>
                  <a:pt x="74970" y="31340"/>
                </a:lnTo>
                <a:lnTo>
                  <a:pt x="74950" y="31360"/>
                </a:lnTo>
                <a:lnTo>
                  <a:pt x="74930" y="31370"/>
                </a:lnTo>
                <a:lnTo>
                  <a:pt x="74950" y="31420"/>
                </a:lnTo>
                <a:lnTo>
                  <a:pt x="74900" y="31440"/>
                </a:lnTo>
                <a:lnTo>
                  <a:pt x="74890" y="31460"/>
                </a:lnTo>
                <a:lnTo>
                  <a:pt x="74890" y="31490"/>
                </a:lnTo>
                <a:lnTo>
                  <a:pt x="74920" y="31510"/>
                </a:lnTo>
                <a:lnTo>
                  <a:pt x="74940" y="31510"/>
                </a:lnTo>
                <a:lnTo>
                  <a:pt x="74960" y="31510"/>
                </a:lnTo>
                <a:lnTo>
                  <a:pt x="74970" y="31520"/>
                </a:lnTo>
                <a:lnTo>
                  <a:pt x="74970" y="31540"/>
                </a:lnTo>
                <a:lnTo>
                  <a:pt x="74980" y="31530"/>
                </a:lnTo>
                <a:lnTo>
                  <a:pt x="74990" y="31530"/>
                </a:lnTo>
                <a:lnTo>
                  <a:pt x="75000" y="31540"/>
                </a:lnTo>
                <a:lnTo>
                  <a:pt x="75010" y="31540"/>
                </a:lnTo>
                <a:lnTo>
                  <a:pt x="75020" y="31530"/>
                </a:lnTo>
                <a:lnTo>
                  <a:pt x="75040" y="31560"/>
                </a:lnTo>
                <a:lnTo>
                  <a:pt x="74960" y="31550"/>
                </a:lnTo>
                <a:lnTo>
                  <a:pt x="74920" y="31570"/>
                </a:lnTo>
                <a:lnTo>
                  <a:pt x="74890" y="31590"/>
                </a:lnTo>
                <a:lnTo>
                  <a:pt x="74860" y="31600"/>
                </a:lnTo>
                <a:lnTo>
                  <a:pt x="74820" y="31620"/>
                </a:lnTo>
                <a:lnTo>
                  <a:pt x="74800" y="31610"/>
                </a:lnTo>
                <a:lnTo>
                  <a:pt x="74780" y="31610"/>
                </a:lnTo>
                <a:lnTo>
                  <a:pt x="74760" y="31630"/>
                </a:lnTo>
                <a:lnTo>
                  <a:pt x="74750" y="31640"/>
                </a:lnTo>
                <a:lnTo>
                  <a:pt x="74740" y="31690"/>
                </a:lnTo>
                <a:lnTo>
                  <a:pt x="74730" y="31730"/>
                </a:lnTo>
                <a:lnTo>
                  <a:pt x="74720" y="31750"/>
                </a:lnTo>
                <a:lnTo>
                  <a:pt x="74690" y="31780"/>
                </a:lnTo>
                <a:lnTo>
                  <a:pt x="74650" y="31800"/>
                </a:lnTo>
                <a:lnTo>
                  <a:pt x="74650" y="31820"/>
                </a:lnTo>
                <a:lnTo>
                  <a:pt x="74620" y="31860"/>
                </a:lnTo>
                <a:lnTo>
                  <a:pt x="74590" y="31870"/>
                </a:lnTo>
                <a:lnTo>
                  <a:pt x="74560" y="31880"/>
                </a:lnTo>
                <a:lnTo>
                  <a:pt x="74530" y="31890"/>
                </a:lnTo>
                <a:lnTo>
                  <a:pt x="74520" y="31920"/>
                </a:lnTo>
                <a:lnTo>
                  <a:pt x="74510" y="31960"/>
                </a:lnTo>
                <a:lnTo>
                  <a:pt x="74500" y="32000"/>
                </a:lnTo>
                <a:lnTo>
                  <a:pt x="74450" y="32030"/>
                </a:lnTo>
                <a:lnTo>
                  <a:pt x="74420" y="32050"/>
                </a:lnTo>
                <a:lnTo>
                  <a:pt x="74400" y="32070"/>
                </a:lnTo>
                <a:lnTo>
                  <a:pt x="74400" y="32090"/>
                </a:lnTo>
                <a:lnTo>
                  <a:pt x="74390" y="32120"/>
                </a:lnTo>
                <a:lnTo>
                  <a:pt x="74350" y="32140"/>
                </a:lnTo>
                <a:lnTo>
                  <a:pt x="74330" y="32170"/>
                </a:lnTo>
                <a:lnTo>
                  <a:pt x="74330" y="32190"/>
                </a:lnTo>
                <a:lnTo>
                  <a:pt x="74330" y="32210"/>
                </a:lnTo>
                <a:lnTo>
                  <a:pt x="74340" y="32230"/>
                </a:lnTo>
                <a:lnTo>
                  <a:pt x="74380" y="32220"/>
                </a:lnTo>
                <a:lnTo>
                  <a:pt x="74380" y="32230"/>
                </a:lnTo>
                <a:lnTo>
                  <a:pt x="74390" y="32240"/>
                </a:lnTo>
                <a:lnTo>
                  <a:pt x="74400" y="32240"/>
                </a:lnTo>
                <a:lnTo>
                  <a:pt x="74390" y="32260"/>
                </a:lnTo>
                <a:lnTo>
                  <a:pt x="74360" y="32270"/>
                </a:lnTo>
                <a:lnTo>
                  <a:pt x="74330" y="32290"/>
                </a:lnTo>
                <a:lnTo>
                  <a:pt x="74310" y="32310"/>
                </a:lnTo>
                <a:lnTo>
                  <a:pt x="74290" y="32330"/>
                </a:lnTo>
                <a:lnTo>
                  <a:pt x="74270" y="32350"/>
                </a:lnTo>
                <a:lnTo>
                  <a:pt x="74270" y="32400"/>
                </a:lnTo>
                <a:lnTo>
                  <a:pt x="74250" y="32440"/>
                </a:lnTo>
                <a:lnTo>
                  <a:pt x="74260" y="32450"/>
                </a:lnTo>
                <a:lnTo>
                  <a:pt x="74260" y="32470"/>
                </a:lnTo>
                <a:lnTo>
                  <a:pt x="74160" y="32580"/>
                </a:lnTo>
                <a:lnTo>
                  <a:pt x="74080" y="32570"/>
                </a:lnTo>
                <a:lnTo>
                  <a:pt x="74000" y="32600"/>
                </a:lnTo>
                <a:lnTo>
                  <a:pt x="73930" y="32650"/>
                </a:lnTo>
                <a:lnTo>
                  <a:pt x="73860" y="32690"/>
                </a:lnTo>
                <a:lnTo>
                  <a:pt x="73790" y="32720"/>
                </a:lnTo>
                <a:lnTo>
                  <a:pt x="73710" y="32760"/>
                </a:lnTo>
                <a:lnTo>
                  <a:pt x="73650" y="32780"/>
                </a:lnTo>
                <a:lnTo>
                  <a:pt x="73610" y="32800"/>
                </a:lnTo>
                <a:lnTo>
                  <a:pt x="73540" y="32810"/>
                </a:lnTo>
                <a:lnTo>
                  <a:pt x="73520" y="32820"/>
                </a:lnTo>
                <a:lnTo>
                  <a:pt x="73470" y="32840"/>
                </a:lnTo>
                <a:lnTo>
                  <a:pt x="73420" y="32870"/>
                </a:lnTo>
                <a:lnTo>
                  <a:pt x="73400" y="32890"/>
                </a:lnTo>
                <a:lnTo>
                  <a:pt x="73390" y="32910"/>
                </a:lnTo>
                <a:lnTo>
                  <a:pt x="73390" y="32950"/>
                </a:lnTo>
                <a:lnTo>
                  <a:pt x="73370" y="32970"/>
                </a:lnTo>
                <a:lnTo>
                  <a:pt x="73340" y="32980"/>
                </a:lnTo>
                <a:lnTo>
                  <a:pt x="73320" y="32990"/>
                </a:lnTo>
                <a:lnTo>
                  <a:pt x="73300" y="32990"/>
                </a:lnTo>
                <a:close/>
                <a:moveTo>
                  <a:pt x="75810" y="33670"/>
                </a:moveTo>
                <a:lnTo>
                  <a:pt x="75830" y="33690"/>
                </a:lnTo>
                <a:lnTo>
                  <a:pt x="75840" y="33680"/>
                </a:lnTo>
                <a:lnTo>
                  <a:pt x="75850" y="33690"/>
                </a:lnTo>
                <a:lnTo>
                  <a:pt x="75860" y="33700"/>
                </a:lnTo>
                <a:lnTo>
                  <a:pt x="75870" y="33730"/>
                </a:lnTo>
                <a:lnTo>
                  <a:pt x="75870" y="33760"/>
                </a:lnTo>
                <a:lnTo>
                  <a:pt x="75870" y="33770"/>
                </a:lnTo>
                <a:lnTo>
                  <a:pt x="75870" y="33780"/>
                </a:lnTo>
                <a:lnTo>
                  <a:pt x="75860" y="33800"/>
                </a:lnTo>
                <a:lnTo>
                  <a:pt x="75840" y="33820"/>
                </a:lnTo>
                <a:lnTo>
                  <a:pt x="75830" y="33820"/>
                </a:lnTo>
                <a:lnTo>
                  <a:pt x="75820" y="33830"/>
                </a:lnTo>
                <a:lnTo>
                  <a:pt x="75810" y="33820"/>
                </a:lnTo>
                <a:lnTo>
                  <a:pt x="75800" y="33830"/>
                </a:lnTo>
                <a:lnTo>
                  <a:pt x="75800" y="33820"/>
                </a:lnTo>
                <a:lnTo>
                  <a:pt x="75820" y="33790"/>
                </a:lnTo>
                <a:lnTo>
                  <a:pt x="75840" y="33760"/>
                </a:lnTo>
                <a:lnTo>
                  <a:pt x="75860" y="33730"/>
                </a:lnTo>
                <a:lnTo>
                  <a:pt x="75840" y="33710"/>
                </a:lnTo>
                <a:lnTo>
                  <a:pt x="75820" y="33700"/>
                </a:lnTo>
                <a:lnTo>
                  <a:pt x="75810" y="33660"/>
                </a:lnTo>
                <a:lnTo>
                  <a:pt x="75810" y="33670"/>
                </a:lnTo>
                <a:close/>
                <a:moveTo>
                  <a:pt x="75830" y="33660"/>
                </a:moveTo>
                <a:lnTo>
                  <a:pt x="75810" y="33650"/>
                </a:lnTo>
                <a:lnTo>
                  <a:pt x="75810" y="33640"/>
                </a:lnTo>
                <a:lnTo>
                  <a:pt x="75820" y="33630"/>
                </a:lnTo>
                <a:lnTo>
                  <a:pt x="75830" y="33630"/>
                </a:lnTo>
                <a:lnTo>
                  <a:pt x="75820" y="33640"/>
                </a:lnTo>
                <a:lnTo>
                  <a:pt x="75830" y="33650"/>
                </a:lnTo>
                <a:lnTo>
                  <a:pt x="75830" y="33660"/>
                </a:lnTo>
                <a:close/>
                <a:moveTo>
                  <a:pt x="78440" y="33360"/>
                </a:moveTo>
                <a:lnTo>
                  <a:pt x="78450" y="33370"/>
                </a:lnTo>
                <a:lnTo>
                  <a:pt x="78420" y="33360"/>
                </a:lnTo>
                <a:lnTo>
                  <a:pt x="78400" y="33340"/>
                </a:lnTo>
                <a:lnTo>
                  <a:pt x="78430" y="33350"/>
                </a:lnTo>
                <a:lnTo>
                  <a:pt x="78430" y="33360"/>
                </a:lnTo>
                <a:lnTo>
                  <a:pt x="78440" y="3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