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Jilin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Jilin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83240" y="30310"/>
                </a:moveTo>
                <a:lnTo>
                  <a:pt x="83230" y="30310"/>
                </a:lnTo>
                <a:lnTo>
                  <a:pt x="83220" y="30310"/>
                </a:lnTo>
                <a:lnTo>
                  <a:pt x="83210" y="30310"/>
                </a:lnTo>
                <a:lnTo>
                  <a:pt x="83210" y="30300"/>
                </a:lnTo>
                <a:lnTo>
                  <a:pt x="83220" y="30300"/>
                </a:lnTo>
                <a:lnTo>
                  <a:pt x="83220" y="30290"/>
                </a:lnTo>
                <a:lnTo>
                  <a:pt x="83230" y="30290"/>
                </a:lnTo>
                <a:lnTo>
                  <a:pt x="83240" y="30290"/>
                </a:lnTo>
                <a:lnTo>
                  <a:pt x="83240" y="30300"/>
                </a:lnTo>
                <a:lnTo>
                  <a:pt x="83240" y="30310"/>
                </a:lnTo>
                <a:close/>
                <a:moveTo>
                  <a:pt x="89320" y="28140"/>
                </a:moveTo>
                <a:lnTo>
                  <a:pt x="89310" y="28140"/>
                </a:lnTo>
                <a:lnTo>
                  <a:pt x="89300" y="28140"/>
                </a:lnTo>
                <a:lnTo>
                  <a:pt x="89300" y="28130"/>
                </a:lnTo>
                <a:lnTo>
                  <a:pt x="89290" y="28130"/>
                </a:lnTo>
                <a:lnTo>
                  <a:pt x="89290" y="28120"/>
                </a:lnTo>
                <a:lnTo>
                  <a:pt x="89290" y="28110"/>
                </a:lnTo>
                <a:lnTo>
                  <a:pt x="89290" y="28100"/>
                </a:lnTo>
                <a:lnTo>
                  <a:pt x="89290" y="28090"/>
                </a:lnTo>
                <a:lnTo>
                  <a:pt x="89290" y="28080"/>
                </a:lnTo>
                <a:lnTo>
                  <a:pt x="89320" y="28140"/>
                </a:lnTo>
                <a:close/>
                <a:moveTo>
                  <a:pt x="82010" y="31290"/>
                </a:moveTo>
                <a:lnTo>
                  <a:pt x="81990" y="31240"/>
                </a:lnTo>
                <a:lnTo>
                  <a:pt x="81930" y="31170"/>
                </a:lnTo>
                <a:lnTo>
                  <a:pt x="81840" y="31210"/>
                </a:lnTo>
                <a:lnTo>
                  <a:pt x="81820" y="31210"/>
                </a:lnTo>
                <a:lnTo>
                  <a:pt x="81820" y="31140"/>
                </a:lnTo>
                <a:lnTo>
                  <a:pt x="81870" y="31100"/>
                </a:lnTo>
                <a:lnTo>
                  <a:pt x="81880" y="31090"/>
                </a:lnTo>
                <a:lnTo>
                  <a:pt x="81950" y="31030"/>
                </a:lnTo>
                <a:lnTo>
                  <a:pt x="82010" y="30920"/>
                </a:lnTo>
                <a:lnTo>
                  <a:pt x="82000" y="30850"/>
                </a:lnTo>
                <a:lnTo>
                  <a:pt x="82000" y="30790"/>
                </a:lnTo>
                <a:lnTo>
                  <a:pt x="82110" y="30750"/>
                </a:lnTo>
                <a:lnTo>
                  <a:pt x="82080" y="30670"/>
                </a:lnTo>
                <a:lnTo>
                  <a:pt x="82060" y="30640"/>
                </a:lnTo>
                <a:lnTo>
                  <a:pt x="82050" y="30590"/>
                </a:lnTo>
                <a:lnTo>
                  <a:pt x="82050" y="30550"/>
                </a:lnTo>
                <a:lnTo>
                  <a:pt x="82040" y="30530"/>
                </a:lnTo>
                <a:lnTo>
                  <a:pt x="81980" y="30500"/>
                </a:lnTo>
                <a:lnTo>
                  <a:pt x="81960" y="30450"/>
                </a:lnTo>
                <a:lnTo>
                  <a:pt x="81880" y="30410"/>
                </a:lnTo>
                <a:lnTo>
                  <a:pt x="81850" y="30370"/>
                </a:lnTo>
                <a:lnTo>
                  <a:pt x="81870" y="30300"/>
                </a:lnTo>
                <a:lnTo>
                  <a:pt x="81850" y="30280"/>
                </a:lnTo>
                <a:lnTo>
                  <a:pt x="81790" y="30250"/>
                </a:lnTo>
                <a:lnTo>
                  <a:pt x="81780" y="30180"/>
                </a:lnTo>
                <a:lnTo>
                  <a:pt x="81730" y="30030"/>
                </a:lnTo>
                <a:lnTo>
                  <a:pt x="81680" y="29910"/>
                </a:lnTo>
                <a:lnTo>
                  <a:pt x="81670" y="29890"/>
                </a:lnTo>
                <a:lnTo>
                  <a:pt x="81660" y="29790"/>
                </a:lnTo>
                <a:lnTo>
                  <a:pt x="81640" y="29660"/>
                </a:lnTo>
                <a:lnTo>
                  <a:pt x="81590" y="29630"/>
                </a:lnTo>
                <a:lnTo>
                  <a:pt x="81440" y="29630"/>
                </a:lnTo>
                <a:lnTo>
                  <a:pt x="81410" y="29620"/>
                </a:lnTo>
                <a:lnTo>
                  <a:pt x="81440" y="29470"/>
                </a:lnTo>
                <a:lnTo>
                  <a:pt x="81380" y="29360"/>
                </a:lnTo>
                <a:lnTo>
                  <a:pt x="81400" y="29250"/>
                </a:lnTo>
                <a:lnTo>
                  <a:pt x="81380" y="29150"/>
                </a:lnTo>
                <a:lnTo>
                  <a:pt x="81340" y="29170"/>
                </a:lnTo>
                <a:lnTo>
                  <a:pt x="81360" y="29120"/>
                </a:lnTo>
                <a:lnTo>
                  <a:pt x="81460" y="29060"/>
                </a:lnTo>
                <a:lnTo>
                  <a:pt x="81530" y="28910"/>
                </a:lnTo>
                <a:lnTo>
                  <a:pt x="81600" y="28800"/>
                </a:lnTo>
                <a:lnTo>
                  <a:pt x="81630" y="28760"/>
                </a:lnTo>
                <a:lnTo>
                  <a:pt x="81610" y="28730"/>
                </a:lnTo>
                <a:lnTo>
                  <a:pt x="81600" y="28720"/>
                </a:lnTo>
                <a:lnTo>
                  <a:pt x="81520" y="28710"/>
                </a:lnTo>
                <a:lnTo>
                  <a:pt x="81440" y="28770"/>
                </a:lnTo>
                <a:lnTo>
                  <a:pt x="81420" y="28760"/>
                </a:lnTo>
                <a:lnTo>
                  <a:pt x="81410" y="28700"/>
                </a:lnTo>
                <a:lnTo>
                  <a:pt x="81400" y="28650"/>
                </a:lnTo>
                <a:lnTo>
                  <a:pt x="81360" y="28630"/>
                </a:lnTo>
                <a:lnTo>
                  <a:pt x="81360" y="28580"/>
                </a:lnTo>
                <a:lnTo>
                  <a:pt x="81380" y="28470"/>
                </a:lnTo>
                <a:lnTo>
                  <a:pt x="81340" y="28420"/>
                </a:lnTo>
                <a:lnTo>
                  <a:pt x="81330" y="28410"/>
                </a:lnTo>
                <a:lnTo>
                  <a:pt x="81210" y="28400"/>
                </a:lnTo>
                <a:lnTo>
                  <a:pt x="81210" y="28310"/>
                </a:lnTo>
                <a:lnTo>
                  <a:pt x="81190" y="28190"/>
                </a:lnTo>
                <a:lnTo>
                  <a:pt x="81120" y="28140"/>
                </a:lnTo>
                <a:lnTo>
                  <a:pt x="81090" y="28120"/>
                </a:lnTo>
                <a:lnTo>
                  <a:pt x="81090" y="27950"/>
                </a:lnTo>
                <a:lnTo>
                  <a:pt x="81110" y="27810"/>
                </a:lnTo>
                <a:lnTo>
                  <a:pt x="81070" y="27810"/>
                </a:lnTo>
                <a:lnTo>
                  <a:pt x="81020" y="27800"/>
                </a:lnTo>
                <a:lnTo>
                  <a:pt x="80960" y="27770"/>
                </a:lnTo>
                <a:lnTo>
                  <a:pt x="80940" y="27740"/>
                </a:lnTo>
                <a:lnTo>
                  <a:pt x="80910" y="27630"/>
                </a:lnTo>
                <a:lnTo>
                  <a:pt x="80930" y="27490"/>
                </a:lnTo>
                <a:lnTo>
                  <a:pt x="80760" y="27480"/>
                </a:lnTo>
                <a:lnTo>
                  <a:pt x="80710" y="27370"/>
                </a:lnTo>
                <a:lnTo>
                  <a:pt x="80730" y="27250"/>
                </a:lnTo>
                <a:lnTo>
                  <a:pt x="80780" y="27120"/>
                </a:lnTo>
                <a:lnTo>
                  <a:pt x="80790" y="26960"/>
                </a:lnTo>
                <a:lnTo>
                  <a:pt x="80770" y="26740"/>
                </a:lnTo>
                <a:lnTo>
                  <a:pt x="80720" y="26740"/>
                </a:lnTo>
                <a:lnTo>
                  <a:pt x="80610" y="26820"/>
                </a:lnTo>
                <a:lnTo>
                  <a:pt x="80530" y="26910"/>
                </a:lnTo>
                <a:lnTo>
                  <a:pt x="80430" y="27080"/>
                </a:lnTo>
                <a:lnTo>
                  <a:pt x="80340" y="27170"/>
                </a:lnTo>
                <a:lnTo>
                  <a:pt x="80260" y="27310"/>
                </a:lnTo>
                <a:lnTo>
                  <a:pt x="80170" y="27320"/>
                </a:lnTo>
                <a:lnTo>
                  <a:pt x="80160" y="27320"/>
                </a:lnTo>
                <a:lnTo>
                  <a:pt x="80100" y="27280"/>
                </a:lnTo>
                <a:lnTo>
                  <a:pt x="80100" y="27270"/>
                </a:lnTo>
                <a:lnTo>
                  <a:pt x="80070" y="27230"/>
                </a:lnTo>
                <a:lnTo>
                  <a:pt x="80130" y="27220"/>
                </a:lnTo>
                <a:lnTo>
                  <a:pt x="80130" y="27140"/>
                </a:lnTo>
                <a:lnTo>
                  <a:pt x="80120" y="27140"/>
                </a:lnTo>
                <a:lnTo>
                  <a:pt x="80070" y="27110"/>
                </a:lnTo>
                <a:lnTo>
                  <a:pt x="79980" y="27080"/>
                </a:lnTo>
                <a:lnTo>
                  <a:pt x="80000" y="26990"/>
                </a:lnTo>
                <a:lnTo>
                  <a:pt x="80090" y="26950"/>
                </a:lnTo>
                <a:lnTo>
                  <a:pt x="80120" y="26850"/>
                </a:lnTo>
                <a:lnTo>
                  <a:pt x="80080" y="26870"/>
                </a:lnTo>
                <a:lnTo>
                  <a:pt x="79970" y="26710"/>
                </a:lnTo>
                <a:lnTo>
                  <a:pt x="79930" y="26610"/>
                </a:lnTo>
                <a:lnTo>
                  <a:pt x="79850" y="26610"/>
                </a:lnTo>
                <a:lnTo>
                  <a:pt x="79800" y="26560"/>
                </a:lnTo>
                <a:lnTo>
                  <a:pt x="79800" y="26550"/>
                </a:lnTo>
                <a:lnTo>
                  <a:pt x="79760" y="26500"/>
                </a:lnTo>
                <a:lnTo>
                  <a:pt x="79690" y="26440"/>
                </a:lnTo>
                <a:lnTo>
                  <a:pt x="79600" y="26450"/>
                </a:lnTo>
                <a:lnTo>
                  <a:pt x="79490" y="26380"/>
                </a:lnTo>
                <a:lnTo>
                  <a:pt x="79420" y="26320"/>
                </a:lnTo>
                <a:lnTo>
                  <a:pt x="79310" y="26260"/>
                </a:lnTo>
                <a:lnTo>
                  <a:pt x="79300" y="26150"/>
                </a:lnTo>
                <a:lnTo>
                  <a:pt x="79270" y="26040"/>
                </a:lnTo>
                <a:lnTo>
                  <a:pt x="79190" y="26020"/>
                </a:lnTo>
                <a:lnTo>
                  <a:pt x="79130" y="26000"/>
                </a:lnTo>
                <a:lnTo>
                  <a:pt x="79110" y="26040"/>
                </a:lnTo>
                <a:lnTo>
                  <a:pt x="79090" y="26140"/>
                </a:lnTo>
                <a:lnTo>
                  <a:pt x="79040" y="26140"/>
                </a:lnTo>
                <a:lnTo>
                  <a:pt x="79020" y="26150"/>
                </a:lnTo>
                <a:lnTo>
                  <a:pt x="79030" y="26220"/>
                </a:lnTo>
                <a:lnTo>
                  <a:pt x="78900" y="26200"/>
                </a:lnTo>
                <a:lnTo>
                  <a:pt x="78840" y="26170"/>
                </a:lnTo>
                <a:lnTo>
                  <a:pt x="78800" y="26140"/>
                </a:lnTo>
                <a:lnTo>
                  <a:pt x="78770" y="26130"/>
                </a:lnTo>
                <a:lnTo>
                  <a:pt x="78760" y="26130"/>
                </a:lnTo>
                <a:lnTo>
                  <a:pt x="78750" y="26140"/>
                </a:lnTo>
                <a:lnTo>
                  <a:pt x="78760" y="26170"/>
                </a:lnTo>
                <a:lnTo>
                  <a:pt x="78760" y="26210"/>
                </a:lnTo>
                <a:lnTo>
                  <a:pt x="78760" y="26250"/>
                </a:lnTo>
                <a:lnTo>
                  <a:pt x="78720" y="26220"/>
                </a:lnTo>
                <a:lnTo>
                  <a:pt x="78640" y="26160"/>
                </a:lnTo>
                <a:lnTo>
                  <a:pt x="78500" y="26100"/>
                </a:lnTo>
                <a:lnTo>
                  <a:pt x="78490" y="26060"/>
                </a:lnTo>
                <a:lnTo>
                  <a:pt x="78510" y="26030"/>
                </a:lnTo>
                <a:lnTo>
                  <a:pt x="78520" y="25960"/>
                </a:lnTo>
                <a:lnTo>
                  <a:pt x="78530" y="25900"/>
                </a:lnTo>
                <a:lnTo>
                  <a:pt x="78560" y="25880"/>
                </a:lnTo>
                <a:lnTo>
                  <a:pt x="78610" y="25890"/>
                </a:lnTo>
                <a:lnTo>
                  <a:pt x="78680" y="25870"/>
                </a:lnTo>
                <a:lnTo>
                  <a:pt x="78730" y="25810"/>
                </a:lnTo>
                <a:lnTo>
                  <a:pt x="78780" y="25680"/>
                </a:lnTo>
                <a:lnTo>
                  <a:pt x="78720" y="25580"/>
                </a:lnTo>
                <a:lnTo>
                  <a:pt x="78630" y="25490"/>
                </a:lnTo>
                <a:lnTo>
                  <a:pt x="78670" y="25360"/>
                </a:lnTo>
                <a:lnTo>
                  <a:pt x="78670" y="25280"/>
                </a:lnTo>
                <a:lnTo>
                  <a:pt x="78640" y="25140"/>
                </a:lnTo>
                <a:lnTo>
                  <a:pt x="78580" y="25050"/>
                </a:lnTo>
                <a:lnTo>
                  <a:pt x="78520" y="24960"/>
                </a:lnTo>
                <a:lnTo>
                  <a:pt x="78510" y="24880"/>
                </a:lnTo>
                <a:lnTo>
                  <a:pt x="78520" y="24810"/>
                </a:lnTo>
                <a:lnTo>
                  <a:pt x="78530" y="24790"/>
                </a:lnTo>
                <a:lnTo>
                  <a:pt x="78510" y="24630"/>
                </a:lnTo>
                <a:lnTo>
                  <a:pt x="78460" y="24570"/>
                </a:lnTo>
                <a:lnTo>
                  <a:pt x="78360" y="24460"/>
                </a:lnTo>
                <a:lnTo>
                  <a:pt x="78320" y="24330"/>
                </a:lnTo>
                <a:lnTo>
                  <a:pt x="78250" y="24280"/>
                </a:lnTo>
                <a:lnTo>
                  <a:pt x="78180" y="24160"/>
                </a:lnTo>
                <a:lnTo>
                  <a:pt x="78190" y="24080"/>
                </a:lnTo>
                <a:lnTo>
                  <a:pt x="78210" y="23990"/>
                </a:lnTo>
                <a:lnTo>
                  <a:pt x="78230" y="23910"/>
                </a:lnTo>
                <a:lnTo>
                  <a:pt x="78160" y="23880"/>
                </a:lnTo>
                <a:lnTo>
                  <a:pt x="78020" y="23900"/>
                </a:lnTo>
                <a:lnTo>
                  <a:pt x="77890" y="24000"/>
                </a:lnTo>
                <a:lnTo>
                  <a:pt x="77780" y="24100"/>
                </a:lnTo>
                <a:lnTo>
                  <a:pt x="77640" y="24160"/>
                </a:lnTo>
                <a:lnTo>
                  <a:pt x="77580" y="24210"/>
                </a:lnTo>
                <a:lnTo>
                  <a:pt x="77430" y="24350"/>
                </a:lnTo>
                <a:lnTo>
                  <a:pt x="77340" y="24410"/>
                </a:lnTo>
                <a:lnTo>
                  <a:pt x="77150" y="24500"/>
                </a:lnTo>
                <a:lnTo>
                  <a:pt x="76980" y="24480"/>
                </a:lnTo>
                <a:lnTo>
                  <a:pt x="76900" y="24430"/>
                </a:lnTo>
                <a:lnTo>
                  <a:pt x="76890" y="24420"/>
                </a:lnTo>
                <a:lnTo>
                  <a:pt x="76900" y="24320"/>
                </a:lnTo>
                <a:lnTo>
                  <a:pt x="76920" y="24220"/>
                </a:lnTo>
                <a:lnTo>
                  <a:pt x="76950" y="24160"/>
                </a:lnTo>
                <a:lnTo>
                  <a:pt x="76950" y="24080"/>
                </a:lnTo>
                <a:lnTo>
                  <a:pt x="76940" y="24010"/>
                </a:lnTo>
                <a:lnTo>
                  <a:pt x="76900" y="23980"/>
                </a:lnTo>
                <a:lnTo>
                  <a:pt x="76840" y="23960"/>
                </a:lnTo>
                <a:lnTo>
                  <a:pt x="76800" y="23910"/>
                </a:lnTo>
                <a:lnTo>
                  <a:pt x="76760" y="23840"/>
                </a:lnTo>
                <a:lnTo>
                  <a:pt x="76730" y="23760"/>
                </a:lnTo>
                <a:lnTo>
                  <a:pt x="76660" y="23760"/>
                </a:lnTo>
                <a:lnTo>
                  <a:pt x="76610" y="23740"/>
                </a:lnTo>
                <a:lnTo>
                  <a:pt x="76610" y="23630"/>
                </a:lnTo>
                <a:lnTo>
                  <a:pt x="76590" y="23550"/>
                </a:lnTo>
                <a:lnTo>
                  <a:pt x="76630" y="23480"/>
                </a:lnTo>
                <a:lnTo>
                  <a:pt x="76640" y="23420"/>
                </a:lnTo>
                <a:lnTo>
                  <a:pt x="76660" y="23350"/>
                </a:lnTo>
                <a:lnTo>
                  <a:pt x="76590" y="23380"/>
                </a:lnTo>
                <a:lnTo>
                  <a:pt x="76580" y="23280"/>
                </a:lnTo>
                <a:lnTo>
                  <a:pt x="76580" y="23180"/>
                </a:lnTo>
                <a:lnTo>
                  <a:pt x="76560" y="23090"/>
                </a:lnTo>
                <a:lnTo>
                  <a:pt x="76570" y="23020"/>
                </a:lnTo>
                <a:lnTo>
                  <a:pt x="76640" y="22970"/>
                </a:lnTo>
                <a:lnTo>
                  <a:pt x="76620" y="22910"/>
                </a:lnTo>
                <a:lnTo>
                  <a:pt x="76630" y="22820"/>
                </a:lnTo>
                <a:lnTo>
                  <a:pt x="76660" y="22700"/>
                </a:lnTo>
                <a:lnTo>
                  <a:pt x="76670" y="22630"/>
                </a:lnTo>
                <a:lnTo>
                  <a:pt x="76720" y="22480"/>
                </a:lnTo>
                <a:lnTo>
                  <a:pt x="76780" y="22470"/>
                </a:lnTo>
                <a:lnTo>
                  <a:pt x="76810" y="22420"/>
                </a:lnTo>
                <a:lnTo>
                  <a:pt x="76820" y="22340"/>
                </a:lnTo>
                <a:lnTo>
                  <a:pt x="76830" y="22330"/>
                </a:lnTo>
                <a:lnTo>
                  <a:pt x="76810" y="22280"/>
                </a:lnTo>
                <a:lnTo>
                  <a:pt x="76760" y="22240"/>
                </a:lnTo>
                <a:lnTo>
                  <a:pt x="76730" y="22200"/>
                </a:lnTo>
                <a:lnTo>
                  <a:pt x="76700" y="22170"/>
                </a:lnTo>
                <a:lnTo>
                  <a:pt x="76680" y="22140"/>
                </a:lnTo>
                <a:lnTo>
                  <a:pt x="76760" y="22030"/>
                </a:lnTo>
                <a:lnTo>
                  <a:pt x="76710" y="21930"/>
                </a:lnTo>
                <a:lnTo>
                  <a:pt x="76610" y="21860"/>
                </a:lnTo>
                <a:lnTo>
                  <a:pt x="76510" y="21780"/>
                </a:lnTo>
                <a:lnTo>
                  <a:pt x="76410" y="21690"/>
                </a:lnTo>
                <a:lnTo>
                  <a:pt x="76460" y="21620"/>
                </a:lnTo>
                <a:lnTo>
                  <a:pt x="76460" y="21430"/>
                </a:lnTo>
                <a:lnTo>
                  <a:pt x="76430" y="21380"/>
                </a:lnTo>
                <a:lnTo>
                  <a:pt x="76290" y="21340"/>
                </a:lnTo>
                <a:lnTo>
                  <a:pt x="76150" y="21420"/>
                </a:lnTo>
                <a:lnTo>
                  <a:pt x="76060" y="21380"/>
                </a:lnTo>
                <a:lnTo>
                  <a:pt x="75980" y="21280"/>
                </a:lnTo>
                <a:lnTo>
                  <a:pt x="76030" y="21250"/>
                </a:lnTo>
                <a:lnTo>
                  <a:pt x="76140" y="21200"/>
                </a:lnTo>
                <a:lnTo>
                  <a:pt x="76140" y="21190"/>
                </a:lnTo>
                <a:lnTo>
                  <a:pt x="76230" y="21070"/>
                </a:lnTo>
                <a:lnTo>
                  <a:pt x="76200" y="20910"/>
                </a:lnTo>
                <a:lnTo>
                  <a:pt x="76130" y="20770"/>
                </a:lnTo>
                <a:lnTo>
                  <a:pt x="76200" y="20700"/>
                </a:lnTo>
                <a:lnTo>
                  <a:pt x="76310" y="20740"/>
                </a:lnTo>
                <a:lnTo>
                  <a:pt x="76330" y="20750"/>
                </a:lnTo>
                <a:lnTo>
                  <a:pt x="76440" y="20710"/>
                </a:lnTo>
                <a:lnTo>
                  <a:pt x="76480" y="20750"/>
                </a:lnTo>
                <a:lnTo>
                  <a:pt x="76550" y="20850"/>
                </a:lnTo>
                <a:lnTo>
                  <a:pt x="76600" y="20930"/>
                </a:lnTo>
                <a:lnTo>
                  <a:pt x="76620" y="20950"/>
                </a:lnTo>
                <a:lnTo>
                  <a:pt x="76690" y="21040"/>
                </a:lnTo>
                <a:lnTo>
                  <a:pt x="76810" y="21080"/>
                </a:lnTo>
                <a:lnTo>
                  <a:pt x="76890" y="21170"/>
                </a:lnTo>
                <a:lnTo>
                  <a:pt x="76980" y="21090"/>
                </a:lnTo>
                <a:lnTo>
                  <a:pt x="77090" y="20930"/>
                </a:lnTo>
                <a:lnTo>
                  <a:pt x="77200" y="20940"/>
                </a:lnTo>
                <a:lnTo>
                  <a:pt x="77210" y="21120"/>
                </a:lnTo>
                <a:lnTo>
                  <a:pt x="77290" y="21250"/>
                </a:lnTo>
                <a:lnTo>
                  <a:pt x="77400" y="21230"/>
                </a:lnTo>
                <a:lnTo>
                  <a:pt x="77470" y="21330"/>
                </a:lnTo>
                <a:lnTo>
                  <a:pt x="77500" y="21450"/>
                </a:lnTo>
                <a:lnTo>
                  <a:pt x="77520" y="21480"/>
                </a:lnTo>
                <a:lnTo>
                  <a:pt x="77540" y="21470"/>
                </a:lnTo>
                <a:lnTo>
                  <a:pt x="77590" y="21440"/>
                </a:lnTo>
                <a:lnTo>
                  <a:pt x="77660" y="21340"/>
                </a:lnTo>
                <a:lnTo>
                  <a:pt x="77690" y="21300"/>
                </a:lnTo>
                <a:lnTo>
                  <a:pt x="77700" y="21050"/>
                </a:lnTo>
                <a:lnTo>
                  <a:pt x="77660" y="20880"/>
                </a:lnTo>
                <a:lnTo>
                  <a:pt x="77650" y="20680"/>
                </a:lnTo>
                <a:lnTo>
                  <a:pt x="77620" y="20620"/>
                </a:lnTo>
                <a:lnTo>
                  <a:pt x="77680" y="20590"/>
                </a:lnTo>
                <a:lnTo>
                  <a:pt x="77780" y="20550"/>
                </a:lnTo>
                <a:lnTo>
                  <a:pt x="77940" y="20590"/>
                </a:lnTo>
                <a:lnTo>
                  <a:pt x="78050" y="20580"/>
                </a:lnTo>
                <a:lnTo>
                  <a:pt x="78130" y="20470"/>
                </a:lnTo>
                <a:lnTo>
                  <a:pt x="78130" y="20320"/>
                </a:lnTo>
                <a:lnTo>
                  <a:pt x="78170" y="20210"/>
                </a:lnTo>
                <a:lnTo>
                  <a:pt x="78190" y="20200"/>
                </a:lnTo>
                <a:lnTo>
                  <a:pt x="78350" y="20230"/>
                </a:lnTo>
                <a:lnTo>
                  <a:pt x="78400" y="20240"/>
                </a:lnTo>
                <a:lnTo>
                  <a:pt x="78480" y="20250"/>
                </a:lnTo>
                <a:lnTo>
                  <a:pt x="78550" y="20280"/>
                </a:lnTo>
                <a:lnTo>
                  <a:pt x="78580" y="20270"/>
                </a:lnTo>
                <a:lnTo>
                  <a:pt x="78690" y="20220"/>
                </a:lnTo>
                <a:lnTo>
                  <a:pt x="78770" y="20180"/>
                </a:lnTo>
                <a:lnTo>
                  <a:pt x="78800" y="20210"/>
                </a:lnTo>
                <a:lnTo>
                  <a:pt x="78880" y="20260"/>
                </a:lnTo>
                <a:lnTo>
                  <a:pt x="78970" y="20180"/>
                </a:lnTo>
                <a:lnTo>
                  <a:pt x="79020" y="20150"/>
                </a:lnTo>
                <a:lnTo>
                  <a:pt x="79070" y="20160"/>
                </a:lnTo>
                <a:lnTo>
                  <a:pt x="79160" y="20160"/>
                </a:lnTo>
                <a:lnTo>
                  <a:pt x="79210" y="20140"/>
                </a:lnTo>
                <a:lnTo>
                  <a:pt x="79260" y="20100"/>
                </a:lnTo>
                <a:lnTo>
                  <a:pt x="79300" y="20150"/>
                </a:lnTo>
                <a:lnTo>
                  <a:pt x="79330" y="20160"/>
                </a:lnTo>
                <a:lnTo>
                  <a:pt x="79380" y="20150"/>
                </a:lnTo>
                <a:lnTo>
                  <a:pt x="79420" y="20100"/>
                </a:lnTo>
                <a:lnTo>
                  <a:pt x="79450" y="20150"/>
                </a:lnTo>
                <a:lnTo>
                  <a:pt x="79450" y="20190"/>
                </a:lnTo>
                <a:lnTo>
                  <a:pt x="79450" y="20210"/>
                </a:lnTo>
                <a:lnTo>
                  <a:pt x="79380" y="20310"/>
                </a:lnTo>
                <a:lnTo>
                  <a:pt x="79470" y="20420"/>
                </a:lnTo>
                <a:lnTo>
                  <a:pt x="79490" y="20590"/>
                </a:lnTo>
                <a:lnTo>
                  <a:pt x="79520" y="20650"/>
                </a:lnTo>
                <a:lnTo>
                  <a:pt x="79520" y="20700"/>
                </a:lnTo>
                <a:lnTo>
                  <a:pt x="79420" y="20810"/>
                </a:lnTo>
                <a:lnTo>
                  <a:pt x="79410" y="20850"/>
                </a:lnTo>
                <a:lnTo>
                  <a:pt x="79430" y="20890"/>
                </a:lnTo>
                <a:lnTo>
                  <a:pt x="79470" y="20900"/>
                </a:lnTo>
                <a:lnTo>
                  <a:pt x="79490" y="20930"/>
                </a:lnTo>
                <a:lnTo>
                  <a:pt x="79540" y="20960"/>
                </a:lnTo>
                <a:lnTo>
                  <a:pt x="79550" y="21000"/>
                </a:lnTo>
                <a:lnTo>
                  <a:pt x="79530" y="21140"/>
                </a:lnTo>
                <a:lnTo>
                  <a:pt x="79480" y="21230"/>
                </a:lnTo>
                <a:lnTo>
                  <a:pt x="79510" y="21280"/>
                </a:lnTo>
                <a:lnTo>
                  <a:pt x="79600" y="21330"/>
                </a:lnTo>
                <a:lnTo>
                  <a:pt x="79630" y="21380"/>
                </a:lnTo>
                <a:lnTo>
                  <a:pt x="79660" y="21430"/>
                </a:lnTo>
                <a:lnTo>
                  <a:pt x="79700" y="21580"/>
                </a:lnTo>
                <a:lnTo>
                  <a:pt x="79760" y="21550"/>
                </a:lnTo>
                <a:lnTo>
                  <a:pt x="79800" y="21550"/>
                </a:lnTo>
                <a:lnTo>
                  <a:pt x="79830" y="21560"/>
                </a:lnTo>
                <a:lnTo>
                  <a:pt x="79870" y="21680"/>
                </a:lnTo>
                <a:lnTo>
                  <a:pt x="79990" y="21730"/>
                </a:lnTo>
                <a:lnTo>
                  <a:pt x="80060" y="21920"/>
                </a:lnTo>
                <a:lnTo>
                  <a:pt x="80130" y="21920"/>
                </a:lnTo>
                <a:lnTo>
                  <a:pt x="80270" y="21990"/>
                </a:lnTo>
                <a:lnTo>
                  <a:pt x="80350" y="21910"/>
                </a:lnTo>
                <a:lnTo>
                  <a:pt x="80490" y="21920"/>
                </a:lnTo>
                <a:lnTo>
                  <a:pt x="80590" y="21910"/>
                </a:lnTo>
                <a:lnTo>
                  <a:pt x="80690" y="21940"/>
                </a:lnTo>
                <a:lnTo>
                  <a:pt x="80740" y="21930"/>
                </a:lnTo>
                <a:lnTo>
                  <a:pt x="80770" y="21920"/>
                </a:lnTo>
                <a:lnTo>
                  <a:pt x="80790" y="21900"/>
                </a:lnTo>
                <a:lnTo>
                  <a:pt x="80800" y="21870"/>
                </a:lnTo>
                <a:lnTo>
                  <a:pt x="80810" y="21800"/>
                </a:lnTo>
                <a:lnTo>
                  <a:pt x="80800" y="21720"/>
                </a:lnTo>
                <a:lnTo>
                  <a:pt x="80820" y="21700"/>
                </a:lnTo>
                <a:lnTo>
                  <a:pt x="80850" y="21710"/>
                </a:lnTo>
                <a:lnTo>
                  <a:pt x="80920" y="21800"/>
                </a:lnTo>
                <a:lnTo>
                  <a:pt x="80960" y="21810"/>
                </a:lnTo>
                <a:lnTo>
                  <a:pt x="81040" y="21860"/>
                </a:lnTo>
                <a:lnTo>
                  <a:pt x="81080" y="22030"/>
                </a:lnTo>
                <a:lnTo>
                  <a:pt x="81110" y="22040"/>
                </a:lnTo>
                <a:lnTo>
                  <a:pt x="81320" y="21980"/>
                </a:lnTo>
                <a:lnTo>
                  <a:pt x="81430" y="21970"/>
                </a:lnTo>
                <a:lnTo>
                  <a:pt x="81500" y="22000"/>
                </a:lnTo>
                <a:lnTo>
                  <a:pt x="81540" y="22000"/>
                </a:lnTo>
                <a:lnTo>
                  <a:pt x="81650" y="21900"/>
                </a:lnTo>
                <a:lnTo>
                  <a:pt x="81660" y="21820"/>
                </a:lnTo>
                <a:lnTo>
                  <a:pt x="81750" y="21830"/>
                </a:lnTo>
                <a:lnTo>
                  <a:pt x="81880" y="21740"/>
                </a:lnTo>
                <a:lnTo>
                  <a:pt x="82060" y="21750"/>
                </a:lnTo>
                <a:lnTo>
                  <a:pt x="82010" y="21900"/>
                </a:lnTo>
                <a:lnTo>
                  <a:pt x="82000" y="22040"/>
                </a:lnTo>
                <a:lnTo>
                  <a:pt x="81990" y="22150"/>
                </a:lnTo>
                <a:lnTo>
                  <a:pt x="82080" y="22270"/>
                </a:lnTo>
                <a:lnTo>
                  <a:pt x="82140" y="22320"/>
                </a:lnTo>
                <a:lnTo>
                  <a:pt x="82170" y="22370"/>
                </a:lnTo>
                <a:lnTo>
                  <a:pt x="82220" y="22390"/>
                </a:lnTo>
                <a:lnTo>
                  <a:pt x="82290" y="22460"/>
                </a:lnTo>
                <a:lnTo>
                  <a:pt x="82400" y="22470"/>
                </a:lnTo>
                <a:lnTo>
                  <a:pt x="82600" y="22600"/>
                </a:lnTo>
                <a:lnTo>
                  <a:pt x="82640" y="22600"/>
                </a:lnTo>
                <a:lnTo>
                  <a:pt x="82700" y="22590"/>
                </a:lnTo>
                <a:lnTo>
                  <a:pt x="82860" y="22560"/>
                </a:lnTo>
                <a:lnTo>
                  <a:pt x="82890" y="22550"/>
                </a:lnTo>
                <a:lnTo>
                  <a:pt x="82930" y="22490"/>
                </a:lnTo>
                <a:lnTo>
                  <a:pt x="82970" y="22490"/>
                </a:lnTo>
                <a:lnTo>
                  <a:pt x="83020" y="22430"/>
                </a:lnTo>
                <a:lnTo>
                  <a:pt x="83110" y="22420"/>
                </a:lnTo>
                <a:lnTo>
                  <a:pt x="83150" y="22410"/>
                </a:lnTo>
                <a:lnTo>
                  <a:pt x="83220" y="22380"/>
                </a:lnTo>
                <a:lnTo>
                  <a:pt x="83300" y="22360"/>
                </a:lnTo>
                <a:lnTo>
                  <a:pt x="83390" y="22410"/>
                </a:lnTo>
                <a:lnTo>
                  <a:pt x="83460" y="22470"/>
                </a:lnTo>
                <a:lnTo>
                  <a:pt x="83540" y="22490"/>
                </a:lnTo>
                <a:lnTo>
                  <a:pt x="83660" y="22600"/>
                </a:lnTo>
                <a:lnTo>
                  <a:pt x="83690" y="22610"/>
                </a:lnTo>
                <a:lnTo>
                  <a:pt x="83800" y="22590"/>
                </a:lnTo>
                <a:lnTo>
                  <a:pt x="83880" y="22590"/>
                </a:lnTo>
                <a:lnTo>
                  <a:pt x="83900" y="22600"/>
                </a:lnTo>
                <a:lnTo>
                  <a:pt x="83920" y="22700"/>
                </a:lnTo>
                <a:lnTo>
                  <a:pt x="83920" y="22760"/>
                </a:lnTo>
                <a:lnTo>
                  <a:pt x="83950" y="22840"/>
                </a:lnTo>
                <a:lnTo>
                  <a:pt x="84080" y="22990"/>
                </a:lnTo>
                <a:lnTo>
                  <a:pt x="84090" y="23040"/>
                </a:lnTo>
                <a:lnTo>
                  <a:pt x="84020" y="23070"/>
                </a:lnTo>
                <a:lnTo>
                  <a:pt x="84000" y="23120"/>
                </a:lnTo>
                <a:lnTo>
                  <a:pt x="83950" y="23190"/>
                </a:lnTo>
                <a:lnTo>
                  <a:pt x="83940" y="23230"/>
                </a:lnTo>
                <a:lnTo>
                  <a:pt x="83970" y="23330"/>
                </a:lnTo>
                <a:lnTo>
                  <a:pt x="83950" y="23490"/>
                </a:lnTo>
                <a:lnTo>
                  <a:pt x="83990" y="23590"/>
                </a:lnTo>
                <a:lnTo>
                  <a:pt x="84000" y="23650"/>
                </a:lnTo>
                <a:lnTo>
                  <a:pt x="84000" y="23690"/>
                </a:lnTo>
                <a:lnTo>
                  <a:pt x="84030" y="23710"/>
                </a:lnTo>
                <a:lnTo>
                  <a:pt x="84090" y="23690"/>
                </a:lnTo>
                <a:lnTo>
                  <a:pt x="84140" y="23640"/>
                </a:lnTo>
                <a:lnTo>
                  <a:pt x="84180" y="23590"/>
                </a:lnTo>
                <a:lnTo>
                  <a:pt x="84200" y="23590"/>
                </a:lnTo>
                <a:lnTo>
                  <a:pt x="84210" y="23610"/>
                </a:lnTo>
                <a:lnTo>
                  <a:pt x="84230" y="23650"/>
                </a:lnTo>
                <a:lnTo>
                  <a:pt x="84280" y="23680"/>
                </a:lnTo>
                <a:lnTo>
                  <a:pt x="84330" y="23680"/>
                </a:lnTo>
                <a:lnTo>
                  <a:pt x="84360" y="23640"/>
                </a:lnTo>
                <a:lnTo>
                  <a:pt x="84440" y="23660"/>
                </a:lnTo>
                <a:lnTo>
                  <a:pt x="84520" y="23680"/>
                </a:lnTo>
                <a:lnTo>
                  <a:pt x="84600" y="23670"/>
                </a:lnTo>
                <a:lnTo>
                  <a:pt x="84660" y="23710"/>
                </a:lnTo>
                <a:lnTo>
                  <a:pt x="84750" y="23770"/>
                </a:lnTo>
                <a:lnTo>
                  <a:pt x="84780" y="23800"/>
                </a:lnTo>
                <a:lnTo>
                  <a:pt x="84690" y="23860"/>
                </a:lnTo>
                <a:lnTo>
                  <a:pt x="84590" y="23850"/>
                </a:lnTo>
                <a:lnTo>
                  <a:pt x="84600" y="23980"/>
                </a:lnTo>
                <a:lnTo>
                  <a:pt x="84670" y="24100"/>
                </a:lnTo>
                <a:lnTo>
                  <a:pt x="84710" y="24180"/>
                </a:lnTo>
                <a:lnTo>
                  <a:pt x="84740" y="24260"/>
                </a:lnTo>
                <a:lnTo>
                  <a:pt x="84800" y="24370"/>
                </a:lnTo>
                <a:lnTo>
                  <a:pt x="84880" y="24470"/>
                </a:lnTo>
                <a:lnTo>
                  <a:pt x="84840" y="24520"/>
                </a:lnTo>
                <a:lnTo>
                  <a:pt x="84860" y="24580"/>
                </a:lnTo>
                <a:lnTo>
                  <a:pt x="84880" y="24590"/>
                </a:lnTo>
                <a:lnTo>
                  <a:pt x="84980" y="24610"/>
                </a:lnTo>
                <a:lnTo>
                  <a:pt x="84990" y="24590"/>
                </a:lnTo>
                <a:lnTo>
                  <a:pt x="85020" y="24560"/>
                </a:lnTo>
                <a:lnTo>
                  <a:pt x="85060" y="24580"/>
                </a:lnTo>
                <a:lnTo>
                  <a:pt x="85060" y="24630"/>
                </a:lnTo>
                <a:lnTo>
                  <a:pt x="85060" y="24740"/>
                </a:lnTo>
                <a:lnTo>
                  <a:pt x="85050" y="24800"/>
                </a:lnTo>
                <a:lnTo>
                  <a:pt x="85080" y="24810"/>
                </a:lnTo>
                <a:lnTo>
                  <a:pt x="85100" y="24810"/>
                </a:lnTo>
                <a:lnTo>
                  <a:pt x="85110" y="24810"/>
                </a:lnTo>
                <a:lnTo>
                  <a:pt x="85160" y="24800"/>
                </a:lnTo>
                <a:lnTo>
                  <a:pt x="85180" y="24810"/>
                </a:lnTo>
                <a:lnTo>
                  <a:pt x="85190" y="24810"/>
                </a:lnTo>
                <a:lnTo>
                  <a:pt x="85230" y="24810"/>
                </a:lnTo>
                <a:lnTo>
                  <a:pt x="85310" y="24780"/>
                </a:lnTo>
                <a:lnTo>
                  <a:pt x="85370" y="24760"/>
                </a:lnTo>
                <a:lnTo>
                  <a:pt x="85490" y="24620"/>
                </a:lnTo>
                <a:lnTo>
                  <a:pt x="85470" y="24580"/>
                </a:lnTo>
                <a:lnTo>
                  <a:pt x="85440" y="24550"/>
                </a:lnTo>
                <a:lnTo>
                  <a:pt x="85470" y="24520"/>
                </a:lnTo>
                <a:lnTo>
                  <a:pt x="85470" y="24470"/>
                </a:lnTo>
                <a:lnTo>
                  <a:pt x="85460" y="24400"/>
                </a:lnTo>
                <a:lnTo>
                  <a:pt x="85470" y="24380"/>
                </a:lnTo>
                <a:lnTo>
                  <a:pt x="85480" y="24340"/>
                </a:lnTo>
                <a:lnTo>
                  <a:pt x="85470" y="24280"/>
                </a:lnTo>
                <a:lnTo>
                  <a:pt x="85440" y="24210"/>
                </a:lnTo>
                <a:lnTo>
                  <a:pt x="85460" y="24200"/>
                </a:lnTo>
                <a:lnTo>
                  <a:pt x="85490" y="24190"/>
                </a:lnTo>
                <a:lnTo>
                  <a:pt x="85520" y="24200"/>
                </a:lnTo>
                <a:lnTo>
                  <a:pt x="85570" y="24240"/>
                </a:lnTo>
                <a:lnTo>
                  <a:pt x="85580" y="24240"/>
                </a:lnTo>
                <a:lnTo>
                  <a:pt x="85640" y="24220"/>
                </a:lnTo>
                <a:lnTo>
                  <a:pt x="85700" y="24130"/>
                </a:lnTo>
                <a:lnTo>
                  <a:pt x="85750" y="24040"/>
                </a:lnTo>
                <a:lnTo>
                  <a:pt x="85750" y="24030"/>
                </a:lnTo>
                <a:lnTo>
                  <a:pt x="85820" y="23920"/>
                </a:lnTo>
                <a:lnTo>
                  <a:pt x="85890" y="23910"/>
                </a:lnTo>
                <a:lnTo>
                  <a:pt x="85910" y="23920"/>
                </a:lnTo>
                <a:lnTo>
                  <a:pt x="85950" y="23950"/>
                </a:lnTo>
                <a:lnTo>
                  <a:pt x="86030" y="24000"/>
                </a:lnTo>
                <a:lnTo>
                  <a:pt x="86080" y="24130"/>
                </a:lnTo>
                <a:lnTo>
                  <a:pt x="86080" y="24340"/>
                </a:lnTo>
                <a:lnTo>
                  <a:pt x="86070" y="24420"/>
                </a:lnTo>
                <a:lnTo>
                  <a:pt x="86060" y="24550"/>
                </a:lnTo>
                <a:lnTo>
                  <a:pt x="86120" y="24730"/>
                </a:lnTo>
                <a:lnTo>
                  <a:pt x="86160" y="24860"/>
                </a:lnTo>
                <a:lnTo>
                  <a:pt x="86420" y="25260"/>
                </a:lnTo>
                <a:lnTo>
                  <a:pt x="86500" y="25410"/>
                </a:lnTo>
                <a:lnTo>
                  <a:pt x="86520" y="25450"/>
                </a:lnTo>
                <a:lnTo>
                  <a:pt x="86540" y="25570"/>
                </a:lnTo>
                <a:lnTo>
                  <a:pt x="86560" y="25680"/>
                </a:lnTo>
                <a:lnTo>
                  <a:pt x="86600" y="25800"/>
                </a:lnTo>
                <a:lnTo>
                  <a:pt x="86690" y="25870"/>
                </a:lnTo>
                <a:lnTo>
                  <a:pt x="86700" y="25870"/>
                </a:lnTo>
                <a:lnTo>
                  <a:pt x="86800" y="25840"/>
                </a:lnTo>
                <a:lnTo>
                  <a:pt x="86820" y="25860"/>
                </a:lnTo>
                <a:lnTo>
                  <a:pt x="86850" y="25870"/>
                </a:lnTo>
                <a:lnTo>
                  <a:pt x="86870" y="25880"/>
                </a:lnTo>
                <a:lnTo>
                  <a:pt x="86930" y="25890"/>
                </a:lnTo>
                <a:lnTo>
                  <a:pt x="87000" y="25820"/>
                </a:lnTo>
                <a:lnTo>
                  <a:pt x="87030" y="25800"/>
                </a:lnTo>
                <a:lnTo>
                  <a:pt x="87060" y="25790"/>
                </a:lnTo>
                <a:lnTo>
                  <a:pt x="87200" y="25800"/>
                </a:lnTo>
                <a:lnTo>
                  <a:pt x="87200" y="25680"/>
                </a:lnTo>
                <a:lnTo>
                  <a:pt x="87190" y="25400"/>
                </a:lnTo>
                <a:lnTo>
                  <a:pt x="87220" y="25350"/>
                </a:lnTo>
                <a:lnTo>
                  <a:pt x="87280" y="25360"/>
                </a:lnTo>
                <a:lnTo>
                  <a:pt x="87330" y="25350"/>
                </a:lnTo>
                <a:lnTo>
                  <a:pt x="87340" y="25350"/>
                </a:lnTo>
                <a:lnTo>
                  <a:pt x="87410" y="25350"/>
                </a:lnTo>
                <a:lnTo>
                  <a:pt x="87460" y="25240"/>
                </a:lnTo>
                <a:lnTo>
                  <a:pt x="87530" y="25220"/>
                </a:lnTo>
                <a:lnTo>
                  <a:pt x="87600" y="25220"/>
                </a:lnTo>
                <a:lnTo>
                  <a:pt x="87690" y="25220"/>
                </a:lnTo>
                <a:lnTo>
                  <a:pt x="87790" y="25190"/>
                </a:lnTo>
                <a:lnTo>
                  <a:pt x="87810" y="25200"/>
                </a:lnTo>
                <a:lnTo>
                  <a:pt x="87880" y="25230"/>
                </a:lnTo>
                <a:lnTo>
                  <a:pt x="87890" y="25230"/>
                </a:lnTo>
                <a:lnTo>
                  <a:pt x="88030" y="25160"/>
                </a:lnTo>
                <a:lnTo>
                  <a:pt x="88010" y="25090"/>
                </a:lnTo>
                <a:lnTo>
                  <a:pt x="88030" y="25000"/>
                </a:lnTo>
                <a:lnTo>
                  <a:pt x="88100" y="24920"/>
                </a:lnTo>
                <a:lnTo>
                  <a:pt x="88180" y="24870"/>
                </a:lnTo>
                <a:lnTo>
                  <a:pt x="88300" y="24880"/>
                </a:lnTo>
                <a:lnTo>
                  <a:pt x="88300" y="24890"/>
                </a:lnTo>
                <a:lnTo>
                  <a:pt x="88310" y="24900"/>
                </a:lnTo>
                <a:lnTo>
                  <a:pt x="88350" y="24950"/>
                </a:lnTo>
                <a:lnTo>
                  <a:pt x="88380" y="25120"/>
                </a:lnTo>
                <a:lnTo>
                  <a:pt x="88410" y="25220"/>
                </a:lnTo>
                <a:lnTo>
                  <a:pt x="88450" y="25270"/>
                </a:lnTo>
                <a:lnTo>
                  <a:pt x="88460" y="25260"/>
                </a:lnTo>
                <a:lnTo>
                  <a:pt x="88480" y="25250"/>
                </a:lnTo>
                <a:lnTo>
                  <a:pt x="88530" y="25170"/>
                </a:lnTo>
                <a:lnTo>
                  <a:pt x="88630" y="25040"/>
                </a:lnTo>
                <a:lnTo>
                  <a:pt x="88730" y="24920"/>
                </a:lnTo>
                <a:lnTo>
                  <a:pt x="88820" y="24840"/>
                </a:lnTo>
                <a:lnTo>
                  <a:pt x="88820" y="24850"/>
                </a:lnTo>
                <a:lnTo>
                  <a:pt x="88840" y="24860"/>
                </a:lnTo>
                <a:lnTo>
                  <a:pt x="88880" y="24890"/>
                </a:lnTo>
                <a:lnTo>
                  <a:pt x="88860" y="25000"/>
                </a:lnTo>
                <a:lnTo>
                  <a:pt x="88850" y="25130"/>
                </a:lnTo>
                <a:lnTo>
                  <a:pt x="88890" y="25260"/>
                </a:lnTo>
                <a:lnTo>
                  <a:pt x="88910" y="25380"/>
                </a:lnTo>
                <a:lnTo>
                  <a:pt x="88960" y="25430"/>
                </a:lnTo>
                <a:lnTo>
                  <a:pt x="89010" y="25490"/>
                </a:lnTo>
                <a:lnTo>
                  <a:pt x="89020" y="25560"/>
                </a:lnTo>
                <a:lnTo>
                  <a:pt x="89050" y="25630"/>
                </a:lnTo>
                <a:lnTo>
                  <a:pt x="89130" y="25680"/>
                </a:lnTo>
                <a:lnTo>
                  <a:pt x="89150" y="25680"/>
                </a:lnTo>
                <a:lnTo>
                  <a:pt x="89160" y="25690"/>
                </a:lnTo>
                <a:lnTo>
                  <a:pt x="89160" y="25680"/>
                </a:lnTo>
                <a:lnTo>
                  <a:pt x="89230" y="25700"/>
                </a:lnTo>
                <a:lnTo>
                  <a:pt x="89220" y="25730"/>
                </a:lnTo>
                <a:lnTo>
                  <a:pt x="89260" y="25770"/>
                </a:lnTo>
                <a:lnTo>
                  <a:pt x="89280" y="25790"/>
                </a:lnTo>
                <a:lnTo>
                  <a:pt x="89300" y="25780"/>
                </a:lnTo>
                <a:lnTo>
                  <a:pt x="89330" y="25780"/>
                </a:lnTo>
                <a:lnTo>
                  <a:pt x="89350" y="25790"/>
                </a:lnTo>
                <a:lnTo>
                  <a:pt x="89380" y="25810"/>
                </a:lnTo>
                <a:lnTo>
                  <a:pt x="89500" y="25940"/>
                </a:lnTo>
                <a:lnTo>
                  <a:pt x="89520" y="25950"/>
                </a:lnTo>
                <a:lnTo>
                  <a:pt x="89560" y="25990"/>
                </a:lnTo>
                <a:lnTo>
                  <a:pt x="89570" y="26000"/>
                </a:lnTo>
                <a:lnTo>
                  <a:pt x="89630" y="26060"/>
                </a:lnTo>
                <a:lnTo>
                  <a:pt x="89640" y="26050"/>
                </a:lnTo>
                <a:lnTo>
                  <a:pt x="89690" y="26030"/>
                </a:lnTo>
                <a:lnTo>
                  <a:pt x="89760" y="25980"/>
                </a:lnTo>
                <a:lnTo>
                  <a:pt x="89820" y="25940"/>
                </a:lnTo>
                <a:lnTo>
                  <a:pt x="89870" y="25940"/>
                </a:lnTo>
                <a:lnTo>
                  <a:pt x="89880" y="25950"/>
                </a:lnTo>
                <a:lnTo>
                  <a:pt x="89930" y="25990"/>
                </a:lnTo>
                <a:lnTo>
                  <a:pt x="90020" y="26070"/>
                </a:lnTo>
                <a:lnTo>
                  <a:pt x="90040" y="26070"/>
                </a:lnTo>
                <a:lnTo>
                  <a:pt x="90140" y="26040"/>
                </a:lnTo>
                <a:lnTo>
                  <a:pt x="90220" y="25980"/>
                </a:lnTo>
                <a:lnTo>
                  <a:pt x="90230" y="25990"/>
                </a:lnTo>
                <a:lnTo>
                  <a:pt x="90230" y="26000"/>
                </a:lnTo>
                <a:lnTo>
                  <a:pt x="90250" y="26020"/>
                </a:lnTo>
                <a:lnTo>
                  <a:pt x="90260" y="26060"/>
                </a:lnTo>
                <a:lnTo>
                  <a:pt x="90280" y="26120"/>
                </a:lnTo>
                <a:lnTo>
                  <a:pt x="90280" y="26170"/>
                </a:lnTo>
                <a:lnTo>
                  <a:pt x="90250" y="26220"/>
                </a:lnTo>
                <a:lnTo>
                  <a:pt x="90240" y="26290"/>
                </a:lnTo>
                <a:lnTo>
                  <a:pt x="90210" y="26380"/>
                </a:lnTo>
                <a:lnTo>
                  <a:pt x="90170" y="26460"/>
                </a:lnTo>
                <a:lnTo>
                  <a:pt x="90130" y="26510"/>
                </a:lnTo>
                <a:lnTo>
                  <a:pt x="90140" y="26580"/>
                </a:lnTo>
                <a:lnTo>
                  <a:pt x="90130" y="26660"/>
                </a:lnTo>
                <a:lnTo>
                  <a:pt x="90120" y="26770"/>
                </a:lnTo>
                <a:lnTo>
                  <a:pt x="90100" y="26790"/>
                </a:lnTo>
                <a:lnTo>
                  <a:pt x="90070" y="26810"/>
                </a:lnTo>
                <a:lnTo>
                  <a:pt x="90010" y="26830"/>
                </a:lnTo>
                <a:lnTo>
                  <a:pt x="89970" y="26980"/>
                </a:lnTo>
                <a:lnTo>
                  <a:pt x="90000" y="27080"/>
                </a:lnTo>
                <a:lnTo>
                  <a:pt x="90000" y="27130"/>
                </a:lnTo>
                <a:lnTo>
                  <a:pt x="89950" y="27150"/>
                </a:lnTo>
                <a:lnTo>
                  <a:pt x="89820" y="27140"/>
                </a:lnTo>
                <a:lnTo>
                  <a:pt x="89880" y="27210"/>
                </a:lnTo>
                <a:lnTo>
                  <a:pt x="89890" y="27260"/>
                </a:lnTo>
                <a:lnTo>
                  <a:pt x="89880" y="27270"/>
                </a:lnTo>
                <a:lnTo>
                  <a:pt x="89870" y="27260"/>
                </a:lnTo>
                <a:lnTo>
                  <a:pt x="89850" y="27250"/>
                </a:lnTo>
                <a:lnTo>
                  <a:pt x="89830" y="27250"/>
                </a:lnTo>
                <a:lnTo>
                  <a:pt x="89810" y="27260"/>
                </a:lnTo>
                <a:lnTo>
                  <a:pt x="89780" y="27260"/>
                </a:lnTo>
                <a:lnTo>
                  <a:pt x="89740" y="27260"/>
                </a:lnTo>
                <a:lnTo>
                  <a:pt x="89720" y="27270"/>
                </a:lnTo>
                <a:lnTo>
                  <a:pt x="89700" y="27250"/>
                </a:lnTo>
                <a:lnTo>
                  <a:pt x="89690" y="27240"/>
                </a:lnTo>
                <a:lnTo>
                  <a:pt x="89680" y="27240"/>
                </a:lnTo>
                <a:lnTo>
                  <a:pt x="89650" y="27240"/>
                </a:lnTo>
                <a:lnTo>
                  <a:pt x="89650" y="27250"/>
                </a:lnTo>
                <a:lnTo>
                  <a:pt x="89640" y="27240"/>
                </a:lnTo>
                <a:lnTo>
                  <a:pt x="89560" y="27230"/>
                </a:lnTo>
                <a:lnTo>
                  <a:pt x="89530" y="27270"/>
                </a:lnTo>
                <a:lnTo>
                  <a:pt x="89510" y="27320"/>
                </a:lnTo>
                <a:lnTo>
                  <a:pt x="89500" y="27320"/>
                </a:lnTo>
                <a:lnTo>
                  <a:pt x="89480" y="27310"/>
                </a:lnTo>
                <a:lnTo>
                  <a:pt x="89460" y="27310"/>
                </a:lnTo>
                <a:lnTo>
                  <a:pt x="89440" y="27310"/>
                </a:lnTo>
                <a:lnTo>
                  <a:pt x="89390" y="27340"/>
                </a:lnTo>
                <a:lnTo>
                  <a:pt x="89340" y="27330"/>
                </a:lnTo>
                <a:lnTo>
                  <a:pt x="89260" y="27370"/>
                </a:lnTo>
                <a:lnTo>
                  <a:pt x="89180" y="27420"/>
                </a:lnTo>
                <a:lnTo>
                  <a:pt x="89160" y="27440"/>
                </a:lnTo>
                <a:lnTo>
                  <a:pt x="89060" y="27490"/>
                </a:lnTo>
                <a:lnTo>
                  <a:pt x="88980" y="27540"/>
                </a:lnTo>
                <a:lnTo>
                  <a:pt x="89030" y="27580"/>
                </a:lnTo>
                <a:lnTo>
                  <a:pt x="89030" y="27590"/>
                </a:lnTo>
                <a:lnTo>
                  <a:pt x="89100" y="27620"/>
                </a:lnTo>
                <a:lnTo>
                  <a:pt x="89120" y="27610"/>
                </a:lnTo>
                <a:lnTo>
                  <a:pt x="89120" y="27640"/>
                </a:lnTo>
                <a:lnTo>
                  <a:pt x="89130" y="27640"/>
                </a:lnTo>
                <a:lnTo>
                  <a:pt x="89150" y="27630"/>
                </a:lnTo>
                <a:lnTo>
                  <a:pt x="89170" y="27630"/>
                </a:lnTo>
                <a:lnTo>
                  <a:pt x="89190" y="27610"/>
                </a:lnTo>
                <a:lnTo>
                  <a:pt x="89210" y="27610"/>
                </a:lnTo>
                <a:lnTo>
                  <a:pt x="89230" y="27600"/>
                </a:lnTo>
                <a:lnTo>
                  <a:pt x="89230" y="27610"/>
                </a:lnTo>
                <a:lnTo>
                  <a:pt x="89230" y="27650"/>
                </a:lnTo>
                <a:lnTo>
                  <a:pt x="89260" y="27690"/>
                </a:lnTo>
                <a:lnTo>
                  <a:pt x="89260" y="27700"/>
                </a:lnTo>
                <a:lnTo>
                  <a:pt x="89290" y="27760"/>
                </a:lnTo>
                <a:lnTo>
                  <a:pt x="89300" y="27810"/>
                </a:lnTo>
                <a:lnTo>
                  <a:pt x="89290" y="27890"/>
                </a:lnTo>
                <a:lnTo>
                  <a:pt x="89290" y="27900"/>
                </a:lnTo>
                <a:lnTo>
                  <a:pt x="89240" y="27930"/>
                </a:lnTo>
                <a:lnTo>
                  <a:pt x="89240" y="27920"/>
                </a:lnTo>
                <a:lnTo>
                  <a:pt x="89240" y="27910"/>
                </a:lnTo>
                <a:lnTo>
                  <a:pt x="89230" y="27910"/>
                </a:lnTo>
                <a:lnTo>
                  <a:pt x="89230" y="27900"/>
                </a:lnTo>
                <a:lnTo>
                  <a:pt x="89230" y="27890"/>
                </a:lnTo>
                <a:lnTo>
                  <a:pt x="89230" y="27880"/>
                </a:lnTo>
                <a:lnTo>
                  <a:pt x="89230" y="27870"/>
                </a:lnTo>
                <a:lnTo>
                  <a:pt x="89230" y="27860"/>
                </a:lnTo>
                <a:lnTo>
                  <a:pt x="89220" y="27860"/>
                </a:lnTo>
                <a:lnTo>
                  <a:pt x="89220" y="27850"/>
                </a:lnTo>
                <a:lnTo>
                  <a:pt x="89220" y="27840"/>
                </a:lnTo>
                <a:lnTo>
                  <a:pt x="89210" y="27840"/>
                </a:lnTo>
                <a:lnTo>
                  <a:pt x="89210" y="27830"/>
                </a:lnTo>
                <a:lnTo>
                  <a:pt x="89220" y="27820"/>
                </a:lnTo>
                <a:lnTo>
                  <a:pt x="89220" y="27810"/>
                </a:lnTo>
                <a:lnTo>
                  <a:pt x="89220" y="27800"/>
                </a:lnTo>
                <a:lnTo>
                  <a:pt x="89220" y="27790"/>
                </a:lnTo>
                <a:lnTo>
                  <a:pt x="89220" y="27780"/>
                </a:lnTo>
                <a:lnTo>
                  <a:pt x="89220" y="27770"/>
                </a:lnTo>
                <a:lnTo>
                  <a:pt x="89210" y="27770"/>
                </a:lnTo>
                <a:lnTo>
                  <a:pt x="89200" y="27760"/>
                </a:lnTo>
                <a:lnTo>
                  <a:pt x="89190" y="27760"/>
                </a:lnTo>
                <a:lnTo>
                  <a:pt x="89180" y="27760"/>
                </a:lnTo>
                <a:lnTo>
                  <a:pt x="89170" y="27760"/>
                </a:lnTo>
                <a:lnTo>
                  <a:pt x="89160" y="27760"/>
                </a:lnTo>
                <a:lnTo>
                  <a:pt x="89160" y="27770"/>
                </a:lnTo>
                <a:lnTo>
                  <a:pt x="89150" y="27780"/>
                </a:lnTo>
                <a:lnTo>
                  <a:pt x="89150" y="27790"/>
                </a:lnTo>
                <a:lnTo>
                  <a:pt x="89140" y="27790"/>
                </a:lnTo>
                <a:lnTo>
                  <a:pt x="89140" y="27800"/>
                </a:lnTo>
                <a:lnTo>
                  <a:pt x="89140" y="27810"/>
                </a:lnTo>
                <a:lnTo>
                  <a:pt x="89120" y="27790"/>
                </a:lnTo>
                <a:lnTo>
                  <a:pt x="89100" y="27790"/>
                </a:lnTo>
                <a:lnTo>
                  <a:pt x="89090" y="27790"/>
                </a:lnTo>
                <a:lnTo>
                  <a:pt x="89090" y="27780"/>
                </a:lnTo>
                <a:lnTo>
                  <a:pt x="89080" y="27780"/>
                </a:lnTo>
                <a:lnTo>
                  <a:pt x="89080" y="27770"/>
                </a:lnTo>
                <a:lnTo>
                  <a:pt x="89070" y="27770"/>
                </a:lnTo>
                <a:lnTo>
                  <a:pt x="89060" y="27780"/>
                </a:lnTo>
                <a:lnTo>
                  <a:pt x="89060" y="27790"/>
                </a:lnTo>
                <a:lnTo>
                  <a:pt x="89050" y="27790"/>
                </a:lnTo>
                <a:lnTo>
                  <a:pt x="89050" y="27800"/>
                </a:lnTo>
                <a:lnTo>
                  <a:pt x="89040" y="27800"/>
                </a:lnTo>
                <a:lnTo>
                  <a:pt x="89030" y="27800"/>
                </a:lnTo>
                <a:lnTo>
                  <a:pt x="89030" y="27810"/>
                </a:lnTo>
                <a:lnTo>
                  <a:pt x="89020" y="27810"/>
                </a:lnTo>
                <a:lnTo>
                  <a:pt x="89020" y="27800"/>
                </a:lnTo>
                <a:lnTo>
                  <a:pt x="89010" y="27800"/>
                </a:lnTo>
                <a:lnTo>
                  <a:pt x="89010" y="27790"/>
                </a:lnTo>
                <a:lnTo>
                  <a:pt x="89010" y="27780"/>
                </a:lnTo>
                <a:lnTo>
                  <a:pt x="89010" y="27770"/>
                </a:lnTo>
                <a:lnTo>
                  <a:pt x="89010" y="27760"/>
                </a:lnTo>
                <a:lnTo>
                  <a:pt x="89000" y="27760"/>
                </a:lnTo>
                <a:lnTo>
                  <a:pt x="89000" y="27750"/>
                </a:lnTo>
                <a:lnTo>
                  <a:pt x="88990" y="27750"/>
                </a:lnTo>
                <a:lnTo>
                  <a:pt x="88990" y="27740"/>
                </a:lnTo>
                <a:lnTo>
                  <a:pt x="88980" y="27740"/>
                </a:lnTo>
                <a:lnTo>
                  <a:pt x="88980" y="27730"/>
                </a:lnTo>
                <a:lnTo>
                  <a:pt x="88970" y="27730"/>
                </a:lnTo>
                <a:lnTo>
                  <a:pt x="88970" y="27720"/>
                </a:lnTo>
                <a:lnTo>
                  <a:pt x="88960" y="27720"/>
                </a:lnTo>
                <a:lnTo>
                  <a:pt x="88950" y="27720"/>
                </a:lnTo>
                <a:lnTo>
                  <a:pt x="88950" y="27710"/>
                </a:lnTo>
                <a:lnTo>
                  <a:pt x="88940" y="27710"/>
                </a:lnTo>
                <a:lnTo>
                  <a:pt x="88940" y="27700"/>
                </a:lnTo>
                <a:lnTo>
                  <a:pt x="88930" y="27700"/>
                </a:lnTo>
                <a:lnTo>
                  <a:pt x="88930" y="27690"/>
                </a:lnTo>
                <a:lnTo>
                  <a:pt x="88920" y="27690"/>
                </a:lnTo>
                <a:lnTo>
                  <a:pt x="88920" y="27680"/>
                </a:lnTo>
                <a:lnTo>
                  <a:pt x="88910" y="27680"/>
                </a:lnTo>
                <a:lnTo>
                  <a:pt x="88910" y="27670"/>
                </a:lnTo>
                <a:lnTo>
                  <a:pt x="88910" y="27660"/>
                </a:lnTo>
                <a:lnTo>
                  <a:pt x="88900" y="27660"/>
                </a:lnTo>
                <a:lnTo>
                  <a:pt x="88900" y="27650"/>
                </a:lnTo>
                <a:lnTo>
                  <a:pt x="88900" y="27640"/>
                </a:lnTo>
                <a:lnTo>
                  <a:pt x="88890" y="27640"/>
                </a:lnTo>
                <a:lnTo>
                  <a:pt x="88890" y="27630"/>
                </a:lnTo>
                <a:lnTo>
                  <a:pt x="88890" y="27620"/>
                </a:lnTo>
                <a:lnTo>
                  <a:pt x="88890" y="27610"/>
                </a:lnTo>
                <a:lnTo>
                  <a:pt x="88880" y="27610"/>
                </a:lnTo>
                <a:lnTo>
                  <a:pt x="88880" y="27600"/>
                </a:lnTo>
                <a:lnTo>
                  <a:pt x="88870" y="27600"/>
                </a:lnTo>
                <a:lnTo>
                  <a:pt x="88860" y="27600"/>
                </a:lnTo>
                <a:lnTo>
                  <a:pt x="88860" y="27590"/>
                </a:lnTo>
                <a:lnTo>
                  <a:pt x="88850" y="27590"/>
                </a:lnTo>
                <a:lnTo>
                  <a:pt x="88840" y="27590"/>
                </a:lnTo>
                <a:lnTo>
                  <a:pt x="88830" y="27590"/>
                </a:lnTo>
                <a:lnTo>
                  <a:pt x="88830" y="27580"/>
                </a:lnTo>
                <a:lnTo>
                  <a:pt x="88820" y="27580"/>
                </a:lnTo>
                <a:lnTo>
                  <a:pt x="88820" y="27570"/>
                </a:lnTo>
                <a:lnTo>
                  <a:pt x="88820" y="27560"/>
                </a:lnTo>
                <a:lnTo>
                  <a:pt x="88820" y="27550"/>
                </a:lnTo>
                <a:lnTo>
                  <a:pt x="88810" y="27550"/>
                </a:lnTo>
                <a:lnTo>
                  <a:pt x="88810" y="27540"/>
                </a:lnTo>
                <a:lnTo>
                  <a:pt x="88810" y="27530"/>
                </a:lnTo>
                <a:lnTo>
                  <a:pt x="88800" y="27530"/>
                </a:lnTo>
                <a:lnTo>
                  <a:pt x="88800" y="27520"/>
                </a:lnTo>
                <a:lnTo>
                  <a:pt x="88800" y="27510"/>
                </a:lnTo>
                <a:lnTo>
                  <a:pt x="88810" y="27510"/>
                </a:lnTo>
                <a:lnTo>
                  <a:pt x="88810" y="27500"/>
                </a:lnTo>
                <a:lnTo>
                  <a:pt x="88810" y="27490"/>
                </a:lnTo>
                <a:lnTo>
                  <a:pt x="88810" y="27480"/>
                </a:lnTo>
                <a:lnTo>
                  <a:pt x="88820" y="27480"/>
                </a:lnTo>
                <a:lnTo>
                  <a:pt x="88820" y="27470"/>
                </a:lnTo>
                <a:lnTo>
                  <a:pt x="88810" y="27470"/>
                </a:lnTo>
                <a:lnTo>
                  <a:pt x="88810" y="27460"/>
                </a:lnTo>
                <a:lnTo>
                  <a:pt x="88810" y="27450"/>
                </a:lnTo>
                <a:lnTo>
                  <a:pt x="88800" y="27440"/>
                </a:lnTo>
                <a:lnTo>
                  <a:pt x="88800" y="27430"/>
                </a:lnTo>
                <a:lnTo>
                  <a:pt x="88790" y="27430"/>
                </a:lnTo>
                <a:lnTo>
                  <a:pt x="88790" y="27420"/>
                </a:lnTo>
                <a:lnTo>
                  <a:pt x="88790" y="27410"/>
                </a:lnTo>
                <a:lnTo>
                  <a:pt x="88800" y="27410"/>
                </a:lnTo>
                <a:lnTo>
                  <a:pt x="88800" y="27400"/>
                </a:lnTo>
                <a:lnTo>
                  <a:pt x="88800" y="27390"/>
                </a:lnTo>
                <a:lnTo>
                  <a:pt x="88800" y="27380"/>
                </a:lnTo>
                <a:lnTo>
                  <a:pt x="88800" y="27370"/>
                </a:lnTo>
                <a:lnTo>
                  <a:pt x="88800" y="27360"/>
                </a:lnTo>
                <a:lnTo>
                  <a:pt x="88810" y="27360"/>
                </a:lnTo>
                <a:lnTo>
                  <a:pt x="88810" y="27350"/>
                </a:lnTo>
                <a:lnTo>
                  <a:pt x="88810" y="27340"/>
                </a:lnTo>
                <a:lnTo>
                  <a:pt x="88820" y="27340"/>
                </a:lnTo>
                <a:lnTo>
                  <a:pt x="88820" y="27330"/>
                </a:lnTo>
                <a:lnTo>
                  <a:pt x="88830" y="27330"/>
                </a:lnTo>
                <a:lnTo>
                  <a:pt x="88830" y="27320"/>
                </a:lnTo>
                <a:lnTo>
                  <a:pt x="88830" y="27310"/>
                </a:lnTo>
                <a:lnTo>
                  <a:pt x="88830" y="27300"/>
                </a:lnTo>
                <a:lnTo>
                  <a:pt x="88830" y="27290"/>
                </a:lnTo>
                <a:lnTo>
                  <a:pt x="88820" y="27290"/>
                </a:lnTo>
                <a:lnTo>
                  <a:pt x="88820" y="27280"/>
                </a:lnTo>
                <a:lnTo>
                  <a:pt x="88830" y="27280"/>
                </a:lnTo>
                <a:lnTo>
                  <a:pt x="88830" y="27270"/>
                </a:lnTo>
                <a:lnTo>
                  <a:pt x="88840" y="27270"/>
                </a:lnTo>
                <a:lnTo>
                  <a:pt x="88840" y="27260"/>
                </a:lnTo>
                <a:lnTo>
                  <a:pt x="88840" y="27250"/>
                </a:lnTo>
                <a:lnTo>
                  <a:pt x="88850" y="27250"/>
                </a:lnTo>
                <a:lnTo>
                  <a:pt x="88850" y="27240"/>
                </a:lnTo>
                <a:lnTo>
                  <a:pt x="88850" y="27230"/>
                </a:lnTo>
                <a:lnTo>
                  <a:pt x="88850" y="27220"/>
                </a:lnTo>
                <a:lnTo>
                  <a:pt x="88850" y="27210"/>
                </a:lnTo>
                <a:lnTo>
                  <a:pt x="88850" y="27200"/>
                </a:lnTo>
                <a:lnTo>
                  <a:pt x="88850" y="27190"/>
                </a:lnTo>
                <a:lnTo>
                  <a:pt x="88840" y="27190"/>
                </a:lnTo>
                <a:lnTo>
                  <a:pt x="88840" y="27180"/>
                </a:lnTo>
                <a:lnTo>
                  <a:pt x="88830" y="27180"/>
                </a:lnTo>
                <a:lnTo>
                  <a:pt x="88820" y="27180"/>
                </a:lnTo>
                <a:lnTo>
                  <a:pt x="88810" y="27180"/>
                </a:lnTo>
                <a:lnTo>
                  <a:pt x="88810" y="27190"/>
                </a:lnTo>
                <a:lnTo>
                  <a:pt x="88800" y="27190"/>
                </a:lnTo>
                <a:lnTo>
                  <a:pt x="88790" y="27190"/>
                </a:lnTo>
                <a:lnTo>
                  <a:pt x="88780" y="27190"/>
                </a:lnTo>
                <a:lnTo>
                  <a:pt x="88770" y="27190"/>
                </a:lnTo>
                <a:lnTo>
                  <a:pt x="88760" y="27190"/>
                </a:lnTo>
                <a:lnTo>
                  <a:pt x="88760" y="27180"/>
                </a:lnTo>
                <a:lnTo>
                  <a:pt x="88750" y="27180"/>
                </a:lnTo>
                <a:lnTo>
                  <a:pt x="88740" y="27180"/>
                </a:lnTo>
                <a:lnTo>
                  <a:pt x="88730" y="27170"/>
                </a:lnTo>
                <a:lnTo>
                  <a:pt x="88720" y="27170"/>
                </a:lnTo>
                <a:lnTo>
                  <a:pt x="88710" y="27170"/>
                </a:lnTo>
                <a:lnTo>
                  <a:pt x="88700" y="27170"/>
                </a:lnTo>
                <a:lnTo>
                  <a:pt x="88690" y="27170"/>
                </a:lnTo>
                <a:lnTo>
                  <a:pt x="88680" y="27180"/>
                </a:lnTo>
                <a:lnTo>
                  <a:pt x="88670" y="27180"/>
                </a:lnTo>
                <a:lnTo>
                  <a:pt x="88670" y="27190"/>
                </a:lnTo>
                <a:lnTo>
                  <a:pt x="88660" y="27190"/>
                </a:lnTo>
                <a:lnTo>
                  <a:pt x="88650" y="27190"/>
                </a:lnTo>
                <a:lnTo>
                  <a:pt x="88650" y="27180"/>
                </a:lnTo>
                <a:lnTo>
                  <a:pt x="88640" y="27180"/>
                </a:lnTo>
                <a:lnTo>
                  <a:pt x="88640" y="27170"/>
                </a:lnTo>
                <a:lnTo>
                  <a:pt x="88630" y="27170"/>
                </a:lnTo>
                <a:lnTo>
                  <a:pt x="88620" y="27170"/>
                </a:lnTo>
                <a:lnTo>
                  <a:pt x="88610" y="27170"/>
                </a:lnTo>
                <a:lnTo>
                  <a:pt x="88610" y="27160"/>
                </a:lnTo>
                <a:lnTo>
                  <a:pt x="88600" y="27160"/>
                </a:lnTo>
                <a:lnTo>
                  <a:pt x="88600" y="27150"/>
                </a:lnTo>
                <a:lnTo>
                  <a:pt x="88600" y="27140"/>
                </a:lnTo>
                <a:lnTo>
                  <a:pt x="88610" y="27140"/>
                </a:lnTo>
                <a:lnTo>
                  <a:pt x="88620" y="27140"/>
                </a:lnTo>
                <a:lnTo>
                  <a:pt x="88620" y="27130"/>
                </a:lnTo>
                <a:lnTo>
                  <a:pt x="88630" y="27130"/>
                </a:lnTo>
                <a:lnTo>
                  <a:pt x="88640" y="27130"/>
                </a:lnTo>
                <a:lnTo>
                  <a:pt x="88650" y="27130"/>
                </a:lnTo>
                <a:lnTo>
                  <a:pt x="88650" y="27120"/>
                </a:lnTo>
                <a:lnTo>
                  <a:pt x="88650" y="27110"/>
                </a:lnTo>
                <a:lnTo>
                  <a:pt x="88640" y="27110"/>
                </a:lnTo>
                <a:lnTo>
                  <a:pt x="88640" y="27120"/>
                </a:lnTo>
                <a:lnTo>
                  <a:pt x="88640" y="27110"/>
                </a:lnTo>
                <a:lnTo>
                  <a:pt x="88630" y="27110"/>
                </a:lnTo>
                <a:lnTo>
                  <a:pt x="88630" y="27100"/>
                </a:lnTo>
                <a:lnTo>
                  <a:pt x="88620" y="27090"/>
                </a:lnTo>
                <a:lnTo>
                  <a:pt x="88630" y="27090"/>
                </a:lnTo>
                <a:lnTo>
                  <a:pt x="88630" y="27080"/>
                </a:lnTo>
                <a:lnTo>
                  <a:pt x="88640" y="27070"/>
                </a:lnTo>
                <a:lnTo>
                  <a:pt x="88650" y="27070"/>
                </a:lnTo>
                <a:lnTo>
                  <a:pt x="88650" y="27060"/>
                </a:lnTo>
                <a:lnTo>
                  <a:pt x="88660" y="27060"/>
                </a:lnTo>
                <a:lnTo>
                  <a:pt x="88670" y="27060"/>
                </a:lnTo>
                <a:lnTo>
                  <a:pt x="88670" y="27050"/>
                </a:lnTo>
                <a:lnTo>
                  <a:pt x="88670" y="27040"/>
                </a:lnTo>
                <a:lnTo>
                  <a:pt x="88670" y="27030"/>
                </a:lnTo>
                <a:lnTo>
                  <a:pt x="88660" y="27030"/>
                </a:lnTo>
                <a:lnTo>
                  <a:pt x="88650" y="27030"/>
                </a:lnTo>
                <a:lnTo>
                  <a:pt x="88650" y="27040"/>
                </a:lnTo>
                <a:lnTo>
                  <a:pt x="88640" y="27030"/>
                </a:lnTo>
                <a:lnTo>
                  <a:pt x="88640" y="27020"/>
                </a:lnTo>
                <a:lnTo>
                  <a:pt x="88630" y="27020"/>
                </a:lnTo>
                <a:lnTo>
                  <a:pt x="88620" y="27020"/>
                </a:lnTo>
                <a:lnTo>
                  <a:pt x="88610" y="27020"/>
                </a:lnTo>
                <a:lnTo>
                  <a:pt x="88600" y="27020"/>
                </a:lnTo>
                <a:lnTo>
                  <a:pt x="88590" y="27020"/>
                </a:lnTo>
                <a:lnTo>
                  <a:pt x="88590" y="27030"/>
                </a:lnTo>
                <a:lnTo>
                  <a:pt x="88580" y="27030"/>
                </a:lnTo>
                <a:lnTo>
                  <a:pt x="88570" y="27030"/>
                </a:lnTo>
                <a:lnTo>
                  <a:pt x="88570" y="27040"/>
                </a:lnTo>
                <a:lnTo>
                  <a:pt x="88560" y="27040"/>
                </a:lnTo>
                <a:lnTo>
                  <a:pt x="88560" y="27050"/>
                </a:lnTo>
                <a:lnTo>
                  <a:pt x="88550" y="27050"/>
                </a:lnTo>
                <a:lnTo>
                  <a:pt x="88550" y="27060"/>
                </a:lnTo>
                <a:lnTo>
                  <a:pt x="88540" y="27060"/>
                </a:lnTo>
                <a:lnTo>
                  <a:pt x="88530" y="27060"/>
                </a:lnTo>
                <a:lnTo>
                  <a:pt x="88530" y="27050"/>
                </a:lnTo>
                <a:lnTo>
                  <a:pt x="88520" y="27050"/>
                </a:lnTo>
                <a:lnTo>
                  <a:pt x="88510" y="27050"/>
                </a:lnTo>
                <a:lnTo>
                  <a:pt x="88500" y="27040"/>
                </a:lnTo>
                <a:lnTo>
                  <a:pt x="88450" y="27040"/>
                </a:lnTo>
                <a:lnTo>
                  <a:pt x="88430" y="27050"/>
                </a:lnTo>
                <a:lnTo>
                  <a:pt x="88420" y="27050"/>
                </a:lnTo>
                <a:lnTo>
                  <a:pt x="88410" y="27050"/>
                </a:lnTo>
                <a:lnTo>
                  <a:pt x="88410" y="27040"/>
                </a:lnTo>
                <a:lnTo>
                  <a:pt x="88400" y="27040"/>
                </a:lnTo>
                <a:lnTo>
                  <a:pt x="88390" y="27040"/>
                </a:lnTo>
                <a:lnTo>
                  <a:pt x="88390" y="27030"/>
                </a:lnTo>
                <a:lnTo>
                  <a:pt x="88380" y="27030"/>
                </a:lnTo>
                <a:lnTo>
                  <a:pt x="88380" y="27020"/>
                </a:lnTo>
                <a:lnTo>
                  <a:pt x="88380" y="27010"/>
                </a:lnTo>
                <a:lnTo>
                  <a:pt x="88380" y="27000"/>
                </a:lnTo>
                <a:lnTo>
                  <a:pt x="88380" y="26990"/>
                </a:lnTo>
                <a:lnTo>
                  <a:pt x="88390" y="26990"/>
                </a:lnTo>
                <a:lnTo>
                  <a:pt x="88390" y="26980"/>
                </a:lnTo>
                <a:lnTo>
                  <a:pt x="88390" y="26970"/>
                </a:lnTo>
                <a:lnTo>
                  <a:pt x="88380" y="26970"/>
                </a:lnTo>
                <a:lnTo>
                  <a:pt x="88370" y="26970"/>
                </a:lnTo>
                <a:lnTo>
                  <a:pt x="88360" y="26970"/>
                </a:lnTo>
                <a:lnTo>
                  <a:pt x="88350" y="26970"/>
                </a:lnTo>
                <a:lnTo>
                  <a:pt x="88350" y="26980"/>
                </a:lnTo>
                <a:lnTo>
                  <a:pt x="88340" y="26980"/>
                </a:lnTo>
                <a:lnTo>
                  <a:pt x="88330" y="26980"/>
                </a:lnTo>
                <a:lnTo>
                  <a:pt x="88320" y="26980"/>
                </a:lnTo>
                <a:lnTo>
                  <a:pt x="88310" y="26980"/>
                </a:lnTo>
                <a:lnTo>
                  <a:pt x="88300" y="26980"/>
                </a:lnTo>
                <a:lnTo>
                  <a:pt x="88300" y="26990"/>
                </a:lnTo>
                <a:lnTo>
                  <a:pt x="88290" y="26990"/>
                </a:lnTo>
                <a:lnTo>
                  <a:pt x="88280" y="26970"/>
                </a:lnTo>
                <a:lnTo>
                  <a:pt x="88200" y="26980"/>
                </a:lnTo>
                <a:lnTo>
                  <a:pt x="88170" y="26990"/>
                </a:lnTo>
                <a:lnTo>
                  <a:pt x="88160" y="26990"/>
                </a:lnTo>
                <a:lnTo>
                  <a:pt x="88170" y="27070"/>
                </a:lnTo>
                <a:lnTo>
                  <a:pt x="88090" y="27110"/>
                </a:lnTo>
                <a:lnTo>
                  <a:pt x="88080" y="27170"/>
                </a:lnTo>
                <a:lnTo>
                  <a:pt x="88090" y="27210"/>
                </a:lnTo>
                <a:lnTo>
                  <a:pt x="88090" y="27240"/>
                </a:lnTo>
                <a:lnTo>
                  <a:pt x="88080" y="27290"/>
                </a:lnTo>
                <a:lnTo>
                  <a:pt x="88050" y="27360"/>
                </a:lnTo>
                <a:lnTo>
                  <a:pt x="88030" y="27400"/>
                </a:lnTo>
                <a:lnTo>
                  <a:pt x="88030" y="27410"/>
                </a:lnTo>
                <a:lnTo>
                  <a:pt x="87980" y="27470"/>
                </a:lnTo>
                <a:lnTo>
                  <a:pt x="87960" y="27550"/>
                </a:lnTo>
                <a:lnTo>
                  <a:pt x="87980" y="27600"/>
                </a:lnTo>
                <a:lnTo>
                  <a:pt x="87990" y="27650"/>
                </a:lnTo>
                <a:lnTo>
                  <a:pt x="87980" y="27680"/>
                </a:lnTo>
                <a:lnTo>
                  <a:pt x="87980" y="27720"/>
                </a:lnTo>
                <a:lnTo>
                  <a:pt x="87980" y="27780"/>
                </a:lnTo>
                <a:lnTo>
                  <a:pt x="87970" y="27830"/>
                </a:lnTo>
                <a:lnTo>
                  <a:pt x="87940" y="27880"/>
                </a:lnTo>
                <a:lnTo>
                  <a:pt x="87950" y="27950"/>
                </a:lnTo>
                <a:lnTo>
                  <a:pt x="87940" y="28010"/>
                </a:lnTo>
                <a:lnTo>
                  <a:pt x="87930" y="28070"/>
                </a:lnTo>
                <a:lnTo>
                  <a:pt x="87910" y="28120"/>
                </a:lnTo>
                <a:lnTo>
                  <a:pt x="87900" y="28120"/>
                </a:lnTo>
                <a:lnTo>
                  <a:pt x="87900" y="28110"/>
                </a:lnTo>
                <a:lnTo>
                  <a:pt x="87900" y="28100"/>
                </a:lnTo>
                <a:lnTo>
                  <a:pt x="87890" y="28100"/>
                </a:lnTo>
                <a:lnTo>
                  <a:pt x="87890" y="28090"/>
                </a:lnTo>
                <a:lnTo>
                  <a:pt x="87890" y="28080"/>
                </a:lnTo>
                <a:lnTo>
                  <a:pt x="87880" y="28080"/>
                </a:lnTo>
                <a:lnTo>
                  <a:pt x="87870" y="28080"/>
                </a:lnTo>
                <a:lnTo>
                  <a:pt x="87870" y="28090"/>
                </a:lnTo>
                <a:lnTo>
                  <a:pt x="87860" y="28090"/>
                </a:lnTo>
                <a:lnTo>
                  <a:pt x="87860" y="28100"/>
                </a:lnTo>
                <a:lnTo>
                  <a:pt x="87850" y="28100"/>
                </a:lnTo>
                <a:lnTo>
                  <a:pt x="87840" y="28100"/>
                </a:lnTo>
                <a:lnTo>
                  <a:pt x="87840" y="28110"/>
                </a:lnTo>
                <a:lnTo>
                  <a:pt x="87840" y="28120"/>
                </a:lnTo>
                <a:lnTo>
                  <a:pt x="87850" y="28120"/>
                </a:lnTo>
                <a:lnTo>
                  <a:pt x="87860" y="28120"/>
                </a:lnTo>
                <a:lnTo>
                  <a:pt x="87870" y="28120"/>
                </a:lnTo>
                <a:lnTo>
                  <a:pt x="87870" y="28130"/>
                </a:lnTo>
                <a:lnTo>
                  <a:pt x="87870" y="28140"/>
                </a:lnTo>
                <a:lnTo>
                  <a:pt x="87860" y="28140"/>
                </a:lnTo>
                <a:lnTo>
                  <a:pt x="87860" y="28150"/>
                </a:lnTo>
                <a:lnTo>
                  <a:pt x="87820" y="28150"/>
                </a:lnTo>
                <a:lnTo>
                  <a:pt x="87770" y="28120"/>
                </a:lnTo>
                <a:lnTo>
                  <a:pt x="87750" y="28180"/>
                </a:lnTo>
                <a:lnTo>
                  <a:pt x="87700" y="28190"/>
                </a:lnTo>
                <a:lnTo>
                  <a:pt x="87700" y="28180"/>
                </a:lnTo>
                <a:lnTo>
                  <a:pt x="87690" y="28180"/>
                </a:lnTo>
                <a:lnTo>
                  <a:pt x="87690" y="28170"/>
                </a:lnTo>
                <a:lnTo>
                  <a:pt x="87680" y="28170"/>
                </a:lnTo>
                <a:lnTo>
                  <a:pt x="87670" y="28170"/>
                </a:lnTo>
                <a:lnTo>
                  <a:pt x="87670" y="28160"/>
                </a:lnTo>
                <a:lnTo>
                  <a:pt x="87660" y="28160"/>
                </a:lnTo>
                <a:lnTo>
                  <a:pt x="87650" y="28160"/>
                </a:lnTo>
                <a:lnTo>
                  <a:pt x="87650" y="28150"/>
                </a:lnTo>
                <a:lnTo>
                  <a:pt x="87640" y="28150"/>
                </a:lnTo>
                <a:lnTo>
                  <a:pt x="87640" y="28140"/>
                </a:lnTo>
                <a:lnTo>
                  <a:pt x="87640" y="28130"/>
                </a:lnTo>
                <a:lnTo>
                  <a:pt x="87630" y="28130"/>
                </a:lnTo>
                <a:lnTo>
                  <a:pt x="87630" y="28120"/>
                </a:lnTo>
                <a:lnTo>
                  <a:pt x="87620" y="28120"/>
                </a:lnTo>
                <a:lnTo>
                  <a:pt x="87620" y="28130"/>
                </a:lnTo>
                <a:lnTo>
                  <a:pt x="87610" y="28130"/>
                </a:lnTo>
                <a:lnTo>
                  <a:pt x="87610" y="28140"/>
                </a:lnTo>
                <a:lnTo>
                  <a:pt x="87600" y="28140"/>
                </a:lnTo>
                <a:lnTo>
                  <a:pt x="87590" y="28140"/>
                </a:lnTo>
                <a:lnTo>
                  <a:pt x="87590" y="28130"/>
                </a:lnTo>
                <a:lnTo>
                  <a:pt x="87580" y="28130"/>
                </a:lnTo>
                <a:lnTo>
                  <a:pt x="87580" y="28120"/>
                </a:lnTo>
                <a:lnTo>
                  <a:pt x="87570" y="28120"/>
                </a:lnTo>
                <a:lnTo>
                  <a:pt x="87570" y="28110"/>
                </a:lnTo>
                <a:lnTo>
                  <a:pt x="87560" y="28110"/>
                </a:lnTo>
                <a:lnTo>
                  <a:pt x="87560" y="28100"/>
                </a:lnTo>
                <a:lnTo>
                  <a:pt x="87550" y="28100"/>
                </a:lnTo>
                <a:lnTo>
                  <a:pt x="87550" y="28110"/>
                </a:lnTo>
                <a:lnTo>
                  <a:pt x="87540" y="28110"/>
                </a:lnTo>
                <a:lnTo>
                  <a:pt x="87540" y="28120"/>
                </a:lnTo>
                <a:lnTo>
                  <a:pt x="87540" y="28130"/>
                </a:lnTo>
                <a:lnTo>
                  <a:pt x="87540" y="28140"/>
                </a:lnTo>
                <a:lnTo>
                  <a:pt x="87550" y="28140"/>
                </a:lnTo>
                <a:lnTo>
                  <a:pt x="87550" y="28150"/>
                </a:lnTo>
                <a:lnTo>
                  <a:pt x="87500" y="28130"/>
                </a:lnTo>
                <a:lnTo>
                  <a:pt x="87510" y="28130"/>
                </a:lnTo>
                <a:lnTo>
                  <a:pt x="87510" y="28120"/>
                </a:lnTo>
                <a:lnTo>
                  <a:pt x="87510" y="28110"/>
                </a:lnTo>
                <a:lnTo>
                  <a:pt x="87520" y="28110"/>
                </a:lnTo>
                <a:lnTo>
                  <a:pt x="87510" y="28110"/>
                </a:lnTo>
                <a:lnTo>
                  <a:pt x="87510" y="28100"/>
                </a:lnTo>
                <a:lnTo>
                  <a:pt x="87510" y="28090"/>
                </a:lnTo>
                <a:lnTo>
                  <a:pt x="87500" y="28090"/>
                </a:lnTo>
                <a:lnTo>
                  <a:pt x="87490" y="28100"/>
                </a:lnTo>
                <a:lnTo>
                  <a:pt x="87480" y="28100"/>
                </a:lnTo>
                <a:lnTo>
                  <a:pt x="87480" y="28110"/>
                </a:lnTo>
                <a:lnTo>
                  <a:pt x="87470" y="28110"/>
                </a:lnTo>
                <a:lnTo>
                  <a:pt x="87470" y="28120"/>
                </a:lnTo>
                <a:lnTo>
                  <a:pt x="87470" y="28130"/>
                </a:lnTo>
                <a:lnTo>
                  <a:pt x="87470" y="28140"/>
                </a:lnTo>
                <a:lnTo>
                  <a:pt x="87460" y="28140"/>
                </a:lnTo>
                <a:lnTo>
                  <a:pt x="87450" y="28140"/>
                </a:lnTo>
                <a:lnTo>
                  <a:pt x="87440" y="28160"/>
                </a:lnTo>
                <a:lnTo>
                  <a:pt x="87380" y="28140"/>
                </a:lnTo>
                <a:lnTo>
                  <a:pt x="87360" y="28150"/>
                </a:lnTo>
                <a:lnTo>
                  <a:pt x="87330" y="28160"/>
                </a:lnTo>
                <a:lnTo>
                  <a:pt x="87320" y="28240"/>
                </a:lnTo>
                <a:lnTo>
                  <a:pt x="87220" y="28280"/>
                </a:lnTo>
                <a:lnTo>
                  <a:pt x="87210" y="28310"/>
                </a:lnTo>
                <a:lnTo>
                  <a:pt x="87230" y="28360"/>
                </a:lnTo>
                <a:lnTo>
                  <a:pt x="87220" y="28380"/>
                </a:lnTo>
                <a:lnTo>
                  <a:pt x="87170" y="28410"/>
                </a:lnTo>
                <a:lnTo>
                  <a:pt x="87190" y="28470"/>
                </a:lnTo>
                <a:lnTo>
                  <a:pt x="87140" y="28500"/>
                </a:lnTo>
                <a:lnTo>
                  <a:pt x="87160" y="28580"/>
                </a:lnTo>
                <a:lnTo>
                  <a:pt x="87160" y="28610"/>
                </a:lnTo>
                <a:lnTo>
                  <a:pt x="87110" y="28680"/>
                </a:lnTo>
                <a:lnTo>
                  <a:pt x="87080" y="28700"/>
                </a:lnTo>
                <a:lnTo>
                  <a:pt x="87070" y="28700"/>
                </a:lnTo>
                <a:lnTo>
                  <a:pt x="87070" y="28690"/>
                </a:lnTo>
                <a:lnTo>
                  <a:pt x="87070" y="28700"/>
                </a:lnTo>
                <a:lnTo>
                  <a:pt x="87060" y="28700"/>
                </a:lnTo>
                <a:lnTo>
                  <a:pt x="87060" y="28710"/>
                </a:lnTo>
                <a:lnTo>
                  <a:pt x="87070" y="28710"/>
                </a:lnTo>
                <a:lnTo>
                  <a:pt x="87070" y="28720"/>
                </a:lnTo>
                <a:lnTo>
                  <a:pt x="87060" y="28730"/>
                </a:lnTo>
                <a:lnTo>
                  <a:pt x="87050" y="28730"/>
                </a:lnTo>
                <a:lnTo>
                  <a:pt x="87040" y="28730"/>
                </a:lnTo>
                <a:lnTo>
                  <a:pt x="87040" y="28740"/>
                </a:lnTo>
                <a:lnTo>
                  <a:pt x="87030" y="28740"/>
                </a:lnTo>
                <a:lnTo>
                  <a:pt x="87020" y="28740"/>
                </a:lnTo>
                <a:lnTo>
                  <a:pt x="87020" y="28750"/>
                </a:lnTo>
                <a:lnTo>
                  <a:pt x="87000" y="28760"/>
                </a:lnTo>
                <a:lnTo>
                  <a:pt x="86970" y="28760"/>
                </a:lnTo>
                <a:lnTo>
                  <a:pt x="86910" y="28790"/>
                </a:lnTo>
                <a:lnTo>
                  <a:pt x="86850" y="28830"/>
                </a:lnTo>
                <a:lnTo>
                  <a:pt x="86770" y="28880"/>
                </a:lnTo>
                <a:lnTo>
                  <a:pt x="86790" y="28910"/>
                </a:lnTo>
                <a:lnTo>
                  <a:pt x="86770" y="28960"/>
                </a:lnTo>
                <a:lnTo>
                  <a:pt x="86760" y="28960"/>
                </a:lnTo>
                <a:lnTo>
                  <a:pt x="86750" y="28960"/>
                </a:lnTo>
                <a:lnTo>
                  <a:pt x="86750" y="28950"/>
                </a:lnTo>
                <a:lnTo>
                  <a:pt x="86740" y="28950"/>
                </a:lnTo>
                <a:lnTo>
                  <a:pt x="86740" y="28960"/>
                </a:lnTo>
                <a:lnTo>
                  <a:pt x="86730" y="28960"/>
                </a:lnTo>
                <a:lnTo>
                  <a:pt x="86720" y="28960"/>
                </a:lnTo>
                <a:lnTo>
                  <a:pt x="86720" y="28950"/>
                </a:lnTo>
                <a:lnTo>
                  <a:pt x="86710" y="28950"/>
                </a:lnTo>
                <a:lnTo>
                  <a:pt x="86710" y="28940"/>
                </a:lnTo>
                <a:lnTo>
                  <a:pt x="86700" y="28940"/>
                </a:lnTo>
                <a:lnTo>
                  <a:pt x="86700" y="28930"/>
                </a:lnTo>
                <a:lnTo>
                  <a:pt x="86690" y="28930"/>
                </a:lnTo>
                <a:lnTo>
                  <a:pt x="86680" y="28930"/>
                </a:lnTo>
                <a:lnTo>
                  <a:pt x="86670" y="28930"/>
                </a:lnTo>
                <a:lnTo>
                  <a:pt x="86660" y="28930"/>
                </a:lnTo>
                <a:lnTo>
                  <a:pt x="86650" y="28930"/>
                </a:lnTo>
                <a:lnTo>
                  <a:pt x="86640" y="28930"/>
                </a:lnTo>
                <a:lnTo>
                  <a:pt x="86640" y="28940"/>
                </a:lnTo>
                <a:lnTo>
                  <a:pt x="86630" y="28940"/>
                </a:lnTo>
                <a:lnTo>
                  <a:pt x="86630" y="28950"/>
                </a:lnTo>
                <a:lnTo>
                  <a:pt x="86620" y="28950"/>
                </a:lnTo>
                <a:lnTo>
                  <a:pt x="86620" y="28940"/>
                </a:lnTo>
                <a:lnTo>
                  <a:pt x="86620" y="28930"/>
                </a:lnTo>
                <a:lnTo>
                  <a:pt x="86610" y="28930"/>
                </a:lnTo>
                <a:lnTo>
                  <a:pt x="86600" y="28930"/>
                </a:lnTo>
                <a:lnTo>
                  <a:pt x="86600" y="28920"/>
                </a:lnTo>
                <a:lnTo>
                  <a:pt x="86600" y="28910"/>
                </a:lnTo>
                <a:lnTo>
                  <a:pt x="86590" y="28910"/>
                </a:lnTo>
                <a:lnTo>
                  <a:pt x="86580" y="28910"/>
                </a:lnTo>
                <a:lnTo>
                  <a:pt x="86570" y="28910"/>
                </a:lnTo>
                <a:lnTo>
                  <a:pt x="86560" y="28910"/>
                </a:lnTo>
                <a:lnTo>
                  <a:pt x="86560" y="28920"/>
                </a:lnTo>
                <a:lnTo>
                  <a:pt x="86570" y="28920"/>
                </a:lnTo>
                <a:lnTo>
                  <a:pt x="86570" y="28930"/>
                </a:lnTo>
                <a:lnTo>
                  <a:pt x="86560" y="28930"/>
                </a:lnTo>
                <a:lnTo>
                  <a:pt x="86550" y="28930"/>
                </a:lnTo>
                <a:lnTo>
                  <a:pt x="86540" y="28930"/>
                </a:lnTo>
                <a:lnTo>
                  <a:pt x="86540" y="28940"/>
                </a:lnTo>
                <a:lnTo>
                  <a:pt x="86540" y="28950"/>
                </a:lnTo>
                <a:lnTo>
                  <a:pt x="86530" y="28950"/>
                </a:lnTo>
                <a:lnTo>
                  <a:pt x="86500" y="28930"/>
                </a:lnTo>
                <a:lnTo>
                  <a:pt x="86450" y="28930"/>
                </a:lnTo>
                <a:lnTo>
                  <a:pt x="86430" y="28940"/>
                </a:lnTo>
                <a:lnTo>
                  <a:pt x="86420" y="28940"/>
                </a:lnTo>
                <a:lnTo>
                  <a:pt x="86410" y="28940"/>
                </a:lnTo>
                <a:lnTo>
                  <a:pt x="86400" y="28940"/>
                </a:lnTo>
                <a:lnTo>
                  <a:pt x="86400" y="28950"/>
                </a:lnTo>
                <a:lnTo>
                  <a:pt x="86390" y="28950"/>
                </a:lnTo>
                <a:lnTo>
                  <a:pt x="86380" y="28950"/>
                </a:lnTo>
                <a:lnTo>
                  <a:pt x="86370" y="28950"/>
                </a:lnTo>
                <a:lnTo>
                  <a:pt x="86330" y="28950"/>
                </a:lnTo>
                <a:lnTo>
                  <a:pt x="86280" y="28960"/>
                </a:lnTo>
                <a:lnTo>
                  <a:pt x="86240" y="29000"/>
                </a:lnTo>
                <a:lnTo>
                  <a:pt x="86180" y="29000"/>
                </a:lnTo>
                <a:lnTo>
                  <a:pt x="86170" y="29000"/>
                </a:lnTo>
                <a:lnTo>
                  <a:pt x="86170" y="28990"/>
                </a:lnTo>
                <a:lnTo>
                  <a:pt x="86170" y="28980"/>
                </a:lnTo>
                <a:lnTo>
                  <a:pt x="86160" y="28980"/>
                </a:lnTo>
                <a:lnTo>
                  <a:pt x="86160" y="28970"/>
                </a:lnTo>
                <a:lnTo>
                  <a:pt x="86150" y="28970"/>
                </a:lnTo>
                <a:lnTo>
                  <a:pt x="86150" y="28960"/>
                </a:lnTo>
                <a:lnTo>
                  <a:pt x="86140" y="28960"/>
                </a:lnTo>
                <a:lnTo>
                  <a:pt x="86140" y="28950"/>
                </a:lnTo>
                <a:lnTo>
                  <a:pt x="86130" y="28950"/>
                </a:lnTo>
                <a:lnTo>
                  <a:pt x="86120" y="28950"/>
                </a:lnTo>
                <a:lnTo>
                  <a:pt x="86110" y="28950"/>
                </a:lnTo>
                <a:lnTo>
                  <a:pt x="86110" y="28940"/>
                </a:lnTo>
                <a:lnTo>
                  <a:pt x="86110" y="28950"/>
                </a:lnTo>
                <a:lnTo>
                  <a:pt x="86100" y="28950"/>
                </a:lnTo>
                <a:lnTo>
                  <a:pt x="86090" y="28950"/>
                </a:lnTo>
                <a:lnTo>
                  <a:pt x="86090" y="28940"/>
                </a:lnTo>
                <a:lnTo>
                  <a:pt x="86080" y="28940"/>
                </a:lnTo>
                <a:lnTo>
                  <a:pt x="86070" y="28940"/>
                </a:lnTo>
                <a:lnTo>
                  <a:pt x="86060" y="28940"/>
                </a:lnTo>
                <a:lnTo>
                  <a:pt x="86050" y="28940"/>
                </a:lnTo>
                <a:lnTo>
                  <a:pt x="86040" y="28940"/>
                </a:lnTo>
                <a:lnTo>
                  <a:pt x="86030" y="28940"/>
                </a:lnTo>
                <a:lnTo>
                  <a:pt x="86020" y="28940"/>
                </a:lnTo>
                <a:lnTo>
                  <a:pt x="86010" y="28940"/>
                </a:lnTo>
                <a:lnTo>
                  <a:pt x="86000" y="28940"/>
                </a:lnTo>
                <a:lnTo>
                  <a:pt x="86000" y="28930"/>
                </a:lnTo>
                <a:lnTo>
                  <a:pt x="85990" y="28930"/>
                </a:lnTo>
                <a:lnTo>
                  <a:pt x="85980" y="28930"/>
                </a:lnTo>
                <a:lnTo>
                  <a:pt x="85970" y="28930"/>
                </a:lnTo>
                <a:lnTo>
                  <a:pt x="85960" y="28930"/>
                </a:lnTo>
                <a:lnTo>
                  <a:pt x="85950" y="28930"/>
                </a:lnTo>
                <a:lnTo>
                  <a:pt x="85950" y="28940"/>
                </a:lnTo>
                <a:lnTo>
                  <a:pt x="85940" y="28940"/>
                </a:lnTo>
                <a:lnTo>
                  <a:pt x="85930" y="28940"/>
                </a:lnTo>
                <a:lnTo>
                  <a:pt x="85930" y="28930"/>
                </a:lnTo>
                <a:lnTo>
                  <a:pt x="85920" y="28940"/>
                </a:lnTo>
                <a:lnTo>
                  <a:pt x="85910" y="28940"/>
                </a:lnTo>
                <a:lnTo>
                  <a:pt x="85900" y="28940"/>
                </a:lnTo>
                <a:lnTo>
                  <a:pt x="85890" y="28940"/>
                </a:lnTo>
                <a:lnTo>
                  <a:pt x="85880" y="28940"/>
                </a:lnTo>
                <a:lnTo>
                  <a:pt x="85870" y="28940"/>
                </a:lnTo>
                <a:lnTo>
                  <a:pt x="85860" y="28940"/>
                </a:lnTo>
                <a:lnTo>
                  <a:pt x="85850" y="28940"/>
                </a:lnTo>
                <a:lnTo>
                  <a:pt x="85840" y="28940"/>
                </a:lnTo>
                <a:lnTo>
                  <a:pt x="85840" y="28950"/>
                </a:lnTo>
                <a:lnTo>
                  <a:pt x="85830" y="28950"/>
                </a:lnTo>
                <a:lnTo>
                  <a:pt x="85820" y="28950"/>
                </a:lnTo>
                <a:lnTo>
                  <a:pt x="85820" y="28960"/>
                </a:lnTo>
                <a:lnTo>
                  <a:pt x="85810" y="28960"/>
                </a:lnTo>
                <a:lnTo>
                  <a:pt x="85800" y="28960"/>
                </a:lnTo>
                <a:lnTo>
                  <a:pt x="85800" y="28970"/>
                </a:lnTo>
                <a:lnTo>
                  <a:pt x="85790" y="28970"/>
                </a:lnTo>
                <a:lnTo>
                  <a:pt x="85790" y="28980"/>
                </a:lnTo>
                <a:lnTo>
                  <a:pt x="85780" y="28980"/>
                </a:lnTo>
                <a:lnTo>
                  <a:pt x="85770" y="28980"/>
                </a:lnTo>
                <a:lnTo>
                  <a:pt x="85770" y="28990"/>
                </a:lnTo>
                <a:lnTo>
                  <a:pt x="85760" y="28990"/>
                </a:lnTo>
                <a:lnTo>
                  <a:pt x="85750" y="28990"/>
                </a:lnTo>
                <a:lnTo>
                  <a:pt x="85520" y="29000"/>
                </a:lnTo>
                <a:lnTo>
                  <a:pt x="85530" y="29010"/>
                </a:lnTo>
                <a:lnTo>
                  <a:pt x="85470" y="29010"/>
                </a:lnTo>
                <a:lnTo>
                  <a:pt x="85530" y="29070"/>
                </a:lnTo>
                <a:lnTo>
                  <a:pt x="85560" y="29140"/>
                </a:lnTo>
                <a:lnTo>
                  <a:pt x="85560" y="29230"/>
                </a:lnTo>
                <a:lnTo>
                  <a:pt x="85570" y="29310"/>
                </a:lnTo>
                <a:lnTo>
                  <a:pt x="85570" y="29320"/>
                </a:lnTo>
                <a:lnTo>
                  <a:pt x="85560" y="29390"/>
                </a:lnTo>
                <a:lnTo>
                  <a:pt x="85590" y="29440"/>
                </a:lnTo>
                <a:lnTo>
                  <a:pt x="85600" y="29480"/>
                </a:lnTo>
                <a:lnTo>
                  <a:pt x="85620" y="29510"/>
                </a:lnTo>
                <a:lnTo>
                  <a:pt x="85630" y="29570"/>
                </a:lnTo>
                <a:lnTo>
                  <a:pt x="85670" y="29640"/>
                </a:lnTo>
                <a:lnTo>
                  <a:pt x="85720" y="29680"/>
                </a:lnTo>
                <a:lnTo>
                  <a:pt x="85770" y="29700"/>
                </a:lnTo>
                <a:lnTo>
                  <a:pt x="85800" y="29750"/>
                </a:lnTo>
                <a:lnTo>
                  <a:pt x="85820" y="29810"/>
                </a:lnTo>
                <a:lnTo>
                  <a:pt x="85830" y="29840"/>
                </a:lnTo>
                <a:lnTo>
                  <a:pt x="85840" y="29900"/>
                </a:lnTo>
                <a:lnTo>
                  <a:pt x="85820" y="29960"/>
                </a:lnTo>
                <a:lnTo>
                  <a:pt x="85790" y="30040"/>
                </a:lnTo>
                <a:lnTo>
                  <a:pt x="85760" y="30080"/>
                </a:lnTo>
                <a:lnTo>
                  <a:pt x="85740" y="30130"/>
                </a:lnTo>
                <a:lnTo>
                  <a:pt x="85710" y="30190"/>
                </a:lnTo>
                <a:lnTo>
                  <a:pt x="85670" y="30240"/>
                </a:lnTo>
                <a:lnTo>
                  <a:pt x="85660" y="30240"/>
                </a:lnTo>
                <a:lnTo>
                  <a:pt x="85660" y="30250"/>
                </a:lnTo>
                <a:lnTo>
                  <a:pt x="85660" y="30260"/>
                </a:lnTo>
                <a:lnTo>
                  <a:pt x="85630" y="30280"/>
                </a:lnTo>
                <a:lnTo>
                  <a:pt x="85630" y="30270"/>
                </a:lnTo>
                <a:lnTo>
                  <a:pt x="85630" y="30260"/>
                </a:lnTo>
                <a:lnTo>
                  <a:pt x="85620" y="30260"/>
                </a:lnTo>
                <a:lnTo>
                  <a:pt x="85610" y="30260"/>
                </a:lnTo>
                <a:lnTo>
                  <a:pt x="85610" y="30250"/>
                </a:lnTo>
                <a:lnTo>
                  <a:pt x="85610" y="30240"/>
                </a:lnTo>
                <a:lnTo>
                  <a:pt x="85620" y="30240"/>
                </a:lnTo>
                <a:lnTo>
                  <a:pt x="85630" y="30240"/>
                </a:lnTo>
                <a:lnTo>
                  <a:pt x="85630" y="30230"/>
                </a:lnTo>
                <a:lnTo>
                  <a:pt x="85630" y="30220"/>
                </a:lnTo>
                <a:lnTo>
                  <a:pt x="85630" y="30210"/>
                </a:lnTo>
                <a:lnTo>
                  <a:pt x="85620" y="30210"/>
                </a:lnTo>
                <a:lnTo>
                  <a:pt x="85620" y="30220"/>
                </a:lnTo>
                <a:lnTo>
                  <a:pt x="85630" y="30220"/>
                </a:lnTo>
                <a:lnTo>
                  <a:pt x="85620" y="30220"/>
                </a:lnTo>
                <a:lnTo>
                  <a:pt x="85610" y="30220"/>
                </a:lnTo>
                <a:lnTo>
                  <a:pt x="85600" y="30220"/>
                </a:lnTo>
                <a:lnTo>
                  <a:pt x="85600" y="30230"/>
                </a:lnTo>
                <a:lnTo>
                  <a:pt x="85590" y="30230"/>
                </a:lnTo>
                <a:lnTo>
                  <a:pt x="85600" y="30230"/>
                </a:lnTo>
                <a:lnTo>
                  <a:pt x="85600" y="30240"/>
                </a:lnTo>
                <a:lnTo>
                  <a:pt x="85600" y="30250"/>
                </a:lnTo>
                <a:lnTo>
                  <a:pt x="85590" y="30250"/>
                </a:lnTo>
                <a:lnTo>
                  <a:pt x="85580" y="30240"/>
                </a:lnTo>
                <a:lnTo>
                  <a:pt x="85580" y="30230"/>
                </a:lnTo>
                <a:lnTo>
                  <a:pt x="85580" y="30220"/>
                </a:lnTo>
                <a:lnTo>
                  <a:pt x="85570" y="30220"/>
                </a:lnTo>
                <a:lnTo>
                  <a:pt x="85570" y="30210"/>
                </a:lnTo>
                <a:lnTo>
                  <a:pt x="85560" y="30210"/>
                </a:lnTo>
                <a:lnTo>
                  <a:pt x="85560" y="30220"/>
                </a:lnTo>
                <a:lnTo>
                  <a:pt x="85550" y="30220"/>
                </a:lnTo>
                <a:lnTo>
                  <a:pt x="85540" y="30220"/>
                </a:lnTo>
                <a:lnTo>
                  <a:pt x="85540" y="30230"/>
                </a:lnTo>
                <a:lnTo>
                  <a:pt x="85540" y="30220"/>
                </a:lnTo>
                <a:lnTo>
                  <a:pt x="85530" y="30220"/>
                </a:lnTo>
                <a:lnTo>
                  <a:pt x="85530" y="30210"/>
                </a:lnTo>
                <a:lnTo>
                  <a:pt x="85540" y="30210"/>
                </a:lnTo>
                <a:lnTo>
                  <a:pt x="85540" y="30200"/>
                </a:lnTo>
                <a:lnTo>
                  <a:pt x="85530" y="30200"/>
                </a:lnTo>
                <a:lnTo>
                  <a:pt x="85530" y="30190"/>
                </a:lnTo>
                <a:lnTo>
                  <a:pt x="85540" y="30190"/>
                </a:lnTo>
                <a:lnTo>
                  <a:pt x="85540" y="30180"/>
                </a:lnTo>
                <a:lnTo>
                  <a:pt x="85540" y="30170"/>
                </a:lnTo>
                <a:lnTo>
                  <a:pt x="85530" y="30170"/>
                </a:lnTo>
                <a:lnTo>
                  <a:pt x="85520" y="30170"/>
                </a:lnTo>
                <a:lnTo>
                  <a:pt x="85520" y="30180"/>
                </a:lnTo>
                <a:lnTo>
                  <a:pt x="85510" y="30180"/>
                </a:lnTo>
                <a:lnTo>
                  <a:pt x="85510" y="30190"/>
                </a:lnTo>
                <a:lnTo>
                  <a:pt x="85500" y="30190"/>
                </a:lnTo>
                <a:lnTo>
                  <a:pt x="85500" y="30180"/>
                </a:lnTo>
                <a:lnTo>
                  <a:pt x="85500" y="30170"/>
                </a:lnTo>
                <a:lnTo>
                  <a:pt x="85500" y="30160"/>
                </a:lnTo>
                <a:lnTo>
                  <a:pt x="85500" y="30150"/>
                </a:lnTo>
                <a:lnTo>
                  <a:pt x="85490" y="30150"/>
                </a:lnTo>
                <a:lnTo>
                  <a:pt x="85480" y="30150"/>
                </a:lnTo>
                <a:lnTo>
                  <a:pt x="85480" y="30140"/>
                </a:lnTo>
                <a:lnTo>
                  <a:pt x="85490" y="30140"/>
                </a:lnTo>
                <a:lnTo>
                  <a:pt x="85490" y="30130"/>
                </a:lnTo>
                <a:lnTo>
                  <a:pt x="85500" y="30130"/>
                </a:lnTo>
                <a:lnTo>
                  <a:pt x="85500" y="30120"/>
                </a:lnTo>
                <a:lnTo>
                  <a:pt x="85490" y="30110"/>
                </a:lnTo>
                <a:lnTo>
                  <a:pt x="85480" y="30110"/>
                </a:lnTo>
                <a:lnTo>
                  <a:pt x="85480" y="30120"/>
                </a:lnTo>
                <a:lnTo>
                  <a:pt x="85470" y="30120"/>
                </a:lnTo>
                <a:lnTo>
                  <a:pt x="85470" y="30130"/>
                </a:lnTo>
                <a:lnTo>
                  <a:pt x="85470" y="30140"/>
                </a:lnTo>
                <a:lnTo>
                  <a:pt x="85470" y="30150"/>
                </a:lnTo>
                <a:lnTo>
                  <a:pt x="85460" y="30150"/>
                </a:lnTo>
                <a:lnTo>
                  <a:pt x="85460" y="30160"/>
                </a:lnTo>
                <a:lnTo>
                  <a:pt x="85460" y="30170"/>
                </a:lnTo>
                <a:lnTo>
                  <a:pt x="85450" y="30170"/>
                </a:lnTo>
                <a:lnTo>
                  <a:pt x="85450" y="30180"/>
                </a:lnTo>
                <a:lnTo>
                  <a:pt x="85450" y="30170"/>
                </a:lnTo>
                <a:lnTo>
                  <a:pt x="85440" y="30170"/>
                </a:lnTo>
                <a:lnTo>
                  <a:pt x="85440" y="30160"/>
                </a:lnTo>
                <a:lnTo>
                  <a:pt x="85440" y="30150"/>
                </a:lnTo>
                <a:lnTo>
                  <a:pt x="85450" y="30150"/>
                </a:lnTo>
                <a:lnTo>
                  <a:pt x="85450" y="30140"/>
                </a:lnTo>
                <a:lnTo>
                  <a:pt x="85440" y="30140"/>
                </a:lnTo>
                <a:lnTo>
                  <a:pt x="85430" y="30140"/>
                </a:lnTo>
                <a:lnTo>
                  <a:pt x="85430" y="30130"/>
                </a:lnTo>
                <a:lnTo>
                  <a:pt x="85420" y="30130"/>
                </a:lnTo>
                <a:lnTo>
                  <a:pt x="85410" y="30130"/>
                </a:lnTo>
                <a:lnTo>
                  <a:pt x="85400" y="30130"/>
                </a:lnTo>
                <a:lnTo>
                  <a:pt x="85390" y="30130"/>
                </a:lnTo>
                <a:lnTo>
                  <a:pt x="85390" y="30120"/>
                </a:lnTo>
                <a:lnTo>
                  <a:pt x="85400" y="30120"/>
                </a:lnTo>
                <a:lnTo>
                  <a:pt x="85400" y="30110"/>
                </a:lnTo>
                <a:lnTo>
                  <a:pt x="85390" y="30110"/>
                </a:lnTo>
                <a:lnTo>
                  <a:pt x="85380" y="30110"/>
                </a:lnTo>
                <a:lnTo>
                  <a:pt x="85380" y="30100"/>
                </a:lnTo>
                <a:lnTo>
                  <a:pt x="85380" y="30090"/>
                </a:lnTo>
                <a:lnTo>
                  <a:pt x="85380" y="30100"/>
                </a:lnTo>
                <a:lnTo>
                  <a:pt x="85370" y="30100"/>
                </a:lnTo>
                <a:lnTo>
                  <a:pt x="85370" y="30110"/>
                </a:lnTo>
                <a:lnTo>
                  <a:pt x="85370" y="30120"/>
                </a:lnTo>
                <a:lnTo>
                  <a:pt x="85360" y="30120"/>
                </a:lnTo>
                <a:lnTo>
                  <a:pt x="85360" y="30130"/>
                </a:lnTo>
                <a:lnTo>
                  <a:pt x="85350" y="30130"/>
                </a:lnTo>
                <a:lnTo>
                  <a:pt x="85350" y="30140"/>
                </a:lnTo>
                <a:lnTo>
                  <a:pt x="85340" y="30140"/>
                </a:lnTo>
                <a:lnTo>
                  <a:pt x="85340" y="30150"/>
                </a:lnTo>
                <a:lnTo>
                  <a:pt x="85330" y="30130"/>
                </a:lnTo>
                <a:lnTo>
                  <a:pt x="85310" y="30140"/>
                </a:lnTo>
                <a:lnTo>
                  <a:pt x="85300" y="30140"/>
                </a:lnTo>
                <a:lnTo>
                  <a:pt x="85300" y="30130"/>
                </a:lnTo>
                <a:lnTo>
                  <a:pt x="85310" y="30130"/>
                </a:lnTo>
                <a:lnTo>
                  <a:pt x="85310" y="30120"/>
                </a:lnTo>
                <a:lnTo>
                  <a:pt x="85310" y="30110"/>
                </a:lnTo>
                <a:lnTo>
                  <a:pt x="85300" y="30110"/>
                </a:lnTo>
                <a:lnTo>
                  <a:pt x="85290" y="30110"/>
                </a:lnTo>
                <a:lnTo>
                  <a:pt x="85290" y="30120"/>
                </a:lnTo>
                <a:lnTo>
                  <a:pt x="85290" y="30130"/>
                </a:lnTo>
                <a:lnTo>
                  <a:pt x="85280" y="30130"/>
                </a:lnTo>
                <a:lnTo>
                  <a:pt x="85280" y="30140"/>
                </a:lnTo>
                <a:lnTo>
                  <a:pt x="85290" y="30140"/>
                </a:lnTo>
                <a:lnTo>
                  <a:pt x="85290" y="30150"/>
                </a:lnTo>
                <a:lnTo>
                  <a:pt x="85260" y="30170"/>
                </a:lnTo>
                <a:lnTo>
                  <a:pt x="85250" y="30170"/>
                </a:lnTo>
                <a:lnTo>
                  <a:pt x="85250" y="30160"/>
                </a:lnTo>
                <a:lnTo>
                  <a:pt x="85240" y="30160"/>
                </a:lnTo>
                <a:lnTo>
                  <a:pt x="85240" y="30170"/>
                </a:lnTo>
                <a:lnTo>
                  <a:pt x="85230" y="30170"/>
                </a:lnTo>
                <a:lnTo>
                  <a:pt x="85220" y="30170"/>
                </a:lnTo>
                <a:lnTo>
                  <a:pt x="85230" y="30170"/>
                </a:lnTo>
                <a:lnTo>
                  <a:pt x="85230" y="30180"/>
                </a:lnTo>
                <a:lnTo>
                  <a:pt x="85220" y="30190"/>
                </a:lnTo>
                <a:lnTo>
                  <a:pt x="85210" y="30190"/>
                </a:lnTo>
                <a:lnTo>
                  <a:pt x="85210" y="30180"/>
                </a:lnTo>
                <a:lnTo>
                  <a:pt x="85210" y="30170"/>
                </a:lnTo>
                <a:lnTo>
                  <a:pt x="85200" y="30170"/>
                </a:lnTo>
                <a:lnTo>
                  <a:pt x="85200" y="30160"/>
                </a:lnTo>
                <a:lnTo>
                  <a:pt x="85190" y="30160"/>
                </a:lnTo>
                <a:lnTo>
                  <a:pt x="85180" y="30160"/>
                </a:lnTo>
                <a:lnTo>
                  <a:pt x="85170" y="30160"/>
                </a:lnTo>
                <a:lnTo>
                  <a:pt x="85170" y="30170"/>
                </a:lnTo>
                <a:lnTo>
                  <a:pt x="85170" y="30180"/>
                </a:lnTo>
                <a:lnTo>
                  <a:pt x="85170" y="30190"/>
                </a:lnTo>
                <a:lnTo>
                  <a:pt x="85160" y="30190"/>
                </a:lnTo>
                <a:lnTo>
                  <a:pt x="85160" y="30180"/>
                </a:lnTo>
                <a:lnTo>
                  <a:pt x="85160" y="30170"/>
                </a:lnTo>
                <a:lnTo>
                  <a:pt x="85150" y="30160"/>
                </a:lnTo>
                <a:lnTo>
                  <a:pt x="85140" y="30160"/>
                </a:lnTo>
                <a:lnTo>
                  <a:pt x="85130" y="30160"/>
                </a:lnTo>
                <a:lnTo>
                  <a:pt x="85130" y="30170"/>
                </a:lnTo>
                <a:lnTo>
                  <a:pt x="85130" y="30160"/>
                </a:lnTo>
                <a:lnTo>
                  <a:pt x="85120" y="30160"/>
                </a:lnTo>
                <a:lnTo>
                  <a:pt x="85110" y="30160"/>
                </a:lnTo>
                <a:lnTo>
                  <a:pt x="85110" y="30150"/>
                </a:lnTo>
                <a:lnTo>
                  <a:pt x="85100" y="30150"/>
                </a:lnTo>
                <a:lnTo>
                  <a:pt x="85100" y="30160"/>
                </a:lnTo>
                <a:lnTo>
                  <a:pt x="85090" y="30160"/>
                </a:lnTo>
                <a:lnTo>
                  <a:pt x="85080" y="30160"/>
                </a:lnTo>
                <a:lnTo>
                  <a:pt x="85070" y="30160"/>
                </a:lnTo>
                <a:lnTo>
                  <a:pt x="85070" y="30170"/>
                </a:lnTo>
                <a:lnTo>
                  <a:pt x="85060" y="30170"/>
                </a:lnTo>
                <a:lnTo>
                  <a:pt x="85050" y="30170"/>
                </a:lnTo>
                <a:lnTo>
                  <a:pt x="85040" y="30170"/>
                </a:lnTo>
                <a:lnTo>
                  <a:pt x="85030" y="30170"/>
                </a:lnTo>
                <a:lnTo>
                  <a:pt x="85020" y="30170"/>
                </a:lnTo>
                <a:lnTo>
                  <a:pt x="85020" y="30160"/>
                </a:lnTo>
                <a:lnTo>
                  <a:pt x="85010" y="30160"/>
                </a:lnTo>
                <a:lnTo>
                  <a:pt x="85000" y="30160"/>
                </a:lnTo>
                <a:lnTo>
                  <a:pt x="85000" y="30170"/>
                </a:lnTo>
                <a:lnTo>
                  <a:pt x="85000" y="30180"/>
                </a:lnTo>
                <a:lnTo>
                  <a:pt x="84990" y="30180"/>
                </a:lnTo>
                <a:lnTo>
                  <a:pt x="84980" y="30180"/>
                </a:lnTo>
                <a:lnTo>
                  <a:pt x="84980" y="30170"/>
                </a:lnTo>
                <a:lnTo>
                  <a:pt x="84980" y="30160"/>
                </a:lnTo>
                <a:lnTo>
                  <a:pt x="84970" y="30160"/>
                </a:lnTo>
                <a:lnTo>
                  <a:pt x="84970" y="30150"/>
                </a:lnTo>
                <a:lnTo>
                  <a:pt x="84960" y="30150"/>
                </a:lnTo>
                <a:lnTo>
                  <a:pt x="84960" y="30160"/>
                </a:lnTo>
                <a:lnTo>
                  <a:pt x="84960" y="30170"/>
                </a:lnTo>
                <a:lnTo>
                  <a:pt x="84970" y="30170"/>
                </a:lnTo>
                <a:lnTo>
                  <a:pt x="84970" y="30180"/>
                </a:lnTo>
                <a:lnTo>
                  <a:pt x="84970" y="30190"/>
                </a:lnTo>
                <a:lnTo>
                  <a:pt x="84970" y="30200"/>
                </a:lnTo>
                <a:lnTo>
                  <a:pt x="84960" y="30200"/>
                </a:lnTo>
                <a:lnTo>
                  <a:pt x="84950" y="30200"/>
                </a:lnTo>
                <a:lnTo>
                  <a:pt x="84950" y="30190"/>
                </a:lnTo>
                <a:lnTo>
                  <a:pt x="84940" y="30190"/>
                </a:lnTo>
                <a:lnTo>
                  <a:pt x="84930" y="30190"/>
                </a:lnTo>
                <a:lnTo>
                  <a:pt x="84930" y="30180"/>
                </a:lnTo>
                <a:lnTo>
                  <a:pt x="84920" y="30180"/>
                </a:lnTo>
                <a:lnTo>
                  <a:pt x="84920" y="30170"/>
                </a:lnTo>
                <a:lnTo>
                  <a:pt x="84920" y="30160"/>
                </a:lnTo>
                <a:lnTo>
                  <a:pt x="84910" y="30160"/>
                </a:lnTo>
                <a:lnTo>
                  <a:pt x="84910" y="30150"/>
                </a:lnTo>
                <a:lnTo>
                  <a:pt x="84910" y="30140"/>
                </a:lnTo>
                <a:lnTo>
                  <a:pt x="84900" y="30140"/>
                </a:lnTo>
                <a:lnTo>
                  <a:pt x="84900" y="30150"/>
                </a:lnTo>
                <a:lnTo>
                  <a:pt x="84890" y="30150"/>
                </a:lnTo>
                <a:lnTo>
                  <a:pt x="84880" y="30150"/>
                </a:lnTo>
                <a:lnTo>
                  <a:pt x="84870" y="30150"/>
                </a:lnTo>
                <a:lnTo>
                  <a:pt x="84870" y="30160"/>
                </a:lnTo>
                <a:lnTo>
                  <a:pt x="84860" y="30160"/>
                </a:lnTo>
                <a:lnTo>
                  <a:pt x="84860" y="30150"/>
                </a:lnTo>
                <a:lnTo>
                  <a:pt x="84850" y="30150"/>
                </a:lnTo>
                <a:lnTo>
                  <a:pt x="84840" y="30150"/>
                </a:lnTo>
                <a:lnTo>
                  <a:pt x="84830" y="30150"/>
                </a:lnTo>
                <a:lnTo>
                  <a:pt x="84830" y="30140"/>
                </a:lnTo>
                <a:lnTo>
                  <a:pt x="84820" y="30140"/>
                </a:lnTo>
                <a:lnTo>
                  <a:pt x="84810" y="30140"/>
                </a:lnTo>
                <a:lnTo>
                  <a:pt x="84810" y="30130"/>
                </a:lnTo>
                <a:lnTo>
                  <a:pt x="84810" y="30120"/>
                </a:lnTo>
                <a:lnTo>
                  <a:pt x="84800" y="30120"/>
                </a:lnTo>
                <a:lnTo>
                  <a:pt x="84800" y="30110"/>
                </a:lnTo>
                <a:lnTo>
                  <a:pt x="84800" y="30100"/>
                </a:lnTo>
                <a:lnTo>
                  <a:pt x="84790" y="30100"/>
                </a:lnTo>
                <a:lnTo>
                  <a:pt x="84790" y="30090"/>
                </a:lnTo>
                <a:lnTo>
                  <a:pt x="84790" y="30080"/>
                </a:lnTo>
                <a:lnTo>
                  <a:pt x="84800" y="30080"/>
                </a:lnTo>
                <a:lnTo>
                  <a:pt x="84800" y="30070"/>
                </a:lnTo>
                <a:lnTo>
                  <a:pt x="84800" y="30060"/>
                </a:lnTo>
                <a:lnTo>
                  <a:pt x="84790" y="30060"/>
                </a:lnTo>
                <a:lnTo>
                  <a:pt x="84780" y="30060"/>
                </a:lnTo>
                <a:lnTo>
                  <a:pt x="84780" y="30070"/>
                </a:lnTo>
                <a:lnTo>
                  <a:pt x="84770" y="30070"/>
                </a:lnTo>
                <a:lnTo>
                  <a:pt x="84760" y="30070"/>
                </a:lnTo>
                <a:lnTo>
                  <a:pt x="84750" y="30070"/>
                </a:lnTo>
                <a:lnTo>
                  <a:pt x="84740" y="30070"/>
                </a:lnTo>
                <a:lnTo>
                  <a:pt x="84740" y="30060"/>
                </a:lnTo>
                <a:lnTo>
                  <a:pt x="84730" y="30060"/>
                </a:lnTo>
                <a:lnTo>
                  <a:pt x="84730" y="30050"/>
                </a:lnTo>
                <a:lnTo>
                  <a:pt x="84730" y="30060"/>
                </a:lnTo>
                <a:lnTo>
                  <a:pt x="84720" y="30060"/>
                </a:lnTo>
                <a:lnTo>
                  <a:pt x="84710" y="30060"/>
                </a:lnTo>
                <a:lnTo>
                  <a:pt x="84710" y="30070"/>
                </a:lnTo>
                <a:lnTo>
                  <a:pt x="84700" y="30070"/>
                </a:lnTo>
                <a:lnTo>
                  <a:pt x="84690" y="30060"/>
                </a:lnTo>
                <a:lnTo>
                  <a:pt x="84700" y="30060"/>
                </a:lnTo>
                <a:lnTo>
                  <a:pt x="84700" y="30050"/>
                </a:lnTo>
                <a:lnTo>
                  <a:pt x="84700" y="30040"/>
                </a:lnTo>
                <a:lnTo>
                  <a:pt x="84690" y="30040"/>
                </a:lnTo>
                <a:lnTo>
                  <a:pt x="84680" y="30040"/>
                </a:lnTo>
                <a:lnTo>
                  <a:pt x="84680" y="30050"/>
                </a:lnTo>
                <a:lnTo>
                  <a:pt x="84680" y="30060"/>
                </a:lnTo>
                <a:lnTo>
                  <a:pt x="84680" y="30070"/>
                </a:lnTo>
                <a:lnTo>
                  <a:pt x="84680" y="30080"/>
                </a:lnTo>
                <a:lnTo>
                  <a:pt x="84670" y="30080"/>
                </a:lnTo>
                <a:lnTo>
                  <a:pt x="84670" y="30090"/>
                </a:lnTo>
                <a:lnTo>
                  <a:pt x="84660" y="30090"/>
                </a:lnTo>
                <a:lnTo>
                  <a:pt x="84650" y="30090"/>
                </a:lnTo>
                <a:lnTo>
                  <a:pt x="84640" y="30090"/>
                </a:lnTo>
                <a:lnTo>
                  <a:pt x="84640" y="30080"/>
                </a:lnTo>
                <a:lnTo>
                  <a:pt x="84630" y="30080"/>
                </a:lnTo>
                <a:lnTo>
                  <a:pt x="84620" y="30080"/>
                </a:lnTo>
                <a:lnTo>
                  <a:pt x="84620" y="30090"/>
                </a:lnTo>
                <a:lnTo>
                  <a:pt x="84610" y="30090"/>
                </a:lnTo>
                <a:lnTo>
                  <a:pt x="84600" y="30090"/>
                </a:lnTo>
                <a:lnTo>
                  <a:pt x="84590" y="30090"/>
                </a:lnTo>
                <a:lnTo>
                  <a:pt x="84590" y="30080"/>
                </a:lnTo>
                <a:lnTo>
                  <a:pt x="84590" y="30070"/>
                </a:lnTo>
                <a:lnTo>
                  <a:pt x="84590" y="30060"/>
                </a:lnTo>
                <a:lnTo>
                  <a:pt x="84590" y="30050"/>
                </a:lnTo>
                <a:lnTo>
                  <a:pt x="84580" y="30050"/>
                </a:lnTo>
                <a:lnTo>
                  <a:pt x="84570" y="30050"/>
                </a:lnTo>
                <a:lnTo>
                  <a:pt x="84560" y="30050"/>
                </a:lnTo>
                <a:lnTo>
                  <a:pt x="84550" y="30050"/>
                </a:lnTo>
                <a:lnTo>
                  <a:pt x="84540" y="30050"/>
                </a:lnTo>
                <a:lnTo>
                  <a:pt x="84530" y="30050"/>
                </a:lnTo>
                <a:lnTo>
                  <a:pt x="84520" y="30050"/>
                </a:lnTo>
                <a:lnTo>
                  <a:pt x="84520" y="30060"/>
                </a:lnTo>
                <a:lnTo>
                  <a:pt x="84520" y="30070"/>
                </a:lnTo>
                <a:lnTo>
                  <a:pt x="84520" y="30080"/>
                </a:lnTo>
                <a:lnTo>
                  <a:pt x="84510" y="30080"/>
                </a:lnTo>
                <a:lnTo>
                  <a:pt x="84500" y="30080"/>
                </a:lnTo>
                <a:lnTo>
                  <a:pt x="84490" y="30080"/>
                </a:lnTo>
                <a:lnTo>
                  <a:pt x="84490" y="30070"/>
                </a:lnTo>
                <a:lnTo>
                  <a:pt x="84480" y="30070"/>
                </a:lnTo>
                <a:lnTo>
                  <a:pt x="84470" y="30070"/>
                </a:lnTo>
                <a:lnTo>
                  <a:pt x="84470" y="30060"/>
                </a:lnTo>
                <a:lnTo>
                  <a:pt x="84460" y="30060"/>
                </a:lnTo>
                <a:lnTo>
                  <a:pt x="84450" y="30050"/>
                </a:lnTo>
                <a:lnTo>
                  <a:pt x="84440" y="30050"/>
                </a:lnTo>
                <a:lnTo>
                  <a:pt x="84430" y="30040"/>
                </a:lnTo>
                <a:lnTo>
                  <a:pt x="84420" y="30040"/>
                </a:lnTo>
                <a:lnTo>
                  <a:pt x="84410" y="30040"/>
                </a:lnTo>
                <a:lnTo>
                  <a:pt x="84410" y="30050"/>
                </a:lnTo>
                <a:lnTo>
                  <a:pt x="84400" y="30050"/>
                </a:lnTo>
                <a:lnTo>
                  <a:pt x="84390" y="30050"/>
                </a:lnTo>
                <a:lnTo>
                  <a:pt x="84380" y="30050"/>
                </a:lnTo>
                <a:lnTo>
                  <a:pt x="84370" y="30050"/>
                </a:lnTo>
                <a:lnTo>
                  <a:pt x="84370" y="30040"/>
                </a:lnTo>
                <a:lnTo>
                  <a:pt x="84360" y="30040"/>
                </a:lnTo>
                <a:lnTo>
                  <a:pt x="84360" y="30030"/>
                </a:lnTo>
                <a:lnTo>
                  <a:pt x="84370" y="30030"/>
                </a:lnTo>
                <a:lnTo>
                  <a:pt x="84380" y="30030"/>
                </a:lnTo>
                <a:lnTo>
                  <a:pt x="84380" y="30020"/>
                </a:lnTo>
                <a:lnTo>
                  <a:pt x="84390" y="30020"/>
                </a:lnTo>
                <a:lnTo>
                  <a:pt x="84400" y="30020"/>
                </a:lnTo>
                <a:lnTo>
                  <a:pt x="84410" y="30020"/>
                </a:lnTo>
                <a:lnTo>
                  <a:pt x="84410" y="30010"/>
                </a:lnTo>
                <a:lnTo>
                  <a:pt x="84410" y="30000"/>
                </a:lnTo>
                <a:lnTo>
                  <a:pt x="84410" y="29990"/>
                </a:lnTo>
                <a:lnTo>
                  <a:pt x="84410" y="29980"/>
                </a:lnTo>
                <a:lnTo>
                  <a:pt x="84400" y="29980"/>
                </a:lnTo>
                <a:lnTo>
                  <a:pt x="84390" y="29980"/>
                </a:lnTo>
                <a:lnTo>
                  <a:pt x="84380" y="29980"/>
                </a:lnTo>
                <a:lnTo>
                  <a:pt x="84380" y="29990"/>
                </a:lnTo>
                <a:lnTo>
                  <a:pt x="84370" y="29990"/>
                </a:lnTo>
                <a:lnTo>
                  <a:pt x="84370" y="30000"/>
                </a:lnTo>
                <a:lnTo>
                  <a:pt x="84360" y="30000"/>
                </a:lnTo>
                <a:lnTo>
                  <a:pt x="84360" y="30010"/>
                </a:lnTo>
                <a:lnTo>
                  <a:pt x="84350" y="30010"/>
                </a:lnTo>
                <a:lnTo>
                  <a:pt x="84350" y="30000"/>
                </a:lnTo>
                <a:lnTo>
                  <a:pt x="84340" y="30000"/>
                </a:lnTo>
                <a:lnTo>
                  <a:pt x="84330" y="30000"/>
                </a:lnTo>
                <a:lnTo>
                  <a:pt x="84330" y="29990"/>
                </a:lnTo>
                <a:lnTo>
                  <a:pt x="84340" y="29990"/>
                </a:lnTo>
                <a:lnTo>
                  <a:pt x="84340" y="29980"/>
                </a:lnTo>
                <a:lnTo>
                  <a:pt x="84340" y="29970"/>
                </a:lnTo>
                <a:lnTo>
                  <a:pt x="84340" y="29960"/>
                </a:lnTo>
                <a:lnTo>
                  <a:pt x="84330" y="29960"/>
                </a:lnTo>
                <a:lnTo>
                  <a:pt x="84320" y="29960"/>
                </a:lnTo>
                <a:lnTo>
                  <a:pt x="84320" y="29970"/>
                </a:lnTo>
                <a:lnTo>
                  <a:pt x="84310" y="29970"/>
                </a:lnTo>
                <a:lnTo>
                  <a:pt x="84300" y="29970"/>
                </a:lnTo>
                <a:lnTo>
                  <a:pt x="84300" y="29960"/>
                </a:lnTo>
                <a:lnTo>
                  <a:pt x="84300" y="29950"/>
                </a:lnTo>
                <a:lnTo>
                  <a:pt x="84300" y="29940"/>
                </a:lnTo>
                <a:lnTo>
                  <a:pt x="84290" y="29940"/>
                </a:lnTo>
                <a:lnTo>
                  <a:pt x="84280" y="29950"/>
                </a:lnTo>
                <a:lnTo>
                  <a:pt x="84270" y="29960"/>
                </a:lnTo>
                <a:lnTo>
                  <a:pt x="84260" y="29960"/>
                </a:lnTo>
                <a:lnTo>
                  <a:pt x="84250" y="29960"/>
                </a:lnTo>
                <a:lnTo>
                  <a:pt x="84250" y="29950"/>
                </a:lnTo>
                <a:lnTo>
                  <a:pt x="84250" y="29940"/>
                </a:lnTo>
                <a:lnTo>
                  <a:pt x="84240" y="29940"/>
                </a:lnTo>
                <a:lnTo>
                  <a:pt x="84240" y="29930"/>
                </a:lnTo>
                <a:lnTo>
                  <a:pt x="84230" y="29930"/>
                </a:lnTo>
                <a:lnTo>
                  <a:pt x="84220" y="29930"/>
                </a:lnTo>
                <a:lnTo>
                  <a:pt x="84220" y="29940"/>
                </a:lnTo>
                <a:lnTo>
                  <a:pt x="84210" y="29940"/>
                </a:lnTo>
                <a:lnTo>
                  <a:pt x="84210" y="29950"/>
                </a:lnTo>
                <a:lnTo>
                  <a:pt x="84210" y="29960"/>
                </a:lnTo>
                <a:lnTo>
                  <a:pt x="84200" y="29960"/>
                </a:lnTo>
                <a:lnTo>
                  <a:pt x="84200" y="29950"/>
                </a:lnTo>
                <a:lnTo>
                  <a:pt x="84190" y="29950"/>
                </a:lnTo>
                <a:lnTo>
                  <a:pt x="84200" y="29940"/>
                </a:lnTo>
                <a:lnTo>
                  <a:pt x="84200" y="29930"/>
                </a:lnTo>
                <a:lnTo>
                  <a:pt x="84190" y="29930"/>
                </a:lnTo>
                <a:lnTo>
                  <a:pt x="84180" y="29930"/>
                </a:lnTo>
                <a:lnTo>
                  <a:pt x="84170" y="29930"/>
                </a:lnTo>
                <a:lnTo>
                  <a:pt x="84160" y="29930"/>
                </a:lnTo>
                <a:lnTo>
                  <a:pt x="84150" y="29930"/>
                </a:lnTo>
                <a:lnTo>
                  <a:pt x="84140" y="29920"/>
                </a:lnTo>
                <a:lnTo>
                  <a:pt x="84140" y="29910"/>
                </a:lnTo>
                <a:lnTo>
                  <a:pt x="84140" y="29900"/>
                </a:lnTo>
                <a:lnTo>
                  <a:pt x="84150" y="29900"/>
                </a:lnTo>
                <a:lnTo>
                  <a:pt x="84160" y="29910"/>
                </a:lnTo>
                <a:lnTo>
                  <a:pt x="84170" y="29910"/>
                </a:lnTo>
                <a:lnTo>
                  <a:pt x="84170" y="29900"/>
                </a:lnTo>
                <a:lnTo>
                  <a:pt x="84160" y="29900"/>
                </a:lnTo>
                <a:lnTo>
                  <a:pt x="84160" y="29890"/>
                </a:lnTo>
                <a:lnTo>
                  <a:pt x="84170" y="29890"/>
                </a:lnTo>
                <a:lnTo>
                  <a:pt x="84170" y="29880"/>
                </a:lnTo>
                <a:lnTo>
                  <a:pt x="84170" y="29870"/>
                </a:lnTo>
                <a:lnTo>
                  <a:pt x="84180" y="29870"/>
                </a:lnTo>
                <a:lnTo>
                  <a:pt x="84190" y="29870"/>
                </a:lnTo>
                <a:lnTo>
                  <a:pt x="84200" y="29870"/>
                </a:lnTo>
                <a:lnTo>
                  <a:pt x="84200" y="29860"/>
                </a:lnTo>
                <a:lnTo>
                  <a:pt x="84200" y="29850"/>
                </a:lnTo>
                <a:lnTo>
                  <a:pt x="84200" y="29840"/>
                </a:lnTo>
                <a:lnTo>
                  <a:pt x="84210" y="29840"/>
                </a:lnTo>
                <a:lnTo>
                  <a:pt x="84210" y="29830"/>
                </a:lnTo>
                <a:lnTo>
                  <a:pt x="84220" y="29830"/>
                </a:lnTo>
                <a:lnTo>
                  <a:pt x="84220" y="29840"/>
                </a:lnTo>
                <a:lnTo>
                  <a:pt x="84230" y="29840"/>
                </a:lnTo>
                <a:lnTo>
                  <a:pt x="84240" y="29840"/>
                </a:lnTo>
                <a:lnTo>
                  <a:pt x="84250" y="29840"/>
                </a:lnTo>
                <a:lnTo>
                  <a:pt x="84260" y="29830"/>
                </a:lnTo>
                <a:lnTo>
                  <a:pt x="84260" y="29820"/>
                </a:lnTo>
                <a:lnTo>
                  <a:pt x="84250" y="29820"/>
                </a:lnTo>
                <a:lnTo>
                  <a:pt x="84250" y="29810"/>
                </a:lnTo>
                <a:lnTo>
                  <a:pt x="84240" y="29810"/>
                </a:lnTo>
                <a:lnTo>
                  <a:pt x="84230" y="29810"/>
                </a:lnTo>
                <a:lnTo>
                  <a:pt x="84220" y="29810"/>
                </a:lnTo>
                <a:lnTo>
                  <a:pt x="84210" y="29810"/>
                </a:lnTo>
                <a:lnTo>
                  <a:pt x="84200" y="29810"/>
                </a:lnTo>
                <a:lnTo>
                  <a:pt x="84190" y="29820"/>
                </a:lnTo>
                <a:lnTo>
                  <a:pt x="84190" y="29810"/>
                </a:lnTo>
                <a:lnTo>
                  <a:pt x="84180" y="29810"/>
                </a:lnTo>
                <a:lnTo>
                  <a:pt x="84170" y="29810"/>
                </a:lnTo>
                <a:lnTo>
                  <a:pt x="84170" y="29800"/>
                </a:lnTo>
                <a:lnTo>
                  <a:pt x="84170" y="29790"/>
                </a:lnTo>
                <a:lnTo>
                  <a:pt x="84180" y="29790"/>
                </a:lnTo>
                <a:lnTo>
                  <a:pt x="84180" y="29780"/>
                </a:lnTo>
                <a:lnTo>
                  <a:pt x="84170" y="29780"/>
                </a:lnTo>
                <a:lnTo>
                  <a:pt x="84170" y="29770"/>
                </a:lnTo>
                <a:lnTo>
                  <a:pt x="84170" y="29760"/>
                </a:lnTo>
                <a:lnTo>
                  <a:pt x="84160" y="29760"/>
                </a:lnTo>
                <a:lnTo>
                  <a:pt x="84150" y="29770"/>
                </a:lnTo>
                <a:lnTo>
                  <a:pt x="84140" y="29770"/>
                </a:lnTo>
                <a:lnTo>
                  <a:pt x="84130" y="29770"/>
                </a:lnTo>
                <a:lnTo>
                  <a:pt x="84130" y="29760"/>
                </a:lnTo>
                <a:lnTo>
                  <a:pt x="84120" y="29760"/>
                </a:lnTo>
                <a:lnTo>
                  <a:pt x="84120" y="29750"/>
                </a:lnTo>
                <a:lnTo>
                  <a:pt x="84130" y="29750"/>
                </a:lnTo>
                <a:lnTo>
                  <a:pt x="84140" y="29750"/>
                </a:lnTo>
                <a:lnTo>
                  <a:pt x="84140" y="29740"/>
                </a:lnTo>
                <a:lnTo>
                  <a:pt x="84150" y="29740"/>
                </a:lnTo>
                <a:lnTo>
                  <a:pt x="84150" y="29730"/>
                </a:lnTo>
                <a:lnTo>
                  <a:pt x="84150" y="29720"/>
                </a:lnTo>
                <a:lnTo>
                  <a:pt x="84140" y="29720"/>
                </a:lnTo>
                <a:lnTo>
                  <a:pt x="84130" y="29720"/>
                </a:lnTo>
                <a:lnTo>
                  <a:pt x="84120" y="29720"/>
                </a:lnTo>
                <a:lnTo>
                  <a:pt x="84110" y="29720"/>
                </a:lnTo>
                <a:lnTo>
                  <a:pt x="84100" y="29720"/>
                </a:lnTo>
                <a:lnTo>
                  <a:pt x="84100" y="29710"/>
                </a:lnTo>
                <a:lnTo>
                  <a:pt x="84100" y="29700"/>
                </a:lnTo>
                <a:lnTo>
                  <a:pt x="84090" y="29700"/>
                </a:lnTo>
                <a:lnTo>
                  <a:pt x="84090" y="29690"/>
                </a:lnTo>
                <a:lnTo>
                  <a:pt x="84080" y="29690"/>
                </a:lnTo>
                <a:lnTo>
                  <a:pt x="84070" y="29680"/>
                </a:lnTo>
                <a:lnTo>
                  <a:pt x="84060" y="29680"/>
                </a:lnTo>
                <a:lnTo>
                  <a:pt x="84050" y="29680"/>
                </a:lnTo>
                <a:lnTo>
                  <a:pt x="84050" y="29670"/>
                </a:lnTo>
                <a:lnTo>
                  <a:pt x="84040" y="29670"/>
                </a:lnTo>
                <a:lnTo>
                  <a:pt x="84040" y="29660"/>
                </a:lnTo>
                <a:lnTo>
                  <a:pt x="84040" y="29650"/>
                </a:lnTo>
                <a:lnTo>
                  <a:pt x="84050" y="29650"/>
                </a:lnTo>
                <a:lnTo>
                  <a:pt x="84050" y="29640"/>
                </a:lnTo>
                <a:lnTo>
                  <a:pt x="84060" y="29640"/>
                </a:lnTo>
                <a:lnTo>
                  <a:pt x="84060" y="29630"/>
                </a:lnTo>
                <a:lnTo>
                  <a:pt x="84060" y="29620"/>
                </a:lnTo>
                <a:lnTo>
                  <a:pt x="84070" y="29620"/>
                </a:lnTo>
                <a:lnTo>
                  <a:pt x="84070" y="29630"/>
                </a:lnTo>
                <a:lnTo>
                  <a:pt x="84080" y="29630"/>
                </a:lnTo>
                <a:lnTo>
                  <a:pt x="84080" y="29640"/>
                </a:lnTo>
                <a:lnTo>
                  <a:pt x="84090" y="29630"/>
                </a:lnTo>
                <a:lnTo>
                  <a:pt x="84100" y="29630"/>
                </a:lnTo>
                <a:lnTo>
                  <a:pt x="84100" y="29620"/>
                </a:lnTo>
                <a:lnTo>
                  <a:pt x="84110" y="29620"/>
                </a:lnTo>
                <a:lnTo>
                  <a:pt x="84110" y="29610"/>
                </a:lnTo>
                <a:lnTo>
                  <a:pt x="84110" y="29600"/>
                </a:lnTo>
                <a:lnTo>
                  <a:pt x="84100" y="29600"/>
                </a:lnTo>
                <a:lnTo>
                  <a:pt x="84090" y="29600"/>
                </a:lnTo>
                <a:lnTo>
                  <a:pt x="84090" y="29610"/>
                </a:lnTo>
                <a:lnTo>
                  <a:pt x="84080" y="29610"/>
                </a:lnTo>
                <a:lnTo>
                  <a:pt x="84070" y="29610"/>
                </a:lnTo>
                <a:lnTo>
                  <a:pt x="84070" y="29600"/>
                </a:lnTo>
                <a:lnTo>
                  <a:pt x="84070" y="29590"/>
                </a:lnTo>
                <a:lnTo>
                  <a:pt x="84070" y="29580"/>
                </a:lnTo>
                <a:lnTo>
                  <a:pt x="84070" y="29570"/>
                </a:lnTo>
                <a:lnTo>
                  <a:pt x="84060" y="29570"/>
                </a:lnTo>
                <a:lnTo>
                  <a:pt x="84060" y="29560"/>
                </a:lnTo>
                <a:lnTo>
                  <a:pt x="84060" y="29550"/>
                </a:lnTo>
                <a:lnTo>
                  <a:pt x="84060" y="29540"/>
                </a:lnTo>
                <a:lnTo>
                  <a:pt x="84070" y="29540"/>
                </a:lnTo>
                <a:lnTo>
                  <a:pt x="84070" y="29530"/>
                </a:lnTo>
                <a:lnTo>
                  <a:pt x="84060" y="29530"/>
                </a:lnTo>
                <a:lnTo>
                  <a:pt x="84060" y="29520"/>
                </a:lnTo>
                <a:lnTo>
                  <a:pt x="84050" y="29520"/>
                </a:lnTo>
                <a:lnTo>
                  <a:pt x="84050" y="29530"/>
                </a:lnTo>
                <a:lnTo>
                  <a:pt x="84040" y="29530"/>
                </a:lnTo>
                <a:lnTo>
                  <a:pt x="84030" y="29530"/>
                </a:lnTo>
                <a:lnTo>
                  <a:pt x="84020" y="29530"/>
                </a:lnTo>
                <a:lnTo>
                  <a:pt x="84010" y="29530"/>
                </a:lnTo>
                <a:lnTo>
                  <a:pt x="84010" y="29520"/>
                </a:lnTo>
                <a:lnTo>
                  <a:pt x="84000" y="29520"/>
                </a:lnTo>
                <a:lnTo>
                  <a:pt x="83990" y="29520"/>
                </a:lnTo>
                <a:lnTo>
                  <a:pt x="83990" y="29510"/>
                </a:lnTo>
                <a:lnTo>
                  <a:pt x="84000" y="29510"/>
                </a:lnTo>
                <a:lnTo>
                  <a:pt x="84000" y="29500"/>
                </a:lnTo>
                <a:lnTo>
                  <a:pt x="84000" y="29490"/>
                </a:lnTo>
                <a:lnTo>
                  <a:pt x="83990" y="29490"/>
                </a:lnTo>
                <a:lnTo>
                  <a:pt x="83980" y="29490"/>
                </a:lnTo>
                <a:lnTo>
                  <a:pt x="83980" y="29480"/>
                </a:lnTo>
                <a:lnTo>
                  <a:pt x="83970" y="29480"/>
                </a:lnTo>
                <a:lnTo>
                  <a:pt x="83960" y="29480"/>
                </a:lnTo>
                <a:lnTo>
                  <a:pt x="83960" y="29470"/>
                </a:lnTo>
                <a:lnTo>
                  <a:pt x="83960" y="29460"/>
                </a:lnTo>
                <a:lnTo>
                  <a:pt x="83950" y="29460"/>
                </a:lnTo>
                <a:lnTo>
                  <a:pt x="83940" y="29460"/>
                </a:lnTo>
                <a:lnTo>
                  <a:pt x="83930" y="29460"/>
                </a:lnTo>
                <a:lnTo>
                  <a:pt x="83920" y="29460"/>
                </a:lnTo>
                <a:lnTo>
                  <a:pt x="83920" y="29470"/>
                </a:lnTo>
                <a:lnTo>
                  <a:pt x="83910" y="29470"/>
                </a:lnTo>
                <a:lnTo>
                  <a:pt x="83900" y="29470"/>
                </a:lnTo>
                <a:lnTo>
                  <a:pt x="83890" y="29470"/>
                </a:lnTo>
                <a:lnTo>
                  <a:pt x="83890" y="29460"/>
                </a:lnTo>
                <a:lnTo>
                  <a:pt x="83890" y="29450"/>
                </a:lnTo>
                <a:lnTo>
                  <a:pt x="83890" y="29440"/>
                </a:lnTo>
                <a:lnTo>
                  <a:pt x="83900" y="29440"/>
                </a:lnTo>
                <a:lnTo>
                  <a:pt x="83900" y="29430"/>
                </a:lnTo>
                <a:lnTo>
                  <a:pt x="83900" y="29440"/>
                </a:lnTo>
                <a:lnTo>
                  <a:pt x="83910" y="29440"/>
                </a:lnTo>
                <a:lnTo>
                  <a:pt x="83910" y="29430"/>
                </a:lnTo>
                <a:lnTo>
                  <a:pt x="83920" y="29430"/>
                </a:lnTo>
                <a:lnTo>
                  <a:pt x="83920" y="29420"/>
                </a:lnTo>
                <a:lnTo>
                  <a:pt x="83910" y="29420"/>
                </a:lnTo>
                <a:lnTo>
                  <a:pt x="83920" y="29420"/>
                </a:lnTo>
                <a:lnTo>
                  <a:pt x="83920" y="29410"/>
                </a:lnTo>
                <a:lnTo>
                  <a:pt x="83910" y="29410"/>
                </a:lnTo>
                <a:lnTo>
                  <a:pt x="83910" y="29400"/>
                </a:lnTo>
                <a:lnTo>
                  <a:pt x="83910" y="29390"/>
                </a:lnTo>
                <a:lnTo>
                  <a:pt x="83900" y="29390"/>
                </a:lnTo>
                <a:lnTo>
                  <a:pt x="83890" y="29390"/>
                </a:lnTo>
                <a:lnTo>
                  <a:pt x="83880" y="29390"/>
                </a:lnTo>
                <a:lnTo>
                  <a:pt x="83880" y="29400"/>
                </a:lnTo>
                <a:lnTo>
                  <a:pt x="83870" y="29400"/>
                </a:lnTo>
                <a:lnTo>
                  <a:pt x="83860" y="29400"/>
                </a:lnTo>
                <a:lnTo>
                  <a:pt x="83860" y="29410"/>
                </a:lnTo>
                <a:lnTo>
                  <a:pt x="83850" y="29410"/>
                </a:lnTo>
                <a:lnTo>
                  <a:pt x="83850" y="29420"/>
                </a:lnTo>
                <a:lnTo>
                  <a:pt x="83840" y="29420"/>
                </a:lnTo>
                <a:lnTo>
                  <a:pt x="83830" y="29420"/>
                </a:lnTo>
                <a:lnTo>
                  <a:pt x="83830" y="29430"/>
                </a:lnTo>
                <a:lnTo>
                  <a:pt x="83820" y="29430"/>
                </a:lnTo>
                <a:lnTo>
                  <a:pt x="83810" y="29430"/>
                </a:lnTo>
                <a:lnTo>
                  <a:pt x="83810" y="29440"/>
                </a:lnTo>
                <a:lnTo>
                  <a:pt x="83750" y="29460"/>
                </a:lnTo>
                <a:lnTo>
                  <a:pt x="83730" y="29560"/>
                </a:lnTo>
                <a:lnTo>
                  <a:pt x="83730" y="29550"/>
                </a:lnTo>
                <a:lnTo>
                  <a:pt x="83730" y="29540"/>
                </a:lnTo>
                <a:lnTo>
                  <a:pt x="83720" y="29540"/>
                </a:lnTo>
                <a:lnTo>
                  <a:pt x="83720" y="29530"/>
                </a:lnTo>
                <a:lnTo>
                  <a:pt x="83720" y="29520"/>
                </a:lnTo>
                <a:lnTo>
                  <a:pt x="83710" y="29520"/>
                </a:lnTo>
                <a:lnTo>
                  <a:pt x="83710" y="29510"/>
                </a:lnTo>
                <a:lnTo>
                  <a:pt x="83700" y="29510"/>
                </a:lnTo>
                <a:lnTo>
                  <a:pt x="83700" y="29520"/>
                </a:lnTo>
                <a:lnTo>
                  <a:pt x="83700" y="29530"/>
                </a:lnTo>
                <a:lnTo>
                  <a:pt x="83690" y="29530"/>
                </a:lnTo>
                <a:lnTo>
                  <a:pt x="83690" y="29540"/>
                </a:lnTo>
                <a:lnTo>
                  <a:pt x="83690" y="29550"/>
                </a:lnTo>
                <a:lnTo>
                  <a:pt x="83690" y="29560"/>
                </a:lnTo>
                <a:lnTo>
                  <a:pt x="83690" y="29570"/>
                </a:lnTo>
                <a:lnTo>
                  <a:pt x="83690" y="29580"/>
                </a:lnTo>
                <a:lnTo>
                  <a:pt x="83680" y="29580"/>
                </a:lnTo>
                <a:lnTo>
                  <a:pt x="83680" y="29590"/>
                </a:lnTo>
                <a:lnTo>
                  <a:pt x="83650" y="29580"/>
                </a:lnTo>
                <a:lnTo>
                  <a:pt x="83650" y="29570"/>
                </a:lnTo>
                <a:lnTo>
                  <a:pt x="83640" y="29570"/>
                </a:lnTo>
                <a:lnTo>
                  <a:pt x="83640" y="29560"/>
                </a:lnTo>
                <a:lnTo>
                  <a:pt x="83630" y="29560"/>
                </a:lnTo>
                <a:lnTo>
                  <a:pt x="83620" y="29560"/>
                </a:lnTo>
                <a:lnTo>
                  <a:pt x="83620" y="29550"/>
                </a:lnTo>
                <a:lnTo>
                  <a:pt x="83610" y="29550"/>
                </a:lnTo>
                <a:lnTo>
                  <a:pt x="83610" y="29540"/>
                </a:lnTo>
                <a:lnTo>
                  <a:pt x="83600" y="29540"/>
                </a:lnTo>
                <a:lnTo>
                  <a:pt x="83600" y="29530"/>
                </a:lnTo>
                <a:lnTo>
                  <a:pt x="83590" y="29530"/>
                </a:lnTo>
                <a:lnTo>
                  <a:pt x="83590" y="29520"/>
                </a:lnTo>
                <a:lnTo>
                  <a:pt x="83580" y="29520"/>
                </a:lnTo>
                <a:lnTo>
                  <a:pt x="83570" y="29520"/>
                </a:lnTo>
                <a:lnTo>
                  <a:pt x="83570" y="29510"/>
                </a:lnTo>
                <a:lnTo>
                  <a:pt x="83560" y="29510"/>
                </a:lnTo>
                <a:lnTo>
                  <a:pt x="83550" y="29510"/>
                </a:lnTo>
                <a:lnTo>
                  <a:pt x="83540" y="29510"/>
                </a:lnTo>
                <a:lnTo>
                  <a:pt x="83530" y="29510"/>
                </a:lnTo>
                <a:lnTo>
                  <a:pt x="83530" y="29520"/>
                </a:lnTo>
                <a:lnTo>
                  <a:pt x="83520" y="29520"/>
                </a:lnTo>
                <a:lnTo>
                  <a:pt x="83520" y="29530"/>
                </a:lnTo>
                <a:lnTo>
                  <a:pt x="83520" y="29540"/>
                </a:lnTo>
                <a:lnTo>
                  <a:pt x="83520" y="29550"/>
                </a:lnTo>
                <a:lnTo>
                  <a:pt x="83530" y="29550"/>
                </a:lnTo>
                <a:lnTo>
                  <a:pt x="83530" y="29560"/>
                </a:lnTo>
                <a:lnTo>
                  <a:pt x="83540" y="29560"/>
                </a:lnTo>
                <a:lnTo>
                  <a:pt x="83550" y="29560"/>
                </a:lnTo>
                <a:lnTo>
                  <a:pt x="83560" y="29560"/>
                </a:lnTo>
                <a:lnTo>
                  <a:pt x="83570" y="29560"/>
                </a:lnTo>
                <a:lnTo>
                  <a:pt x="83570" y="29570"/>
                </a:lnTo>
                <a:lnTo>
                  <a:pt x="83580" y="29570"/>
                </a:lnTo>
                <a:lnTo>
                  <a:pt x="83590" y="29570"/>
                </a:lnTo>
                <a:lnTo>
                  <a:pt x="83590" y="29580"/>
                </a:lnTo>
                <a:lnTo>
                  <a:pt x="83590" y="29590"/>
                </a:lnTo>
                <a:lnTo>
                  <a:pt x="83580" y="29590"/>
                </a:lnTo>
                <a:lnTo>
                  <a:pt x="83580" y="29600"/>
                </a:lnTo>
                <a:lnTo>
                  <a:pt x="83560" y="29590"/>
                </a:lnTo>
                <a:lnTo>
                  <a:pt x="83490" y="29560"/>
                </a:lnTo>
                <a:lnTo>
                  <a:pt x="83500" y="29620"/>
                </a:lnTo>
                <a:lnTo>
                  <a:pt x="83480" y="29670"/>
                </a:lnTo>
                <a:lnTo>
                  <a:pt x="83460" y="29700"/>
                </a:lnTo>
                <a:lnTo>
                  <a:pt x="83450" y="29690"/>
                </a:lnTo>
                <a:lnTo>
                  <a:pt x="83450" y="29680"/>
                </a:lnTo>
                <a:lnTo>
                  <a:pt x="83440" y="29680"/>
                </a:lnTo>
                <a:lnTo>
                  <a:pt x="83440" y="29670"/>
                </a:lnTo>
                <a:lnTo>
                  <a:pt x="83430" y="29670"/>
                </a:lnTo>
                <a:lnTo>
                  <a:pt x="83430" y="29660"/>
                </a:lnTo>
                <a:lnTo>
                  <a:pt x="83420" y="29660"/>
                </a:lnTo>
                <a:lnTo>
                  <a:pt x="83420" y="29670"/>
                </a:lnTo>
                <a:lnTo>
                  <a:pt x="83410" y="29670"/>
                </a:lnTo>
                <a:lnTo>
                  <a:pt x="83410" y="29680"/>
                </a:lnTo>
                <a:lnTo>
                  <a:pt x="83410" y="29690"/>
                </a:lnTo>
                <a:lnTo>
                  <a:pt x="83410" y="29700"/>
                </a:lnTo>
                <a:lnTo>
                  <a:pt x="83410" y="29710"/>
                </a:lnTo>
                <a:lnTo>
                  <a:pt x="83410" y="29720"/>
                </a:lnTo>
                <a:lnTo>
                  <a:pt x="83410" y="29730"/>
                </a:lnTo>
                <a:lnTo>
                  <a:pt x="83350" y="29760"/>
                </a:lnTo>
                <a:lnTo>
                  <a:pt x="83310" y="29810"/>
                </a:lnTo>
                <a:lnTo>
                  <a:pt x="83300" y="29870"/>
                </a:lnTo>
                <a:lnTo>
                  <a:pt x="83320" y="29930"/>
                </a:lnTo>
                <a:lnTo>
                  <a:pt x="83290" y="29980"/>
                </a:lnTo>
                <a:lnTo>
                  <a:pt x="83280" y="29990"/>
                </a:lnTo>
                <a:lnTo>
                  <a:pt x="83240" y="30080"/>
                </a:lnTo>
                <a:lnTo>
                  <a:pt x="83210" y="30140"/>
                </a:lnTo>
                <a:lnTo>
                  <a:pt x="83200" y="30210"/>
                </a:lnTo>
                <a:lnTo>
                  <a:pt x="83230" y="30260"/>
                </a:lnTo>
                <a:lnTo>
                  <a:pt x="83220" y="30260"/>
                </a:lnTo>
                <a:lnTo>
                  <a:pt x="83220" y="30270"/>
                </a:lnTo>
                <a:lnTo>
                  <a:pt x="83210" y="30270"/>
                </a:lnTo>
                <a:lnTo>
                  <a:pt x="83210" y="30280"/>
                </a:lnTo>
                <a:lnTo>
                  <a:pt x="83200" y="30280"/>
                </a:lnTo>
                <a:lnTo>
                  <a:pt x="83190" y="30280"/>
                </a:lnTo>
                <a:lnTo>
                  <a:pt x="83190" y="30290"/>
                </a:lnTo>
                <a:lnTo>
                  <a:pt x="83180" y="30290"/>
                </a:lnTo>
                <a:lnTo>
                  <a:pt x="83170" y="30290"/>
                </a:lnTo>
                <a:lnTo>
                  <a:pt x="83160" y="30290"/>
                </a:lnTo>
                <a:lnTo>
                  <a:pt x="83160" y="30300"/>
                </a:lnTo>
                <a:lnTo>
                  <a:pt x="83150" y="30300"/>
                </a:lnTo>
                <a:lnTo>
                  <a:pt x="83110" y="30300"/>
                </a:lnTo>
                <a:lnTo>
                  <a:pt x="83070" y="30340"/>
                </a:lnTo>
                <a:lnTo>
                  <a:pt x="83050" y="30390"/>
                </a:lnTo>
                <a:lnTo>
                  <a:pt x="83010" y="30440"/>
                </a:lnTo>
                <a:lnTo>
                  <a:pt x="82950" y="30500"/>
                </a:lnTo>
                <a:lnTo>
                  <a:pt x="82920" y="30570"/>
                </a:lnTo>
                <a:lnTo>
                  <a:pt x="82870" y="30650"/>
                </a:lnTo>
                <a:lnTo>
                  <a:pt x="82840" y="30710"/>
                </a:lnTo>
                <a:lnTo>
                  <a:pt x="82800" y="30750"/>
                </a:lnTo>
                <a:lnTo>
                  <a:pt x="82750" y="30780"/>
                </a:lnTo>
                <a:lnTo>
                  <a:pt x="82700" y="30810"/>
                </a:lnTo>
                <a:lnTo>
                  <a:pt x="82690" y="30820"/>
                </a:lnTo>
                <a:lnTo>
                  <a:pt x="82680" y="30820"/>
                </a:lnTo>
                <a:lnTo>
                  <a:pt x="82650" y="30840"/>
                </a:lnTo>
                <a:lnTo>
                  <a:pt x="82630" y="30890"/>
                </a:lnTo>
                <a:lnTo>
                  <a:pt x="82600" y="30950"/>
                </a:lnTo>
                <a:lnTo>
                  <a:pt x="82550" y="30980"/>
                </a:lnTo>
                <a:lnTo>
                  <a:pt x="82520" y="31040"/>
                </a:lnTo>
                <a:lnTo>
                  <a:pt x="82510" y="31090"/>
                </a:lnTo>
                <a:lnTo>
                  <a:pt x="82420" y="31130"/>
                </a:lnTo>
                <a:lnTo>
                  <a:pt x="82410" y="31160"/>
                </a:lnTo>
                <a:lnTo>
                  <a:pt x="82460" y="31190"/>
                </a:lnTo>
                <a:lnTo>
                  <a:pt x="82450" y="31200"/>
                </a:lnTo>
                <a:lnTo>
                  <a:pt x="82450" y="31210"/>
                </a:lnTo>
                <a:lnTo>
                  <a:pt x="82450" y="31220"/>
                </a:lnTo>
                <a:lnTo>
                  <a:pt x="82450" y="31230"/>
                </a:lnTo>
                <a:lnTo>
                  <a:pt x="82440" y="31230"/>
                </a:lnTo>
                <a:lnTo>
                  <a:pt x="82430" y="31230"/>
                </a:lnTo>
                <a:lnTo>
                  <a:pt x="82430" y="31240"/>
                </a:lnTo>
                <a:lnTo>
                  <a:pt x="82420" y="31240"/>
                </a:lnTo>
                <a:lnTo>
                  <a:pt x="82410" y="31240"/>
                </a:lnTo>
                <a:lnTo>
                  <a:pt x="82400" y="31240"/>
                </a:lnTo>
                <a:lnTo>
                  <a:pt x="82400" y="31230"/>
                </a:lnTo>
                <a:lnTo>
                  <a:pt x="82390" y="31230"/>
                </a:lnTo>
                <a:lnTo>
                  <a:pt x="82380" y="31230"/>
                </a:lnTo>
                <a:lnTo>
                  <a:pt x="82380" y="31220"/>
                </a:lnTo>
                <a:lnTo>
                  <a:pt x="82370" y="31220"/>
                </a:lnTo>
                <a:lnTo>
                  <a:pt x="82370" y="31210"/>
                </a:lnTo>
                <a:lnTo>
                  <a:pt x="82370" y="31200"/>
                </a:lnTo>
                <a:lnTo>
                  <a:pt x="82370" y="31190"/>
                </a:lnTo>
                <a:lnTo>
                  <a:pt x="82380" y="31190"/>
                </a:lnTo>
                <a:lnTo>
                  <a:pt x="82380" y="31180"/>
                </a:lnTo>
                <a:lnTo>
                  <a:pt x="82380" y="31170"/>
                </a:lnTo>
                <a:lnTo>
                  <a:pt x="82370" y="31170"/>
                </a:lnTo>
                <a:lnTo>
                  <a:pt x="82370" y="31180"/>
                </a:lnTo>
                <a:lnTo>
                  <a:pt x="82360" y="31180"/>
                </a:lnTo>
                <a:lnTo>
                  <a:pt x="82360" y="31190"/>
                </a:lnTo>
                <a:lnTo>
                  <a:pt x="82360" y="31200"/>
                </a:lnTo>
                <a:lnTo>
                  <a:pt x="82350" y="31200"/>
                </a:lnTo>
                <a:lnTo>
                  <a:pt x="82340" y="31200"/>
                </a:lnTo>
                <a:lnTo>
                  <a:pt x="82340" y="31190"/>
                </a:lnTo>
                <a:lnTo>
                  <a:pt x="82330" y="31190"/>
                </a:lnTo>
                <a:lnTo>
                  <a:pt x="82330" y="31180"/>
                </a:lnTo>
                <a:lnTo>
                  <a:pt x="82320" y="31180"/>
                </a:lnTo>
                <a:lnTo>
                  <a:pt x="82310" y="31180"/>
                </a:lnTo>
                <a:lnTo>
                  <a:pt x="82310" y="31190"/>
                </a:lnTo>
                <a:lnTo>
                  <a:pt x="82310" y="31200"/>
                </a:lnTo>
                <a:lnTo>
                  <a:pt x="82300" y="31200"/>
                </a:lnTo>
                <a:lnTo>
                  <a:pt x="82300" y="31210"/>
                </a:lnTo>
                <a:lnTo>
                  <a:pt x="82300" y="31220"/>
                </a:lnTo>
                <a:lnTo>
                  <a:pt x="82290" y="31220"/>
                </a:lnTo>
                <a:lnTo>
                  <a:pt x="82280" y="31220"/>
                </a:lnTo>
                <a:lnTo>
                  <a:pt x="82250" y="31200"/>
                </a:lnTo>
                <a:lnTo>
                  <a:pt x="82220" y="31220"/>
                </a:lnTo>
                <a:lnTo>
                  <a:pt x="82210" y="31230"/>
                </a:lnTo>
                <a:lnTo>
                  <a:pt x="82200" y="31230"/>
                </a:lnTo>
                <a:lnTo>
                  <a:pt x="82200" y="31220"/>
                </a:lnTo>
                <a:lnTo>
                  <a:pt x="82190" y="31220"/>
                </a:lnTo>
                <a:lnTo>
                  <a:pt x="82190" y="31210"/>
                </a:lnTo>
                <a:lnTo>
                  <a:pt x="82180" y="31210"/>
                </a:lnTo>
                <a:lnTo>
                  <a:pt x="82170" y="31210"/>
                </a:lnTo>
                <a:lnTo>
                  <a:pt x="82160" y="31210"/>
                </a:lnTo>
                <a:lnTo>
                  <a:pt x="82150" y="31210"/>
                </a:lnTo>
                <a:lnTo>
                  <a:pt x="82150" y="31220"/>
                </a:lnTo>
                <a:lnTo>
                  <a:pt x="82140" y="31220"/>
                </a:lnTo>
                <a:lnTo>
                  <a:pt x="82140" y="31230"/>
                </a:lnTo>
                <a:lnTo>
                  <a:pt x="82140" y="31240"/>
                </a:lnTo>
                <a:lnTo>
                  <a:pt x="82140" y="31250"/>
                </a:lnTo>
                <a:lnTo>
                  <a:pt x="82130" y="31250"/>
                </a:lnTo>
                <a:lnTo>
                  <a:pt x="82120" y="31250"/>
                </a:lnTo>
                <a:lnTo>
                  <a:pt x="82110" y="31250"/>
                </a:lnTo>
                <a:lnTo>
                  <a:pt x="82100" y="31250"/>
                </a:lnTo>
                <a:lnTo>
                  <a:pt x="82090" y="31250"/>
                </a:lnTo>
                <a:lnTo>
                  <a:pt x="82080" y="31250"/>
                </a:lnTo>
                <a:lnTo>
                  <a:pt x="82070" y="31250"/>
                </a:lnTo>
                <a:lnTo>
                  <a:pt x="82070" y="31260"/>
                </a:lnTo>
                <a:lnTo>
                  <a:pt x="82060" y="31260"/>
                </a:lnTo>
                <a:lnTo>
                  <a:pt x="82060" y="31270"/>
                </a:lnTo>
                <a:lnTo>
                  <a:pt x="82050" y="31270"/>
                </a:lnTo>
                <a:lnTo>
                  <a:pt x="82010" y="31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