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Jiangxi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Jiangx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0890" y="52140"/>
                </a:moveTo>
                <a:lnTo>
                  <a:pt x="70900" y="52160"/>
                </a:lnTo>
                <a:lnTo>
                  <a:pt x="70890" y="52240"/>
                </a:lnTo>
                <a:lnTo>
                  <a:pt x="70860" y="52310"/>
                </a:lnTo>
                <a:lnTo>
                  <a:pt x="70780" y="52340"/>
                </a:lnTo>
                <a:lnTo>
                  <a:pt x="70690" y="52350"/>
                </a:lnTo>
                <a:lnTo>
                  <a:pt x="70680" y="52390"/>
                </a:lnTo>
                <a:lnTo>
                  <a:pt x="70690" y="52450"/>
                </a:lnTo>
                <a:lnTo>
                  <a:pt x="70620" y="52490"/>
                </a:lnTo>
                <a:lnTo>
                  <a:pt x="70610" y="52550"/>
                </a:lnTo>
                <a:lnTo>
                  <a:pt x="70610" y="52560"/>
                </a:lnTo>
                <a:lnTo>
                  <a:pt x="70620" y="52630"/>
                </a:lnTo>
                <a:lnTo>
                  <a:pt x="70660" y="52790"/>
                </a:lnTo>
                <a:lnTo>
                  <a:pt x="70720" y="52830"/>
                </a:lnTo>
                <a:lnTo>
                  <a:pt x="70780" y="52850"/>
                </a:lnTo>
                <a:lnTo>
                  <a:pt x="70800" y="52870"/>
                </a:lnTo>
                <a:lnTo>
                  <a:pt x="70850" y="52890"/>
                </a:lnTo>
                <a:lnTo>
                  <a:pt x="70860" y="52930"/>
                </a:lnTo>
                <a:lnTo>
                  <a:pt x="70860" y="52960"/>
                </a:lnTo>
                <a:lnTo>
                  <a:pt x="70870" y="53010"/>
                </a:lnTo>
                <a:lnTo>
                  <a:pt x="70920" y="52980"/>
                </a:lnTo>
                <a:lnTo>
                  <a:pt x="71000" y="53010"/>
                </a:lnTo>
                <a:lnTo>
                  <a:pt x="71000" y="53020"/>
                </a:lnTo>
                <a:lnTo>
                  <a:pt x="71000" y="53100"/>
                </a:lnTo>
                <a:lnTo>
                  <a:pt x="71060" y="53110"/>
                </a:lnTo>
                <a:lnTo>
                  <a:pt x="71130" y="53190"/>
                </a:lnTo>
                <a:lnTo>
                  <a:pt x="71150" y="53240"/>
                </a:lnTo>
                <a:lnTo>
                  <a:pt x="71160" y="53270"/>
                </a:lnTo>
                <a:lnTo>
                  <a:pt x="71170" y="53350"/>
                </a:lnTo>
                <a:lnTo>
                  <a:pt x="71200" y="53440"/>
                </a:lnTo>
                <a:lnTo>
                  <a:pt x="71200" y="53490"/>
                </a:lnTo>
                <a:lnTo>
                  <a:pt x="71190" y="53520"/>
                </a:lnTo>
                <a:lnTo>
                  <a:pt x="71200" y="53620"/>
                </a:lnTo>
                <a:lnTo>
                  <a:pt x="71230" y="53690"/>
                </a:lnTo>
                <a:lnTo>
                  <a:pt x="71230" y="53710"/>
                </a:lnTo>
                <a:lnTo>
                  <a:pt x="71270" y="53760"/>
                </a:lnTo>
                <a:lnTo>
                  <a:pt x="71260" y="53830"/>
                </a:lnTo>
                <a:lnTo>
                  <a:pt x="71260" y="53910"/>
                </a:lnTo>
                <a:lnTo>
                  <a:pt x="71270" y="53950"/>
                </a:lnTo>
                <a:lnTo>
                  <a:pt x="71260" y="54020"/>
                </a:lnTo>
                <a:lnTo>
                  <a:pt x="71200" y="54070"/>
                </a:lnTo>
                <a:lnTo>
                  <a:pt x="71200" y="54090"/>
                </a:lnTo>
                <a:lnTo>
                  <a:pt x="71170" y="54070"/>
                </a:lnTo>
                <a:lnTo>
                  <a:pt x="71110" y="54080"/>
                </a:lnTo>
                <a:lnTo>
                  <a:pt x="71080" y="54140"/>
                </a:lnTo>
                <a:lnTo>
                  <a:pt x="71040" y="54170"/>
                </a:lnTo>
                <a:lnTo>
                  <a:pt x="71070" y="54210"/>
                </a:lnTo>
                <a:lnTo>
                  <a:pt x="71110" y="54230"/>
                </a:lnTo>
                <a:lnTo>
                  <a:pt x="71140" y="54300"/>
                </a:lnTo>
                <a:lnTo>
                  <a:pt x="71120" y="54370"/>
                </a:lnTo>
                <a:lnTo>
                  <a:pt x="71040" y="54400"/>
                </a:lnTo>
                <a:lnTo>
                  <a:pt x="70950" y="54410"/>
                </a:lnTo>
                <a:lnTo>
                  <a:pt x="70930" y="54410"/>
                </a:lnTo>
                <a:lnTo>
                  <a:pt x="70860" y="54430"/>
                </a:lnTo>
                <a:lnTo>
                  <a:pt x="70840" y="54440"/>
                </a:lnTo>
                <a:lnTo>
                  <a:pt x="70780" y="54480"/>
                </a:lnTo>
                <a:lnTo>
                  <a:pt x="70730" y="54530"/>
                </a:lnTo>
                <a:lnTo>
                  <a:pt x="70730" y="54570"/>
                </a:lnTo>
                <a:lnTo>
                  <a:pt x="70710" y="54580"/>
                </a:lnTo>
                <a:lnTo>
                  <a:pt x="70710" y="54570"/>
                </a:lnTo>
                <a:lnTo>
                  <a:pt x="70690" y="54560"/>
                </a:lnTo>
                <a:lnTo>
                  <a:pt x="70640" y="54550"/>
                </a:lnTo>
                <a:lnTo>
                  <a:pt x="70560" y="54560"/>
                </a:lnTo>
                <a:lnTo>
                  <a:pt x="70540" y="54560"/>
                </a:lnTo>
                <a:lnTo>
                  <a:pt x="70490" y="54570"/>
                </a:lnTo>
                <a:lnTo>
                  <a:pt x="70360" y="54660"/>
                </a:lnTo>
                <a:lnTo>
                  <a:pt x="70320" y="54700"/>
                </a:lnTo>
                <a:lnTo>
                  <a:pt x="70260" y="54760"/>
                </a:lnTo>
                <a:lnTo>
                  <a:pt x="70230" y="54800"/>
                </a:lnTo>
                <a:lnTo>
                  <a:pt x="70150" y="54810"/>
                </a:lnTo>
                <a:lnTo>
                  <a:pt x="70110" y="54810"/>
                </a:lnTo>
                <a:lnTo>
                  <a:pt x="70030" y="54800"/>
                </a:lnTo>
                <a:lnTo>
                  <a:pt x="70000" y="54750"/>
                </a:lnTo>
                <a:lnTo>
                  <a:pt x="69960" y="54670"/>
                </a:lnTo>
                <a:lnTo>
                  <a:pt x="69940" y="54580"/>
                </a:lnTo>
                <a:lnTo>
                  <a:pt x="69860" y="54560"/>
                </a:lnTo>
                <a:lnTo>
                  <a:pt x="69810" y="54610"/>
                </a:lnTo>
                <a:lnTo>
                  <a:pt x="69790" y="54660"/>
                </a:lnTo>
                <a:lnTo>
                  <a:pt x="69760" y="54660"/>
                </a:lnTo>
                <a:lnTo>
                  <a:pt x="69650" y="54710"/>
                </a:lnTo>
                <a:lnTo>
                  <a:pt x="69620" y="54760"/>
                </a:lnTo>
                <a:lnTo>
                  <a:pt x="69530" y="54740"/>
                </a:lnTo>
                <a:lnTo>
                  <a:pt x="69510" y="54780"/>
                </a:lnTo>
                <a:lnTo>
                  <a:pt x="69500" y="54790"/>
                </a:lnTo>
                <a:lnTo>
                  <a:pt x="69530" y="54880"/>
                </a:lnTo>
                <a:lnTo>
                  <a:pt x="69520" y="54940"/>
                </a:lnTo>
                <a:lnTo>
                  <a:pt x="69430" y="55010"/>
                </a:lnTo>
                <a:lnTo>
                  <a:pt x="69400" y="55040"/>
                </a:lnTo>
                <a:lnTo>
                  <a:pt x="69320" y="55050"/>
                </a:lnTo>
                <a:lnTo>
                  <a:pt x="69210" y="55090"/>
                </a:lnTo>
                <a:lnTo>
                  <a:pt x="69270" y="55140"/>
                </a:lnTo>
                <a:lnTo>
                  <a:pt x="69210" y="55160"/>
                </a:lnTo>
                <a:lnTo>
                  <a:pt x="69140" y="55140"/>
                </a:lnTo>
                <a:lnTo>
                  <a:pt x="69110" y="55170"/>
                </a:lnTo>
                <a:lnTo>
                  <a:pt x="69140" y="55260"/>
                </a:lnTo>
                <a:lnTo>
                  <a:pt x="69150" y="55270"/>
                </a:lnTo>
                <a:lnTo>
                  <a:pt x="69170" y="55290"/>
                </a:lnTo>
                <a:lnTo>
                  <a:pt x="69230" y="55320"/>
                </a:lnTo>
                <a:lnTo>
                  <a:pt x="69260" y="55390"/>
                </a:lnTo>
                <a:lnTo>
                  <a:pt x="69280" y="55470"/>
                </a:lnTo>
                <a:lnTo>
                  <a:pt x="69240" y="55560"/>
                </a:lnTo>
                <a:lnTo>
                  <a:pt x="69240" y="55600"/>
                </a:lnTo>
                <a:lnTo>
                  <a:pt x="69290" y="55620"/>
                </a:lnTo>
                <a:lnTo>
                  <a:pt x="69330" y="55670"/>
                </a:lnTo>
                <a:lnTo>
                  <a:pt x="69330" y="55710"/>
                </a:lnTo>
                <a:lnTo>
                  <a:pt x="69320" y="55760"/>
                </a:lnTo>
                <a:lnTo>
                  <a:pt x="69270" y="55800"/>
                </a:lnTo>
                <a:lnTo>
                  <a:pt x="69200" y="55910"/>
                </a:lnTo>
                <a:lnTo>
                  <a:pt x="69140" y="56000"/>
                </a:lnTo>
                <a:lnTo>
                  <a:pt x="69130" y="56010"/>
                </a:lnTo>
                <a:lnTo>
                  <a:pt x="69090" y="56070"/>
                </a:lnTo>
                <a:lnTo>
                  <a:pt x="69010" y="56130"/>
                </a:lnTo>
                <a:lnTo>
                  <a:pt x="68910" y="56150"/>
                </a:lnTo>
                <a:lnTo>
                  <a:pt x="68810" y="56160"/>
                </a:lnTo>
                <a:lnTo>
                  <a:pt x="68720" y="56200"/>
                </a:lnTo>
                <a:lnTo>
                  <a:pt x="68690" y="56220"/>
                </a:lnTo>
                <a:lnTo>
                  <a:pt x="68680" y="56240"/>
                </a:lnTo>
                <a:lnTo>
                  <a:pt x="68590" y="56230"/>
                </a:lnTo>
                <a:lnTo>
                  <a:pt x="68560" y="56300"/>
                </a:lnTo>
                <a:lnTo>
                  <a:pt x="68510" y="56320"/>
                </a:lnTo>
                <a:lnTo>
                  <a:pt x="68470" y="56370"/>
                </a:lnTo>
                <a:lnTo>
                  <a:pt x="68440" y="56430"/>
                </a:lnTo>
                <a:lnTo>
                  <a:pt x="68430" y="56450"/>
                </a:lnTo>
                <a:lnTo>
                  <a:pt x="68410" y="56480"/>
                </a:lnTo>
                <a:lnTo>
                  <a:pt x="68410" y="56530"/>
                </a:lnTo>
                <a:lnTo>
                  <a:pt x="68410" y="56550"/>
                </a:lnTo>
                <a:lnTo>
                  <a:pt x="68410" y="56640"/>
                </a:lnTo>
                <a:lnTo>
                  <a:pt x="68360" y="56680"/>
                </a:lnTo>
                <a:lnTo>
                  <a:pt x="68350" y="56700"/>
                </a:lnTo>
                <a:lnTo>
                  <a:pt x="68380" y="56730"/>
                </a:lnTo>
                <a:lnTo>
                  <a:pt x="68420" y="56750"/>
                </a:lnTo>
                <a:lnTo>
                  <a:pt x="68440" y="56800"/>
                </a:lnTo>
                <a:lnTo>
                  <a:pt x="68440" y="56810"/>
                </a:lnTo>
                <a:lnTo>
                  <a:pt x="68430" y="56870"/>
                </a:lnTo>
                <a:lnTo>
                  <a:pt x="68440" y="56930"/>
                </a:lnTo>
                <a:lnTo>
                  <a:pt x="68440" y="56940"/>
                </a:lnTo>
                <a:lnTo>
                  <a:pt x="68470" y="56980"/>
                </a:lnTo>
                <a:lnTo>
                  <a:pt x="68490" y="57030"/>
                </a:lnTo>
                <a:lnTo>
                  <a:pt x="68530" y="57060"/>
                </a:lnTo>
                <a:lnTo>
                  <a:pt x="68550" y="57090"/>
                </a:lnTo>
                <a:lnTo>
                  <a:pt x="68490" y="57210"/>
                </a:lnTo>
                <a:lnTo>
                  <a:pt x="68410" y="57230"/>
                </a:lnTo>
                <a:lnTo>
                  <a:pt x="68390" y="57200"/>
                </a:lnTo>
                <a:lnTo>
                  <a:pt x="68330" y="57270"/>
                </a:lnTo>
                <a:lnTo>
                  <a:pt x="68290" y="57320"/>
                </a:lnTo>
                <a:lnTo>
                  <a:pt x="68250" y="57370"/>
                </a:lnTo>
                <a:lnTo>
                  <a:pt x="68210" y="57430"/>
                </a:lnTo>
                <a:lnTo>
                  <a:pt x="68190" y="57490"/>
                </a:lnTo>
                <a:lnTo>
                  <a:pt x="68200" y="57580"/>
                </a:lnTo>
                <a:lnTo>
                  <a:pt x="68270" y="57570"/>
                </a:lnTo>
                <a:lnTo>
                  <a:pt x="68310" y="57560"/>
                </a:lnTo>
                <a:lnTo>
                  <a:pt x="68350" y="57590"/>
                </a:lnTo>
                <a:lnTo>
                  <a:pt x="68350" y="57640"/>
                </a:lnTo>
                <a:lnTo>
                  <a:pt x="68330" y="57670"/>
                </a:lnTo>
                <a:lnTo>
                  <a:pt x="68280" y="57710"/>
                </a:lnTo>
                <a:lnTo>
                  <a:pt x="68210" y="57760"/>
                </a:lnTo>
                <a:lnTo>
                  <a:pt x="68170" y="57810"/>
                </a:lnTo>
                <a:lnTo>
                  <a:pt x="68150" y="57830"/>
                </a:lnTo>
                <a:lnTo>
                  <a:pt x="68130" y="57890"/>
                </a:lnTo>
                <a:lnTo>
                  <a:pt x="68090" y="57950"/>
                </a:lnTo>
                <a:lnTo>
                  <a:pt x="68070" y="57990"/>
                </a:lnTo>
                <a:lnTo>
                  <a:pt x="68040" y="58000"/>
                </a:lnTo>
                <a:lnTo>
                  <a:pt x="67980" y="58000"/>
                </a:lnTo>
                <a:lnTo>
                  <a:pt x="67910" y="58010"/>
                </a:lnTo>
                <a:lnTo>
                  <a:pt x="67820" y="58060"/>
                </a:lnTo>
                <a:lnTo>
                  <a:pt x="67790" y="58130"/>
                </a:lnTo>
                <a:lnTo>
                  <a:pt x="67800" y="58150"/>
                </a:lnTo>
                <a:lnTo>
                  <a:pt x="67840" y="58170"/>
                </a:lnTo>
                <a:lnTo>
                  <a:pt x="67870" y="58200"/>
                </a:lnTo>
                <a:lnTo>
                  <a:pt x="67880" y="58230"/>
                </a:lnTo>
                <a:lnTo>
                  <a:pt x="67870" y="58270"/>
                </a:lnTo>
                <a:lnTo>
                  <a:pt x="67810" y="58280"/>
                </a:lnTo>
                <a:lnTo>
                  <a:pt x="67730" y="58340"/>
                </a:lnTo>
                <a:lnTo>
                  <a:pt x="67720" y="58380"/>
                </a:lnTo>
                <a:lnTo>
                  <a:pt x="67700" y="58430"/>
                </a:lnTo>
                <a:lnTo>
                  <a:pt x="67680" y="58470"/>
                </a:lnTo>
                <a:lnTo>
                  <a:pt x="67670" y="58500"/>
                </a:lnTo>
                <a:lnTo>
                  <a:pt x="67700" y="58550"/>
                </a:lnTo>
                <a:lnTo>
                  <a:pt x="67700" y="58570"/>
                </a:lnTo>
                <a:lnTo>
                  <a:pt x="67700" y="58620"/>
                </a:lnTo>
                <a:lnTo>
                  <a:pt x="67670" y="58680"/>
                </a:lnTo>
                <a:lnTo>
                  <a:pt x="67640" y="58730"/>
                </a:lnTo>
                <a:lnTo>
                  <a:pt x="67640" y="58750"/>
                </a:lnTo>
                <a:lnTo>
                  <a:pt x="67620" y="58800"/>
                </a:lnTo>
                <a:lnTo>
                  <a:pt x="67640" y="58890"/>
                </a:lnTo>
                <a:lnTo>
                  <a:pt x="67610" y="58950"/>
                </a:lnTo>
                <a:lnTo>
                  <a:pt x="67590" y="59010"/>
                </a:lnTo>
                <a:lnTo>
                  <a:pt x="67510" y="59100"/>
                </a:lnTo>
                <a:lnTo>
                  <a:pt x="67470" y="59130"/>
                </a:lnTo>
                <a:lnTo>
                  <a:pt x="67380" y="59220"/>
                </a:lnTo>
                <a:lnTo>
                  <a:pt x="67380" y="59230"/>
                </a:lnTo>
                <a:lnTo>
                  <a:pt x="67390" y="59270"/>
                </a:lnTo>
                <a:lnTo>
                  <a:pt x="67410" y="59330"/>
                </a:lnTo>
                <a:lnTo>
                  <a:pt x="67430" y="59360"/>
                </a:lnTo>
                <a:lnTo>
                  <a:pt x="67480" y="59380"/>
                </a:lnTo>
                <a:lnTo>
                  <a:pt x="67510" y="59420"/>
                </a:lnTo>
                <a:lnTo>
                  <a:pt x="67430" y="59460"/>
                </a:lnTo>
                <a:lnTo>
                  <a:pt x="67440" y="59510"/>
                </a:lnTo>
                <a:lnTo>
                  <a:pt x="67450" y="59540"/>
                </a:lnTo>
                <a:lnTo>
                  <a:pt x="67470" y="59600"/>
                </a:lnTo>
                <a:lnTo>
                  <a:pt x="67420" y="59650"/>
                </a:lnTo>
                <a:lnTo>
                  <a:pt x="67450" y="59710"/>
                </a:lnTo>
                <a:lnTo>
                  <a:pt x="67430" y="59750"/>
                </a:lnTo>
                <a:lnTo>
                  <a:pt x="67340" y="59700"/>
                </a:lnTo>
                <a:lnTo>
                  <a:pt x="67280" y="59800"/>
                </a:lnTo>
                <a:lnTo>
                  <a:pt x="67230" y="59930"/>
                </a:lnTo>
                <a:lnTo>
                  <a:pt x="67280" y="60050"/>
                </a:lnTo>
                <a:lnTo>
                  <a:pt x="67290" y="60160"/>
                </a:lnTo>
                <a:lnTo>
                  <a:pt x="67260" y="60260"/>
                </a:lnTo>
                <a:lnTo>
                  <a:pt x="67250" y="60270"/>
                </a:lnTo>
                <a:lnTo>
                  <a:pt x="67130" y="60210"/>
                </a:lnTo>
                <a:lnTo>
                  <a:pt x="66990" y="60170"/>
                </a:lnTo>
                <a:lnTo>
                  <a:pt x="66960" y="60120"/>
                </a:lnTo>
                <a:lnTo>
                  <a:pt x="66930" y="60070"/>
                </a:lnTo>
                <a:lnTo>
                  <a:pt x="66840" y="59980"/>
                </a:lnTo>
                <a:lnTo>
                  <a:pt x="66840" y="59960"/>
                </a:lnTo>
                <a:lnTo>
                  <a:pt x="66780" y="59920"/>
                </a:lnTo>
                <a:lnTo>
                  <a:pt x="66730" y="59900"/>
                </a:lnTo>
                <a:lnTo>
                  <a:pt x="66690" y="59890"/>
                </a:lnTo>
                <a:lnTo>
                  <a:pt x="66690" y="59900"/>
                </a:lnTo>
                <a:lnTo>
                  <a:pt x="66660" y="59940"/>
                </a:lnTo>
                <a:lnTo>
                  <a:pt x="66620" y="59950"/>
                </a:lnTo>
                <a:lnTo>
                  <a:pt x="66600" y="59940"/>
                </a:lnTo>
                <a:lnTo>
                  <a:pt x="66560" y="59950"/>
                </a:lnTo>
                <a:lnTo>
                  <a:pt x="66550" y="59960"/>
                </a:lnTo>
                <a:lnTo>
                  <a:pt x="66520" y="59970"/>
                </a:lnTo>
                <a:lnTo>
                  <a:pt x="66490" y="59990"/>
                </a:lnTo>
                <a:lnTo>
                  <a:pt x="66460" y="59990"/>
                </a:lnTo>
                <a:lnTo>
                  <a:pt x="66420" y="60000"/>
                </a:lnTo>
                <a:lnTo>
                  <a:pt x="66410" y="60000"/>
                </a:lnTo>
                <a:lnTo>
                  <a:pt x="66400" y="60030"/>
                </a:lnTo>
                <a:lnTo>
                  <a:pt x="66380" y="60060"/>
                </a:lnTo>
                <a:lnTo>
                  <a:pt x="66340" y="60050"/>
                </a:lnTo>
                <a:lnTo>
                  <a:pt x="66320" y="60060"/>
                </a:lnTo>
                <a:lnTo>
                  <a:pt x="66280" y="60080"/>
                </a:lnTo>
                <a:lnTo>
                  <a:pt x="66250" y="60050"/>
                </a:lnTo>
                <a:lnTo>
                  <a:pt x="66210" y="60040"/>
                </a:lnTo>
                <a:lnTo>
                  <a:pt x="66190" y="60040"/>
                </a:lnTo>
                <a:lnTo>
                  <a:pt x="66180" y="60050"/>
                </a:lnTo>
                <a:lnTo>
                  <a:pt x="66170" y="60070"/>
                </a:lnTo>
                <a:lnTo>
                  <a:pt x="66140" y="60080"/>
                </a:lnTo>
                <a:lnTo>
                  <a:pt x="66100" y="60080"/>
                </a:lnTo>
                <a:lnTo>
                  <a:pt x="66040" y="60080"/>
                </a:lnTo>
                <a:lnTo>
                  <a:pt x="66000" y="60100"/>
                </a:lnTo>
                <a:lnTo>
                  <a:pt x="65990" y="60120"/>
                </a:lnTo>
                <a:lnTo>
                  <a:pt x="65990" y="60140"/>
                </a:lnTo>
                <a:lnTo>
                  <a:pt x="65970" y="60150"/>
                </a:lnTo>
                <a:lnTo>
                  <a:pt x="65970" y="60170"/>
                </a:lnTo>
                <a:lnTo>
                  <a:pt x="65960" y="60210"/>
                </a:lnTo>
                <a:lnTo>
                  <a:pt x="65950" y="60230"/>
                </a:lnTo>
                <a:lnTo>
                  <a:pt x="65910" y="60260"/>
                </a:lnTo>
                <a:lnTo>
                  <a:pt x="65890" y="60240"/>
                </a:lnTo>
                <a:lnTo>
                  <a:pt x="65870" y="60210"/>
                </a:lnTo>
                <a:lnTo>
                  <a:pt x="65850" y="60200"/>
                </a:lnTo>
                <a:lnTo>
                  <a:pt x="65830" y="60190"/>
                </a:lnTo>
                <a:lnTo>
                  <a:pt x="65780" y="60180"/>
                </a:lnTo>
                <a:lnTo>
                  <a:pt x="65740" y="60210"/>
                </a:lnTo>
                <a:lnTo>
                  <a:pt x="65720" y="60250"/>
                </a:lnTo>
                <a:lnTo>
                  <a:pt x="65700" y="60270"/>
                </a:lnTo>
                <a:lnTo>
                  <a:pt x="65690" y="60270"/>
                </a:lnTo>
                <a:lnTo>
                  <a:pt x="65670" y="60270"/>
                </a:lnTo>
                <a:lnTo>
                  <a:pt x="65650" y="60280"/>
                </a:lnTo>
                <a:lnTo>
                  <a:pt x="65620" y="60260"/>
                </a:lnTo>
                <a:lnTo>
                  <a:pt x="65600" y="60240"/>
                </a:lnTo>
                <a:lnTo>
                  <a:pt x="65560" y="60250"/>
                </a:lnTo>
                <a:lnTo>
                  <a:pt x="65550" y="60260"/>
                </a:lnTo>
                <a:lnTo>
                  <a:pt x="65540" y="60270"/>
                </a:lnTo>
                <a:lnTo>
                  <a:pt x="65520" y="60280"/>
                </a:lnTo>
                <a:lnTo>
                  <a:pt x="65490" y="60300"/>
                </a:lnTo>
                <a:lnTo>
                  <a:pt x="65460" y="60300"/>
                </a:lnTo>
                <a:lnTo>
                  <a:pt x="65430" y="60280"/>
                </a:lnTo>
                <a:lnTo>
                  <a:pt x="65400" y="60300"/>
                </a:lnTo>
                <a:lnTo>
                  <a:pt x="65350" y="60300"/>
                </a:lnTo>
                <a:lnTo>
                  <a:pt x="65330" y="60340"/>
                </a:lnTo>
                <a:lnTo>
                  <a:pt x="65280" y="60340"/>
                </a:lnTo>
                <a:lnTo>
                  <a:pt x="65250" y="60340"/>
                </a:lnTo>
                <a:lnTo>
                  <a:pt x="65240" y="60330"/>
                </a:lnTo>
                <a:lnTo>
                  <a:pt x="65210" y="60290"/>
                </a:lnTo>
                <a:lnTo>
                  <a:pt x="65200" y="60270"/>
                </a:lnTo>
                <a:lnTo>
                  <a:pt x="65200" y="60260"/>
                </a:lnTo>
                <a:lnTo>
                  <a:pt x="65180" y="60230"/>
                </a:lnTo>
                <a:lnTo>
                  <a:pt x="65130" y="60210"/>
                </a:lnTo>
                <a:lnTo>
                  <a:pt x="65120" y="60200"/>
                </a:lnTo>
                <a:lnTo>
                  <a:pt x="65070" y="60200"/>
                </a:lnTo>
                <a:lnTo>
                  <a:pt x="65050" y="60180"/>
                </a:lnTo>
                <a:lnTo>
                  <a:pt x="65020" y="60140"/>
                </a:lnTo>
                <a:lnTo>
                  <a:pt x="64990" y="60120"/>
                </a:lnTo>
                <a:lnTo>
                  <a:pt x="64940" y="60110"/>
                </a:lnTo>
                <a:lnTo>
                  <a:pt x="64930" y="60110"/>
                </a:lnTo>
                <a:lnTo>
                  <a:pt x="64900" y="60100"/>
                </a:lnTo>
                <a:lnTo>
                  <a:pt x="64900" y="60080"/>
                </a:lnTo>
                <a:lnTo>
                  <a:pt x="64910" y="60060"/>
                </a:lnTo>
                <a:lnTo>
                  <a:pt x="64940" y="60030"/>
                </a:lnTo>
                <a:lnTo>
                  <a:pt x="64980" y="60000"/>
                </a:lnTo>
                <a:lnTo>
                  <a:pt x="65030" y="60000"/>
                </a:lnTo>
                <a:lnTo>
                  <a:pt x="65070" y="59980"/>
                </a:lnTo>
                <a:lnTo>
                  <a:pt x="65120" y="59940"/>
                </a:lnTo>
                <a:lnTo>
                  <a:pt x="65150" y="59920"/>
                </a:lnTo>
                <a:lnTo>
                  <a:pt x="65170" y="59870"/>
                </a:lnTo>
                <a:lnTo>
                  <a:pt x="65210" y="59810"/>
                </a:lnTo>
                <a:lnTo>
                  <a:pt x="65250" y="59770"/>
                </a:lnTo>
                <a:lnTo>
                  <a:pt x="65250" y="59730"/>
                </a:lnTo>
                <a:lnTo>
                  <a:pt x="65240" y="59680"/>
                </a:lnTo>
                <a:lnTo>
                  <a:pt x="65230" y="59650"/>
                </a:lnTo>
                <a:lnTo>
                  <a:pt x="65240" y="59620"/>
                </a:lnTo>
                <a:lnTo>
                  <a:pt x="65250" y="59590"/>
                </a:lnTo>
                <a:lnTo>
                  <a:pt x="65320" y="59570"/>
                </a:lnTo>
                <a:lnTo>
                  <a:pt x="65350" y="59530"/>
                </a:lnTo>
                <a:lnTo>
                  <a:pt x="65370" y="59510"/>
                </a:lnTo>
                <a:lnTo>
                  <a:pt x="65410" y="59470"/>
                </a:lnTo>
                <a:lnTo>
                  <a:pt x="65440" y="59430"/>
                </a:lnTo>
                <a:lnTo>
                  <a:pt x="65480" y="59400"/>
                </a:lnTo>
                <a:lnTo>
                  <a:pt x="65500" y="59390"/>
                </a:lnTo>
                <a:lnTo>
                  <a:pt x="65550" y="59400"/>
                </a:lnTo>
                <a:lnTo>
                  <a:pt x="65610" y="59390"/>
                </a:lnTo>
                <a:lnTo>
                  <a:pt x="65670" y="59360"/>
                </a:lnTo>
                <a:lnTo>
                  <a:pt x="65700" y="59330"/>
                </a:lnTo>
                <a:lnTo>
                  <a:pt x="65710" y="59310"/>
                </a:lnTo>
                <a:lnTo>
                  <a:pt x="65710" y="59300"/>
                </a:lnTo>
                <a:lnTo>
                  <a:pt x="65720" y="59290"/>
                </a:lnTo>
                <a:lnTo>
                  <a:pt x="65710" y="59260"/>
                </a:lnTo>
                <a:lnTo>
                  <a:pt x="65690" y="59240"/>
                </a:lnTo>
                <a:lnTo>
                  <a:pt x="65660" y="59210"/>
                </a:lnTo>
                <a:lnTo>
                  <a:pt x="65660" y="59170"/>
                </a:lnTo>
                <a:lnTo>
                  <a:pt x="65710" y="59120"/>
                </a:lnTo>
                <a:lnTo>
                  <a:pt x="65730" y="59080"/>
                </a:lnTo>
                <a:lnTo>
                  <a:pt x="65710" y="59040"/>
                </a:lnTo>
                <a:lnTo>
                  <a:pt x="65700" y="59030"/>
                </a:lnTo>
                <a:lnTo>
                  <a:pt x="65670" y="58990"/>
                </a:lnTo>
                <a:lnTo>
                  <a:pt x="65630" y="58980"/>
                </a:lnTo>
                <a:lnTo>
                  <a:pt x="65610" y="59000"/>
                </a:lnTo>
                <a:lnTo>
                  <a:pt x="65590" y="58980"/>
                </a:lnTo>
                <a:lnTo>
                  <a:pt x="65570" y="58940"/>
                </a:lnTo>
                <a:lnTo>
                  <a:pt x="65530" y="58910"/>
                </a:lnTo>
                <a:lnTo>
                  <a:pt x="65490" y="58870"/>
                </a:lnTo>
                <a:lnTo>
                  <a:pt x="65470" y="58860"/>
                </a:lnTo>
                <a:lnTo>
                  <a:pt x="65450" y="58860"/>
                </a:lnTo>
                <a:lnTo>
                  <a:pt x="65400" y="58860"/>
                </a:lnTo>
                <a:lnTo>
                  <a:pt x="65370" y="58870"/>
                </a:lnTo>
                <a:lnTo>
                  <a:pt x="65330" y="58890"/>
                </a:lnTo>
                <a:lnTo>
                  <a:pt x="65300" y="58910"/>
                </a:lnTo>
                <a:lnTo>
                  <a:pt x="65280" y="58940"/>
                </a:lnTo>
                <a:lnTo>
                  <a:pt x="65250" y="58980"/>
                </a:lnTo>
                <a:lnTo>
                  <a:pt x="65200" y="58990"/>
                </a:lnTo>
                <a:lnTo>
                  <a:pt x="65160" y="59000"/>
                </a:lnTo>
                <a:lnTo>
                  <a:pt x="65080" y="58990"/>
                </a:lnTo>
                <a:lnTo>
                  <a:pt x="65060" y="59030"/>
                </a:lnTo>
                <a:lnTo>
                  <a:pt x="65000" y="59030"/>
                </a:lnTo>
                <a:lnTo>
                  <a:pt x="64950" y="59030"/>
                </a:lnTo>
                <a:lnTo>
                  <a:pt x="64900" y="59020"/>
                </a:lnTo>
                <a:lnTo>
                  <a:pt x="64850" y="59010"/>
                </a:lnTo>
                <a:lnTo>
                  <a:pt x="64820" y="59020"/>
                </a:lnTo>
                <a:lnTo>
                  <a:pt x="64810" y="59040"/>
                </a:lnTo>
                <a:lnTo>
                  <a:pt x="64770" y="59050"/>
                </a:lnTo>
                <a:lnTo>
                  <a:pt x="64740" y="59070"/>
                </a:lnTo>
                <a:lnTo>
                  <a:pt x="64690" y="59070"/>
                </a:lnTo>
                <a:lnTo>
                  <a:pt x="64690" y="59050"/>
                </a:lnTo>
                <a:lnTo>
                  <a:pt x="64690" y="59010"/>
                </a:lnTo>
                <a:lnTo>
                  <a:pt x="64710" y="58990"/>
                </a:lnTo>
                <a:lnTo>
                  <a:pt x="64710" y="58920"/>
                </a:lnTo>
                <a:lnTo>
                  <a:pt x="64710" y="58900"/>
                </a:lnTo>
                <a:lnTo>
                  <a:pt x="64690" y="58860"/>
                </a:lnTo>
                <a:lnTo>
                  <a:pt x="64650" y="58820"/>
                </a:lnTo>
                <a:lnTo>
                  <a:pt x="64630" y="58810"/>
                </a:lnTo>
                <a:lnTo>
                  <a:pt x="64630" y="58800"/>
                </a:lnTo>
                <a:lnTo>
                  <a:pt x="64570" y="58750"/>
                </a:lnTo>
                <a:lnTo>
                  <a:pt x="64580" y="58710"/>
                </a:lnTo>
                <a:lnTo>
                  <a:pt x="64590" y="58630"/>
                </a:lnTo>
                <a:lnTo>
                  <a:pt x="64590" y="58580"/>
                </a:lnTo>
                <a:lnTo>
                  <a:pt x="64580" y="58550"/>
                </a:lnTo>
                <a:lnTo>
                  <a:pt x="64560" y="58500"/>
                </a:lnTo>
                <a:lnTo>
                  <a:pt x="64520" y="58470"/>
                </a:lnTo>
                <a:lnTo>
                  <a:pt x="64480" y="58400"/>
                </a:lnTo>
                <a:lnTo>
                  <a:pt x="64490" y="58340"/>
                </a:lnTo>
                <a:lnTo>
                  <a:pt x="64520" y="58270"/>
                </a:lnTo>
                <a:lnTo>
                  <a:pt x="64560" y="58230"/>
                </a:lnTo>
                <a:lnTo>
                  <a:pt x="64590" y="58210"/>
                </a:lnTo>
                <a:lnTo>
                  <a:pt x="64620" y="58130"/>
                </a:lnTo>
                <a:lnTo>
                  <a:pt x="64630" y="58060"/>
                </a:lnTo>
                <a:lnTo>
                  <a:pt x="64640" y="58030"/>
                </a:lnTo>
                <a:lnTo>
                  <a:pt x="64660" y="58010"/>
                </a:lnTo>
                <a:lnTo>
                  <a:pt x="64670" y="58000"/>
                </a:lnTo>
                <a:lnTo>
                  <a:pt x="64690" y="57930"/>
                </a:lnTo>
                <a:lnTo>
                  <a:pt x="64680" y="57900"/>
                </a:lnTo>
                <a:lnTo>
                  <a:pt x="64670" y="57840"/>
                </a:lnTo>
                <a:lnTo>
                  <a:pt x="64650" y="57810"/>
                </a:lnTo>
                <a:lnTo>
                  <a:pt x="64720" y="57760"/>
                </a:lnTo>
                <a:lnTo>
                  <a:pt x="64750" y="57730"/>
                </a:lnTo>
                <a:lnTo>
                  <a:pt x="64820" y="57690"/>
                </a:lnTo>
                <a:lnTo>
                  <a:pt x="64910" y="57670"/>
                </a:lnTo>
                <a:lnTo>
                  <a:pt x="64980" y="57640"/>
                </a:lnTo>
                <a:lnTo>
                  <a:pt x="65000" y="57570"/>
                </a:lnTo>
                <a:lnTo>
                  <a:pt x="64990" y="57520"/>
                </a:lnTo>
                <a:lnTo>
                  <a:pt x="64900" y="57530"/>
                </a:lnTo>
                <a:lnTo>
                  <a:pt x="64820" y="57540"/>
                </a:lnTo>
                <a:lnTo>
                  <a:pt x="64770" y="57580"/>
                </a:lnTo>
                <a:lnTo>
                  <a:pt x="64680" y="57600"/>
                </a:lnTo>
                <a:lnTo>
                  <a:pt x="64610" y="57600"/>
                </a:lnTo>
                <a:lnTo>
                  <a:pt x="64580" y="57590"/>
                </a:lnTo>
                <a:lnTo>
                  <a:pt x="64570" y="57580"/>
                </a:lnTo>
                <a:lnTo>
                  <a:pt x="64580" y="57530"/>
                </a:lnTo>
                <a:lnTo>
                  <a:pt x="64600" y="57480"/>
                </a:lnTo>
                <a:lnTo>
                  <a:pt x="64650" y="57440"/>
                </a:lnTo>
                <a:lnTo>
                  <a:pt x="64660" y="57410"/>
                </a:lnTo>
                <a:lnTo>
                  <a:pt x="64710" y="57360"/>
                </a:lnTo>
                <a:lnTo>
                  <a:pt x="64720" y="57310"/>
                </a:lnTo>
                <a:lnTo>
                  <a:pt x="64720" y="57200"/>
                </a:lnTo>
                <a:lnTo>
                  <a:pt x="64730" y="57180"/>
                </a:lnTo>
                <a:lnTo>
                  <a:pt x="64750" y="57160"/>
                </a:lnTo>
                <a:lnTo>
                  <a:pt x="64770" y="57140"/>
                </a:lnTo>
                <a:lnTo>
                  <a:pt x="64820" y="57070"/>
                </a:lnTo>
                <a:lnTo>
                  <a:pt x="64800" y="56990"/>
                </a:lnTo>
                <a:lnTo>
                  <a:pt x="64770" y="56930"/>
                </a:lnTo>
                <a:lnTo>
                  <a:pt x="64760" y="56920"/>
                </a:lnTo>
                <a:lnTo>
                  <a:pt x="64700" y="56890"/>
                </a:lnTo>
                <a:lnTo>
                  <a:pt x="64630" y="56830"/>
                </a:lnTo>
                <a:lnTo>
                  <a:pt x="64550" y="56840"/>
                </a:lnTo>
                <a:lnTo>
                  <a:pt x="64500" y="56830"/>
                </a:lnTo>
                <a:lnTo>
                  <a:pt x="64440" y="56840"/>
                </a:lnTo>
                <a:lnTo>
                  <a:pt x="64420" y="56820"/>
                </a:lnTo>
                <a:lnTo>
                  <a:pt x="64410" y="56820"/>
                </a:lnTo>
                <a:lnTo>
                  <a:pt x="64400" y="56760"/>
                </a:lnTo>
                <a:lnTo>
                  <a:pt x="64400" y="56730"/>
                </a:lnTo>
                <a:lnTo>
                  <a:pt x="64400" y="56650"/>
                </a:lnTo>
                <a:lnTo>
                  <a:pt x="64410" y="56600"/>
                </a:lnTo>
                <a:lnTo>
                  <a:pt x="64410" y="56590"/>
                </a:lnTo>
                <a:lnTo>
                  <a:pt x="64420" y="56520"/>
                </a:lnTo>
                <a:lnTo>
                  <a:pt x="64440" y="56500"/>
                </a:lnTo>
                <a:lnTo>
                  <a:pt x="64450" y="56480"/>
                </a:lnTo>
                <a:lnTo>
                  <a:pt x="64470" y="56410"/>
                </a:lnTo>
                <a:lnTo>
                  <a:pt x="64500" y="56370"/>
                </a:lnTo>
                <a:lnTo>
                  <a:pt x="64500" y="56330"/>
                </a:lnTo>
                <a:lnTo>
                  <a:pt x="64490" y="56310"/>
                </a:lnTo>
                <a:lnTo>
                  <a:pt x="64480" y="56270"/>
                </a:lnTo>
                <a:lnTo>
                  <a:pt x="64460" y="56250"/>
                </a:lnTo>
                <a:lnTo>
                  <a:pt x="64400" y="56160"/>
                </a:lnTo>
                <a:lnTo>
                  <a:pt x="64370" y="56110"/>
                </a:lnTo>
                <a:lnTo>
                  <a:pt x="64330" y="56100"/>
                </a:lnTo>
                <a:lnTo>
                  <a:pt x="64290" y="56050"/>
                </a:lnTo>
                <a:lnTo>
                  <a:pt x="64300" y="56020"/>
                </a:lnTo>
                <a:lnTo>
                  <a:pt x="64320" y="55960"/>
                </a:lnTo>
                <a:lnTo>
                  <a:pt x="64370" y="55860"/>
                </a:lnTo>
                <a:lnTo>
                  <a:pt x="64390" y="55830"/>
                </a:lnTo>
                <a:lnTo>
                  <a:pt x="64420" y="55800"/>
                </a:lnTo>
                <a:lnTo>
                  <a:pt x="64420" y="55740"/>
                </a:lnTo>
                <a:lnTo>
                  <a:pt x="64400" y="55680"/>
                </a:lnTo>
                <a:lnTo>
                  <a:pt x="64450" y="55620"/>
                </a:lnTo>
                <a:lnTo>
                  <a:pt x="64460" y="55590"/>
                </a:lnTo>
                <a:lnTo>
                  <a:pt x="64450" y="55590"/>
                </a:lnTo>
                <a:lnTo>
                  <a:pt x="64420" y="55570"/>
                </a:lnTo>
                <a:lnTo>
                  <a:pt x="64390" y="55580"/>
                </a:lnTo>
                <a:lnTo>
                  <a:pt x="64290" y="55600"/>
                </a:lnTo>
                <a:lnTo>
                  <a:pt x="64160" y="55650"/>
                </a:lnTo>
                <a:lnTo>
                  <a:pt x="64120" y="55650"/>
                </a:lnTo>
                <a:lnTo>
                  <a:pt x="64050" y="55580"/>
                </a:lnTo>
                <a:lnTo>
                  <a:pt x="64080" y="55540"/>
                </a:lnTo>
                <a:lnTo>
                  <a:pt x="64070" y="55530"/>
                </a:lnTo>
                <a:lnTo>
                  <a:pt x="64060" y="55500"/>
                </a:lnTo>
                <a:lnTo>
                  <a:pt x="64040" y="55480"/>
                </a:lnTo>
                <a:lnTo>
                  <a:pt x="64020" y="55450"/>
                </a:lnTo>
                <a:lnTo>
                  <a:pt x="64050" y="55420"/>
                </a:lnTo>
                <a:lnTo>
                  <a:pt x="64060" y="55380"/>
                </a:lnTo>
                <a:lnTo>
                  <a:pt x="64060" y="55340"/>
                </a:lnTo>
                <a:lnTo>
                  <a:pt x="64030" y="55350"/>
                </a:lnTo>
                <a:lnTo>
                  <a:pt x="64010" y="55320"/>
                </a:lnTo>
                <a:lnTo>
                  <a:pt x="64000" y="55270"/>
                </a:lnTo>
                <a:lnTo>
                  <a:pt x="63990" y="55220"/>
                </a:lnTo>
                <a:lnTo>
                  <a:pt x="64030" y="55200"/>
                </a:lnTo>
                <a:lnTo>
                  <a:pt x="64050" y="55200"/>
                </a:lnTo>
                <a:lnTo>
                  <a:pt x="64100" y="55110"/>
                </a:lnTo>
                <a:lnTo>
                  <a:pt x="64130" y="55030"/>
                </a:lnTo>
                <a:lnTo>
                  <a:pt x="64160" y="55000"/>
                </a:lnTo>
                <a:lnTo>
                  <a:pt x="64180" y="54960"/>
                </a:lnTo>
                <a:lnTo>
                  <a:pt x="64200" y="54940"/>
                </a:lnTo>
                <a:lnTo>
                  <a:pt x="64220" y="54910"/>
                </a:lnTo>
                <a:lnTo>
                  <a:pt x="64240" y="54880"/>
                </a:lnTo>
                <a:lnTo>
                  <a:pt x="64250" y="54850"/>
                </a:lnTo>
                <a:lnTo>
                  <a:pt x="64250" y="54800"/>
                </a:lnTo>
                <a:lnTo>
                  <a:pt x="64220" y="54770"/>
                </a:lnTo>
                <a:lnTo>
                  <a:pt x="64240" y="54680"/>
                </a:lnTo>
                <a:lnTo>
                  <a:pt x="64260" y="54640"/>
                </a:lnTo>
                <a:lnTo>
                  <a:pt x="64260" y="54610"/>
                </a:lnTo>
                <a:lnTo>
                  <a:pt x="64310" y="54590"/>
                </a:lnTo>
                <a:lnTo>
                  <a:pt x="64340" y="54570"/>
                </a:lnTo>
                <a:lnTo>
                  <a:pt x="64410" y="54550"/>
                </a:lnTo>
                <a:lnTo>
                  <a:pt x="64430" y="54550"/>
                </a:lnTo>
                <a:lnTo>
                  <a:pt x="64500" y="54530"/>
                </a:lnTo>
                <a:lnTo>
                  <a:pt x="64520" y="54510"/>
                </a:lnTo>
                <a:lnTo>
                  <a:pt x="64570" y="54510"/>
                </a:lnTo>
                <a:lnTo>
                  <a:pt x="64640" y="54490"/>
                </a:lnTo>
                <a:lnTo>
                  <a:pt x="64680" y="54460"/>
                </a:lnTo>
                <a:lnTo>
                  <a:pt x="64700" y="54430"/>
                </a:lnTo>
                <a:lnTo>
                  <a:pt x="64700" y="54410"/>
                </a:lnTo>
                <a:lnTo>
                  <a:pt x="64710" y="54390"/>
                </a:lnTo>
                <a:lnTo>
                  <a:pt x="64660" y="54330"/>
                </a:lnTo>
                <a:lnTo>
                  <a:pt x="64620" y="54270"/>
                </a:lnTo>
                <a:lnTo>
                  <a:pt x="64630" y="54250"/>
                </a:lnTo>
                <a:lnTo>
                  <a:pt x="64740" y="54220"/>
                </a:lnTo>
                <a:lnTo>
                  <a:pt x="64780" y="54170"/>
                </a:lnTo>
                <a:lnTo>
                  <a:pt x="64810" y="54140"/>
                </a:lnTo>
                <a:lnTo>
                  <a:pt x="64870" y="54100"/>
                </a:lnTo>
                <a:lnTo>
                  <a:pt x="64960" y="54060"/>
                </a:lnTo>
                <a:lnTo>
                  <a:pt x="64990" y="54010"/>
                </a:lnTo>
                <a:lnTo>
                  <a:pt x="65030" y="53930"/>
                </a:lnTo>
                <a:lnTo>
                  <a:pt x="65030" y="53920"/>
                </a:lnTo>
                <a:lnTo>
                  <a:pt x="64990" y="53860"/>
                </a:lnTo>
                <a:lnTo>
                  <a:pt x="64970" y="53840"/>
                </a:lnTo>
                <a:lnTo>
                  <a:pt x="64920" y="53830"/>
                </a:lnTo>
                <a:lnTo>
                  <a:pt x="64900" y="53790"/>
                </a:lnTo>
                <a:lnTo>
                  <a:pt x="64940" y="53770"/>
                </a:lnTo>
                <a:lnTo>
                  <a:pt x="64970" y="53740"/>
                </a:lnTo>
                <a:lnTo>
                  <a:pt x="64960" y="53700"/>
                </a:lnTo>
                <a:lnTo>
                  <a:pt x="64890" y="53680"/>
                </a:lnTo>
                <a:lnTo>
                  <a:pt x="64830" y="53640"/>
                </a:lnTo>
                <a:lnTo>
                  <a:pt x="64820" y="53630"/>
                </a:lnTo>
                <a:lnTo>
                  <a:pt x="64790" y="53610"/>
                </a:lnTo>
                <a:lnTo>
                  <a:pt x="64780" y="53560"/>
                </a:lnTo>
                <a:lnTo>
                  <a:pt x="64810" y="53530"/>
                </a:lnTo>
                <a:lnTo>
                  <a:pt x="64830" y="53500"/>
                </a:lnTo>
                <a:lnTo>
                  <a:pt x="64840" y="53450"/>
                </a:lnTo>
                <a:lnTo>
                  <a:pt x="64860" y="53390"/>
                </a:lnTo>
                <a:lnTo>
                  <a:pt x="64870" y="53320"/>
                </a:lnTo>
                <a:lnTo>
                  <a:pt x="64870" y="53260"/>
                </a:lnTo>
                <a:lnTo>
                  <a:pt x="64870" y="53250"/>
                </a:lnTo>
                <a:lnTo>
                  <a:pt x="64880" y="53190"/>
                </a:lnTo>
                <a:lnTo>
                  <a:pt x="64870" y="53140"/>
                </a:lnTo>
                <a:lnTo>
                  <a:pt x="64860" y="53110"/>
                </a:lnTo>
                <a:lnTo>
                  <a:pt x="64800" y="53130"/>
                </a:lnTo>
                <a:lnTo>
                  <a:pt x="64760" y="53090"/>
                </a:lnTo>
                <a:lnTo>
                  <a:pt x="64730" y="53040"/>
                </a:lnTo>
                <a:lnTo>
                  <a:pt x="64640" y="52960"/>
                </a:lnTo>
                <a:lnTo>
                  <a:pt x="64600" y="52940"/>
                </a:lnTo>
                <a:lnTo>
                  <a:pt x="64550" y="52890"/>
                </a:lnTo>
                <a:lnTo>
                  <a:pt x="64540" y="52830"/>
                </a:lnTo>
                <a:lnTo>
                  <a:pt x="64540" y="52780"/>
                </a:lnTo>
                <a:lnTo>
                  <a:pt x="64550" y="52730"/>
                </a:lnTo>
                <a:lnTo>
                  <a:pt x="64560" y="52700"/>
                </a:lnTo>
                <a:lnTo>
                  <a:pt x="64580" y="52640"/>
                </a:lnTo>
                <a:lnTo>
                  <a:pt x="64620" y="52640"/>
                </a:lnTo>
                <a:lnTo>
                  <a:pt x="64670" y="52610"/>
                </a:lnTo>
                <a:lnTo>
                  <a:pt x="64720" y="52560"/>
                </a:lnTo>
                <a:lnTo>
                  <a:pt x="64720" y="52500"/>
                </a:lnTo>
                <a:lnTo>
                  <a:pt x="64770" y="52490"/>
                </a:lnTo>
                <a:lnTo>
                  <a:pt x="64790" y="52500"/>
                </a:lnTo>
                <a:lnTo>
                  <a:pt x="64860" y="52500"/>
                </a:lnTo>
                <a:lnTo>
                  <a:pt x="64940" y="52450"/>
                </a:lnTo>
                <a:lnTo>
                  <a:pt x="64980" y="52430"/>
                </a:lnTo>
                <a:lnTo>
                  <a:pt x="65000" y="52410"/>
                </a:lnTo>
                <a:lnTo>
                  <a:pt x="65010" y="52360"/>
                </a:lnTo>
                <a:lnTo>
                  <a:pt x="65010" y="52290"/>
                </a:lnTo>
                <a:lnTo>
                  <a:pt x="65070" y="52270"/>
                </a:lnTo>
                <a:lnTo>
                  <a:pt x="65110" y="52270"/>
                </a:lnTo>
                <a:lnTo>
                  <a:pt x="65130" y="52280"/>
                </a:lnTo>
                <a:lnTo>
                  <a:pt x="65190" y="52290"/>
                </a:lnTo>
                <a:lnTo>
                  <a:pt x="65240" y="52290"/>
                </a:lnTo>
                <a:lnTo>
                  <a:pt x="65290" y="52310"/>
                </a:lnTo>
                <a:lnTo>
                  <a:pt x="65340" y="52300"/>
                </a:lnTo>
                <a:lnTo>
                  <a:pt x="65400" y="52270"/>
                </a:lnTo>
                <a:lnTo>
                  <a:pt x="65410" y="52260"/>
                </a:lnTo>
                <a:lnTo>
                  <a:pt x="65430" y="52230"/>
                </a:lnTo>
                <a:lnTo>
                  <a:pt x="65490" y="52190"/>
                </a:lnTo>
                <a:lnTo>
                  <a:pt x="65560" y="52150"/>
                </a:lnTo>
                <a:lnTo>
                  <a:pt x="65610" y="52160"/>
                </a:lnTo>
                <a:lnTo>
                  <a:pt x="65690" y="52180"/>
                </a:lnTo>
                <a:lnTo>
                  <a:pt x="65760" y="52190"/>
                </a:lnTo>
                <a:lnTo>
                  <a:pt x="65930" y="52160"/>
                </a:lnTo>
                <a:lnTo>
                  <a:pt x="65980" y="52140"/>
                </a:lnTo>
                <a:lnTo>
                  <a:pt x="66020" y="52080"/>
                </a:lnTo>
                <a:lnTo>
                  <a:pt x="66010" y="52050"/>
                </a:lnTo>
                <a:lnTo>
                  <a:pt x="66000" y="52040"/>
                </a:lnTo>
                <a:lnTo>
                  <a:pt x="65950" y="52070"/>
                </a:lnTo>
                <a:lnTo>
                  <a:pt x="65940" y="52040"/>
                </a:lnTo>
                <a:lnTo>
                  <a:pt x="65950" y="52000"/>
                </a:lnTo>
                <a:lnTo>
                  <a:pt x="65970" y="51970"/>
                </a:lnTo>
                <a:lnTo>
                  <a:pt x="66050" y="51990"/>
                </a:lnTo>
                <a:lnTo>
                  <a:pt x="66070" y="51970"/>
                </a:lnTo>
                <a:lnTo>
                  <a:pt x="66060" y="51950"/>
                </a:lnTo>
                <a:lnTo>
                  <a:pt x="66050" y="51910"/>
                </a:lnTo>
                <a:lnTo>
                  <a:pt x="66060" y="51900"/>
                </a:lnTo>
                <a:lnTo>
                  <a:pt x="66070" y="51900"/>
                </a:lnTo>
                <a:lnTo>
                  <a:pt x="66090" y="51880"/>
                </a:lnTo>
                <a:lnTo>
                  <a:pt x="66170" y="51890"/>
                </a:lnTo>
                <a:lnTo>
                  <a:pt x="66220" y="51900"/>
                </a:lnTo>
                <a:lnTo>
                  <a:pt x="66270" y="51970"/>
                </a:lnTo>
                <a:lnTo>
                  <a:pt x="66340" y="51970"/>
                </a:lnTo>
                <a:lnTo>
                  <a:pt x="66350" y="51940"/>
                </a:lnTo>
                <a:lnTo>
                  <a:pt x="66350" y="51930"/>
                </a:lnTo>
                <a:lnTo>
                  <a:pt x="66360" y="51890"/>
                </a:lnTo>
                <a:lnTo>
                  <a:pt x="66330" y="51800"/>
                </a:lnTo>
                <a:lnTo>
                  <a:pt x="66290" y="51700"/>
                </a:lnTo>
                <a:lnTo>
                  <a:pt x="66310" y="51720"/>
                </a:lnTo>
                <a:lnTo>
                  <a:pt x="66370" y="51750"/>
                </a:lnTo>
                <a:lnTo>
                  <a:pt x="66430" y="51730"/>
                </a:lnTo>
                <a:lnTo>
                  <a:pt x="66490" y="51750"/>
                </a:lnTo>
                <a:lnTo>
                  <a:pt x="66570" y="51780"/>
                </a:lnTo>
                <a:lnTo>
                  <a:pt x="66640" y="51740"/>
                </a:lnTo>
                <a:lnTo>
                  <a:pt x="66700" y="51670"/>
                </a:lnTo>
                <a:lnTo>
                  <a:pt x="66770" y="51610"/>
                </a:lnTo>
                <a:lnTo>
                  <a:pt x="66810" y="51530"/>
                </a:lnTo>
                <a:lnTo>
                  <a:pt x="66800" y="51460"/>
                </a:lnTo>
                <a:lnTo>
                  <a:pt x="66960" y="51470"/>
                </a:lnTo>
                <a:lnTo>
                  <a:pt x="67100" y="51460"/>
                </a:lnTo>
                <a:lnTo>
                  <a:pt x="67190" y="51450"/>
                </a:lnTo>
                <a:lnTo>
                  <a:pt x="67230" y="51480"/>
                </a:lnTo>
                <a:lnTo>
                  <a:pt x="67260" y="51510"/>
                </a:lnTo>
                <a:lnTo>
                  <a:pt x="67290" y="51550"/>
                </a:lnTo>
                <a:lnTo>
                  <a:pt x="67340" y="51590"/>
                </a:lnTo>
                <a:lnTo>
                  <a:pt x="67390" y="51610"/>
                </a:lnTo>
                <a:lnTo>
                  <a:pt x="67440" y="51630"/>
                </a:lnTo>
                <a:lnTo>
                  <a:pt x="67480" y="51640"/>
                </a:lnTo>
                <a:lnTo>
                  <a:pt x="67540" y="51640"/>
                </a:lnTo>
                <a:lnTo>
                  <a:pt x="67580" y="51640"/>
                </a:lnTo>
                <a:lnTo>
                  <a:pt x="67630" y="51610"/>
                </a:lnTo>
                <a:lnTo>
                  <a:pt x="67690" y="51580"/>
                </a:lnTo>
                <a:lnTo>
                  <a:pt x="67700" y="51570"/>
                </a:lnTo>
                <a:lnTo>
                  <a:pt x="67720" y="51550"/>
                </a:lnTo>
                <a:lnTo>
                  <a:pt x="67740" y="51520"/>
                </a:lnTo>
                <a:lnTo>
                  <a:pt x="67760" y="51490"/>
                </a:lnTo>
                <a:lnTo>
                  <a:pt x="67780" y="51470"/>
                </a:lnTo>
                <a:lnTo>
                  <a:pt x="67840" y="51460"/>
                </a:lnTo>
                <a:lnTo>
                  <a:pt x="67860" y="51460"/>
                </a:lnTo>
                <a:lnTo>
                  <a:pt x="67890" y="51470"/>
                </a:lnTo>
                <a:lnTo>
                  <a:pt x="67910" y="51490"/>
                </a:lnTo>
                <a:lnTo>
                  <a:pt x="67940" y="51500"/>
                </a:lnTo>
                <a:lnTo>
                  <a:pt x="67950" y="51520"/>
                </a:lnTo>
                <a:lnTo>
                  <a:pt x="68000" y="51520"/>
                </a:lnTo>
                <a:lnTo>
                  <a:pt x="68080" y="51500"/>
                </a:lnTo>
                <a:lnTo>
                  <a:pt x="68150" y="51450"/>
                </a:lnTo>
                <a:lnTo>
                  <a:pt x="68190" y="51420"/>
                </a:lnTo>
                <a:lnTo>
                  <a:pt x="68220" y="51400"/>
                </a:lnTo>
                <a:lnTo>
                  <a:pt x="68260" y="51380"/>
                </a:lnTo>
                <a:lnTo>
                  <a:pt x="68320" y="51350"/>
                </a:lnTo>
                <a:lnTo>
                  <a:pt x="68380" y="51330"/>
                </a:lnTo>
                <a:lnTo>
                  <a:pt x="68440" y="51300"/>
                </a:lnTo>
                <a:lnTo>
                  <a:pt x="68470" y="51260"/>
                </a:lnTo>
                <a:lnTo>
                  <a:pt x="68470" y="51250"/>
                </a:lnTo>
                <a:lnTo>
                  <a:pt x="68480" y="51220"/>
                </a:lnTo>
                <a:lnTo>
                  <a:pt x="68480" y="51150"/>
                </a:lnTo>
                <a:lnTo>
                  <a:pt x="68510" y="51070"/>
                </a:lnTo>
                <a:lnTo>
                  <a:pt x="68520" y="51050"/>
                </a:lnTo>
                <a:lnTo>
                  <a:pt x="68550" y="51030"/>
                </a:lnTo>
                <a:lnTo>
                  <a:pt x="68680" y="51040"/>
                </a:lnTo>
                <a:lnTo>
                  <a:pt x="68750" y="51090"/>
                </a:lnTo>
                <a:lnTo>
                  <a:pt x="68760" y="51100"/>
                </a:lnTo>
                <a:lnTo>
                  <a:pt x="68840" y="51170"/>
                </a:lnTo>
                <a:lnTo>
                  <a:pt x="68900" y="51190"/>
                </a:lnTo>
                <a:lnTo>
                  <a:pt x="68930" y="51240"/>
                </a:lnTo>
                <a:lnTo>
                  <a:pt x="68900" y="51320"/>
                </a:lnTo>
                <a:lnTo>
                  <a:pt x="68840" y="51410"/>
                </a:lnTo>
                <a:lnTo>
                  <a:pt x="68730" y="51520"/>
                </a:lnTo>
                <a:lnTo>
                  <a:pt x="68640" y="51560"/>
                </a:lnTo>
                <a:lnTo>
                  <a:pt x="68610" y="51620"/>
                </a:lnTo>
                <a:lnTo>
                  <a:pt x="68630" y="51720"/>
                </a:lnTo>
                <a:lnTo>
                  <a:pt x="68670" y="51820"/>
                </a:lnTo>
                <a:lnTo>
                  <a:pt x="68680" y="51850"/>
                </a:lnTo>
                <a:lnTo>
                  <a:pt x="68760" y="51830"/>
                </a:lnTo>
                <a:lnTo>
                  <a:pt x="68770" y="51870"/>
                </a:lnTo>
                <a:lnTo>
                  <a:pt x="68810" y="51880"/>
                </a:lnTo>
                <a:lnTo>
                  <a:pt x="68860" y="51850"/>
                </a:lnTo>
                <a:lnTo>
                  <a:pt x="68890" y="51830"/>
                </a:lnTo>
                <a:lnTo>
                  <a:pt x="68950" y="51800"/>
                </a:lnTo>
                <a:lnTo>
                  <a:pt x="69000" y="51760"/>
                </a:lnTo>
                <a:lnTo>
                  <a:pt x="69040" y="51720"/>
                </a:lnTo>
                <a:lnTo>
                  <a:pt x="69100" y="51710"/>
                </a:lnTo>
                <a:lnTo>
                  <a:pt x="69180" y="51700"/>
                </a:lnTo>
                <a:lnTo>
                  <a:pt x="69220" y="51680"/>
                </a:lnTo>
                <a:lnTo>
                  <a:pt x="69230" y="51680"/>
                </a:lnTo>
                <a:lnTo>
                  <a:pt x="69250" y="51590"/>
                </a:lnTo>
                <a:lnTo>
                  <a:pt x="69250" y="51510"/>
                </a:lnTo>
                <a:lnTo>
                  <a:pt x="69230" y="51480"/>
                </a:lnTo>
                <a:lnTo>
                  <a:pt x="69200" y="51430"/>
                </a:lnTo>
                <a:lnTo>
                  <a:pt x="69240" y="51410"/>
                </a:lnTo>
                <a:lnTo>
                  <a:pt x="69280" y="51310"/>
                </a:lnTo>
                <a:lnTo>
                  <a:pt x="69300" y="51290"/>
                </a:lnTo>
                <a:lnTo>
                  <a:pt x="69370" y="51260"/>
                </a:lnTo>
                <a:lnTo>
                  <a:pt x="69400" y="51270"/>
                </a:lnTo>
                <a:lnTo>
                  <a:pt x="69440" y="51290"/>
                </a:lnTo>
                <a:lnTo>
                  <a:pt x="69500" y="51410"/>
                </a:lnTo>
                <a:lnTo>
                  <a:pt x="69530" y="51440"/>
                </a:lnTo>
                <a:lnTo>
                  <a:pt x="69580" y="51420"/>
                </a:lnTo>
                <a:lnTo>
                  <a:pt x="69620" y="51470"/>
                </a:lnTo>
                <a:lnTo>
                  <a:pt x="69670" y="51430"/>
                </a:lnTo>
                <a:lnTo>
                  <a:pt x="69720" y="51470"/>
                </a:lnTo>
                <a:lnTo>
                  <a:pt x="69730" y="51580"/>
                </a:lnTo>
                <a:lnTo>
                  <a:pt x="69720" y="51610"/>
                </a:lnTo>
                <a:lnTo>
                  <a:pt x="69700" y="51680"/>
                </a:lnTo>
                <a:lnTo>
                  <a:pt x="69740" y="51710"/>
                </a:lnTo>
                <a:lnTo>
                  <a:pt x="69790" y="51690"/>
                </a:lnTo>
                <a:lnTo>
                  <a:pt x="69880" y="51730"/>
                </a:lnTo>
                <a:lnTo>
                  <a:pt x="69870" y="51800"/>
                </a:lnTo>
                <a:lnTo>
                  <a:pt x="69910" y="51840"/>
                </a:lnTo>
                <a:lnTo>
                  <a:pt x="69960" y="51860"/>
                </a:lnTo>
                <a:lnTo>
                  <a:pt x="70030" y="51840"/>
                </a:lnTo>
                <a:lnTo>
                  <a:pt x="70070" y="51840"/>
                </a:lnTo>
                <a:lnTo>
                  <a:pt x="70100" y="51840"/>
                </a:lnTo>
                <a:lnTo>
                  <a:pt x="70110" y="51880"/>
                </a:lnTo>
                <a:lnTo>
                  <a:pt x="70110" y="51890"/>
                </a:lnTo>
                <a:lnTo>
                  <a:pt x="70170" y="51880"/>
                </a:lnTo>
                <a:lnTo>
                  <a:pt x="70220" y="51880"/>
                </a:lnTo>
                <a:lnTo>
                  <a:pt x="70250" y="51880"/>
                </a:lnTo>
                <a:lnTo>
                  <a:pt x="70310" y="51910"/>
                </a:lnTo>
                <a:lnTo>
                  <a:pt x="70420" y="51920"/>
                </a:lnTo>
                <a:lnTo>
                  <a:pt x="70470" y="51910"/>
                </a:lnTo>
                <a:lnTo>
                  <a:pt x="70530" y="51890"/>
                </a:lnTo>
                <a:lnTo>
                  <a:pt x="70590" y="51890"/>
                </a:lnTo>
                <a:lnTo>
                  <a:pt x="70650" y="51920"/>
                </a:lnTo>
                <a:lnTo>
                  <a:pt x="70690" y="51930"/>
                </a:lnTo>
                <a:lnTo>
                  <a:pt x="70720" y="51930"/>
                </a:lnTo>
                <a:lnTo>
                  <a:pt x="70800" y="52000"/>
                </a:lnTo>
                <a:lnTo>
                  <a:pt x="70770" y="52090"/>
                </a:lnTo>
                <a:lnTo>
                  <a:pt x="70800" y="52120"/>
                </a:lnTo>
                <a:lnTo>
                  <a:pt x="70880" y="52110"/>
                </a:lnTo>
                <a:lnTo>
                  <a:pt x="70890" y="52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