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Jiangsu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Jiangsu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5500" y="48570"/>
                </a:moveTo>
                <a:lnTo>
                  <a:pt x="75390" y="48600"/>
                </a:lnTo>
                <a:lnTo>
                  <a:pt x="75340" y="48630"/>
                </a:lnTo>
                <a:lnTo>
                  <a:pt x="75250" y="48670"/>
                </a:lnTo>
                <a:lnTo>
                  <a:pt x="75240" y="48680"/>
                </a:lnTo>
                <a:lnTo>
                  <a:pt x="75230" y="48690"/>
                </a:lnTo>
                <a:lnTo>
                  <a:pt x="75250" y="48740"/>
                </a:lnTo>
                <a:lnTo>
                  <a:pt x="75230" y="48760"/>
                </a:lnTo>
                <a:lnTo>
                  <a:pt x="75220" y="48770"/>
                </a:lnTo>
                <a:lnTo>
                  <a:pt x="75190" y="48800"/>
                </a:lnTo>
                <a:lnTo>
                  <a:pt x="75220" y="48850"/>
                </a:lnTo>
                <a:lnTo>
                  <a:pt x="75250" y="48890"/>
                </a:lnTo>
                <a:lnTo>
                  <a:pt x="75170" y="48970"/>
                </a:lnTo>
                <a:lnTo>
                  <a:pt x="75130" y="48970"/>
                </a:lnTo>
                <a:lnTo>
                  <a:pt x="75120" y="49020"/>
                </a:lnTo>
                <a:lnTo>
                  <a:pt x="75120" y="49090"/>
                </a:lnTo>
                <a:lnTo>
                  <a:pt x="75130" y="49140"/>
                </a:lnTo>
                <a:lnTo>
                  <a:pt x="75090" y="49180"/>
                </a:lnTo>
                <a:lnTo>
                  <a:pt x="75060" y="49210"/>
                </a:lnTo>
                <a:lnTo>
                  <a:pt x="75000" y="49230"/>
                </a:lnTo>
                <a:lnTo>
                  <a:pt x="74950" y="49220"/>
                </a:lnTo>
                <a:lnTo>
                  <a:pt x="74860" y="49220"/>
                </a:lnTo>
                <a:lnTo>
                  <a:pt x="74850" y="49240"/>
                </a:lnTo>
                <a:lnTo>
                  <a:pt x="74820" y="49260"/>
                </a:lnTo>
                <a:lnTo>
                  <a:pt x="74860" y="49310"/>
                </a:lnTo>
                <a:lnTo>
                  <a:pt x="74870" y="49330"/>
                </a:lnTo>
                <a:lnTo>
                  <a:pt x="74910" y="49350"/>
                </a:lnTo>
                <a:lnTo>
                  <a:pt x="74930" y="49380"/>
                </a:lnTo>
                <a:lnTo>
                  <a:pt x="74910" y="49380"/>
                </a:lnTo>
                <a:lnTo>
                  <a:pt x="74870" y="49390"/>
                </a:lnTo>
                <a:lnTo>
                  <a:pt x="74800" y="49390"/>
                </a:lnTo>
                <a:lnTo>
                  <a:pt x="74730" y="49410"/>
                </a:lnTo>
                <a:lnTo>
                  <a:pt x="74680" y="49410"/>
                </a:lnTo>
                <a:lnTo>
                  <a:pt x="74630" y="49430"/>
                </a:lnTo>
                <a:lnTo>
                  <a:pt x="74540" y="49460"/>
                </a:lnTo>
                <a:lnTo>
                  <a:pt x="74540" y="49470"/>
                </a:lnTo>
                <a:lnTo>
                  <a:pt x="74550" y="49500"/>
                </a:lnTo>
                <a:lnTo>
                  <a:pt x="74580" y="49530"/>
                </a:lnTo>
                <a:lnTo>
                  <a:pt x="74620" y="49610"/>
                </a:lnTo>
                <a:lnTo>
                  <a:pt x="74600" y="49630"/>
                </a:lnTo>
                <a:lnTo>
                  <a:pt x="74590" y="49640"/>
                </a:lnTo>
                <a:lnTo>
                  <a:pt x="74540" y="49670"/>
                </a:lnTo>
                <a:lnTo>
                  <a:pt x="74430" y="49670"/>
                </a:lnTo>
                <a:lnTo>
                  <a:pt x="74380" y="49700"/>
                </a:lnTo>
                <a:lnTo>
                  <a:pt x="74340" y="49810"/>
                </a:lnTo>
                <a:lnTo>
                  <a:pt x="74270" y="49830"/>
                </a:lnTo>
                <a:lnTo>
                  <a:pt x="74240" y="49750"/>
                </a:lnTo>
                <a:lnTo>
                  <a:pt x="74220" y="49650"/>
                </a:lnTo>
                <a:lnTo>
                  <a:pt x="74210" y="49570"/>
                </a:lnTo>
                <a:lnTo>
                  <a:pt x="74120" y="49570"/>
                </a:lnTo>
                <a:lnTo>
                  <a:pt x="74080" y="49590"/>
                </a:lnTo>
                <a:lnTo>
                  <a:pt x="74080" y="49580"/>
                </a:lnTo>
                <a:lnTo>
                  <a:pt x="74030" y="49550"/>
                </a:lnTo>
                <a:lnTo>
                  <a:pt x="74000" y="49550"/>
                </a:lnTo>
                <a:lnTo>
                  <a:pt x="73990" y="49560"/>
                </a:lnTo>
                <a:lnTo>
                  <a:pt x="73980" y="49560"/>
                </a:lnTo>
                <a:lnTo>
                  <a:pt x="73970" y="49560"/>
                </a:lnTo>
                <a:lnTo>
                  <a:pt x="73950" y="49560"/>
                </a:lnTo>
                <a:lnTo>
                  <a:pt x="73930" y="49570"/>
                </a:lnTo>
                <a:lnTo>
                  <a:pt x="73900" y="49570"/>
                </a:lnTo>
                <a:lnTo>
                  <a:pt x="73880" y="49570"/>
                </a:lnTo>
                <a:lnTo>
                  <a:pt x="73860" y="49560"/>
                </a:lnTo>
                <a:lnTo>
                  <a:pt x="73810" y="49550"/>
                </a:lnTo>
                <a:lnTo>
                  <a:pt x="73770" y="49520"/>
                </a:lnTo>
                <a:lnTo>
                  <a:pt x="73720" y="49500"/>
                </a:lnTo>
                <a:lnTo>
                  <a:pt x="73710" y="49490"/>
                </a:lnTo>
                <a:lnTo>
                  <a:pt x="73700" y="49480"/>
                </a:lnTo>
                <a:lnTo>
                  <a:pt x="73690" y="49470"/>
                </a:lnTo>
                <a:lnTo>
                  <a:pt x="73650" y="49450"/>
                </a:lnTo>
                <a:lnTo>
                  <a:pt x="73610" y="49430"/>
                </a:lnTo>
                <a:lnTo>
                  <a:pt x="73600" y="49420"/>
                </a:lnTo>
                <a:lnTo>
                  <a:pt x="73570" y="49400"/>
                </a:lnTo>
                <a:lnTo>
                  <a:pt x="73550" y="49380"/>
                </a:lnTo>
                <a:lnTo>
                  <a:pt x="73520" y="49340"/>
                </a:lnTo>
                <a:lnTo>
                  <a:pt x="73490" y="49310"/>
                </a:lnTo>
                <a:lnTo>
                  <a:pt x="73470" y="49290"/>
                </a:lnTo>
                <a:lnTo>
                  <a:pt x="73460" y="49260"/>
                </a:lnTo>
                <a:lnTo>
                  <a:pt x="73450" y="49220"/>
                </a:lnTo>
                <a:lnTo>
                  <a:pt x="73440" y="49170"/>
                </a:lnTo>
                <a:lnTo>
                  <a:pt x="73430" y="49150"/>
                </a:lnTo>
                <a:lnTo>
                  <a:pt x="73410" y="49130"/>
                </a:lnTo>
                <a:lnTo>
                  <a:pt x="73370" y="49110"/>
                </a:lnTo>
                <a:lnTo>
                  <a:pt x="73300" y="49110"/>
                </a:lnTo>
                <a:lnTo>
                  <a:pt x="73240" y="49100"/>
                </a:lnTo>
                <a:lnTo>
                  <a:pt x="73140" y="49090"/>
                </a:lnTo>
                <a:lnTo>
                  <a:pt x="73060" y="49110"/>
                </a:lnTo>
                <a:lnTo>
                  <a:pt x="73010" y="49180"/>
                </a:lnTo>
                <a:lnTo>
                  <a:pt x="73010" y="49200"/>
                </a:lnTo>
                <a:lnTo>
                  <a:pt x="72980" y="49200"/>
                </a:lnTo>
                <a:lnTo>
                  <a:pt x="72940" y="49210"/>
                </a:lnTo>
                <a:lnTo>
                  <a:pt x="72900" y="49160"/>
                </a:lnTo>
                <a:lnTo>
                  <a:pt x="72870" y="49120"/>
                </a:lnTo>
                <a:lnTo>
                  <a:pt x="72800" y="49120"/>
                </a:lnTo>
                <a:lnTo>
                  <a:pt x="72740" y="49130"/>
                </a:lnTo>
                <a:lnTo>
                  <a:pt x="72710" y="49120"/>
                </a:lnTo>
                <a:lnTo>
                  <a:pt x="72690" y="49110"/>
                </a:lnTo>
                <a:lnTo>
                  <a:pt x="72660" y="49120"/>
                </a:lnTo>
                <a:lnTo>
                  <a:pt x="72630" y="49100"/>
                </a:lnTo>
                <a:lnTo>
                  <a:pt x="72620" y="49100"/>
                </a:lnTo>
                <a:lnTo>
                  <a:pt x="72610" y="49060"/>
                </a:lnTo>
                <a:lnTo>
                  <a:pt x="72600" y="48980"/>
                </a:lnTo>
                <a:lnTo>
                  <a:pt x="72630" y="48940"/>
                </a:lnTo>
                <a:lnTo>
                  <a:pt x="72550" y="48930"/>
                </a:lnTo>
                <a:lnTo>
                  <a:pt x="72480" y="48970"/>
                </a:lnTo>
                <a:lnTo>
                  <a:pt x="72430" y="48990"/>
                </a:lnTo>
                <a:lnTo>
                  <a:pt x="72380" y="48980"/>
                </a:lnTo>
                <a:lnTo>
                  <a:pt x="72360" y="48970"/>
                </a:lnTo>
                <a:lnTo>
                  <a:pt x="72310" y="48910"/>
                </a:lnTo>
                <a:lnTo>
                  <a:pt x="72230" y="48950"/>
                </a:lnTo>
                <a:lnTo>
                  <a:pt x="72190" y="48980"/>
                </a:lnTo>
                <a:lnTo>
                  <a:pt x="72130" y="49010"/>
                </a:lnTo>
                <a:lnTo>
                  <a:pt x="72100" y="49020"/>
                </a:lnTo>
                <a:lnTo>
                  <a:pt x="72030" y="49010"/>
                </a:lnTo>
                <a:lnTo>
                  <a:pt x="71960" y="49030"/>
                </a:lnTo>
                <a:lnTo>
                  <a:pt x="71860" y="49020"/>
                </a:lnTo>
                <a:lnTo>
                  <a:pt x="71780" y="49000"/>
                </a:lnTo>
                <a:lnTo>
                  <a:pt x="71750" y="49020"/>
                </a:lnTo>
                <a:lnTo>
                  <a:pt x="71670" y="48930"/>
                </a:lnTo>
                <a:lnTo>
                  <a:pt x="71650" y="48880"/>
                </a:lnTo>
                <a:lnTo>
                  <a:pt x="71630" y="48850"/>
                </a:lnTo>
                <a:lnTo>
                  <a:pt x="71650" y="48810"/>
                </a:lnTo>
                <a:lnTo>
                  <a:pt x="71720" y="48750"/>
                </a:lnTo>
                <a:lnTo>
                  <a:pt x="71780" y="48710"/>
                </a:lnTo>
                <a:lnTo>
                  <a:pt x="71830" y="48680"/>
                </a:lnTo>
                <a:lnTo>
                  <a:pt x="71880" y="48590"/>
                </a:lnTo>
                <a:lnTo>
                  <a:pt x="71870" y="48520"/>
                </a:lnTo>
                <a:lnTo>
                  <a:pt x="71870" y="48430"/>
                </a:lnTo>
                <a:lnTo>
                  <a:pt x="71850" y="48330"/>
                </a:lnTo>
                <a:lnTo>
                  <a:pt x="71850" y="48300"/>
                </a:lnTo>
                <a:lnTo>
                  <a:pt x="71780" y="48350"/>
                </a:lnTo>
                <a:lnTo>
                  <a:pt x="71730" y="48320"/>
                </a:lnTo>
                <a:lnTo>
                  <a:pt x="71740" y="48240"/>
                </a:lnTo>
                <a:lnTo>
                  <a:pt x="71690" y="48220"/>
                </a:lnTo>
                <a:lnTo>
                  <a:pt x="71660" y="48280"/>
                </a:lnTo>
                <a:lnTo>
                  <a:pt x="71620" y="48310"/>
                </a:lnTo>
                <a:lnTo>
                  <a:pt x="71580" y="48310"/>
                </a:lnTo>
                <a:lnTo>
                  <a:pt x="71530" y="48280"/>
                </a:lnTo>
                <a:lnTo>
                  <a:pt x="71540" y="48250"/>
                </a:lnTo>
                <a:lnTo>
                  <a:pt x="71580" y="48200"/>
                </a:lnTo>
                <a:lnTo>
                  <a:pt x="71550" y="48120"/>
                </a:lnTo>
                <a:lnTo>
                  <a:pt x="71500" y="48120"/>
                </a:lnTo>
                <a:lnTo>
                  <a:pt x="71420" y="48120"/>
                </a:lnTo>
                <a:lnTo>
                  <a:pt x="71370" y="48110"/>
                </a:lnTo>
                <a:lnTo>
                  <a:pt x="71330" y="48090"/>
                </a:lnTo>
                <a:lnTo>
                  <a:pt x="71320" y="48050"/>
                </a:lnTo>
                <a:lnTo>
                  <a:pt x="71310" y="48030"/>
                </a:lnTo>
                <a:lnTo>
                  <a:pt x="71330" y="47990"/>
                </a:lnTo>
                <a:lnTo>
                  <a:pt x="71270" y="47900"/>
                </a:lnTo>
                <a:lnTo>
                  <a:pt x="71210" y="47860"/>
                </a:lnTo>
                <a:lnTo>
                  <a:pt x="71120" y="47820"/>
                </a:lnTo>
                <a:lnTo>
                  <a:pt x="71110" y="47820"/>
                </a:lnTo>
                <a:lnTo>
                  <a:pt x="71120" y="47750"/>
                </a:lnTo>
                <a:lnTo>
                  <a:pt x="71140" y="47700"/>
                </a:lnTo>
                <a:lnTo>
                  <a:pt x="71140" y="47640"/>
                </a:lnTo>
                <a:lnTo>
                  <a:pt x="71140" y="47630"/>
                </a:lnTo>
                <a:lnTo>
                  <a:pt x="71150" y="47600"/>
                </a:lnTo>
                <a:lnTo>
                  <a:pt x="71170" y="47580"/>
                </a:lnTo>
                <a:lnTo>
                  <a:pt x="71200" y="47550"/>
                </a:lnTo>
                <a:lnTo>
                  <a:pt x="71230" y="47530"/>
                </a:lnTo>
                <a:lnTo>
                  <a:pt x="71240" y="47540"/>
                </a:lnTo>
                <a:lnTo>
                  <a:pt x="71270" y="47470"/>
                </a:lnTo>
                <a:lnTo>
                  <a:pt x="71300" y="47360"/>
                </a:lnTo>
                <a:lnTo>
                  <a:pt x="71290" y="47350"/>
                </a:lnTo>
                <a:lnTo>
                  <a:pt x="71340" y="47350"/>
                </a:lnTo>
                <a:lnTo>
                  <a:pt x="71470" y="47370"/>
                </a:lnTo>
                <a:lnTo>
                  <a:pt x="71520" y="47330"/>
                </a:lnTo>
                <a:lnTo>
                  <a:pt x="71550" y="47330"/>
                </a:lnTo>
                <a:lnTo>
                  <a:pt x="71590" y="47260"/>
                </a:lnTo>
                <a:lnTo>
                  <a:pt x="71590" y="47240"/>
                </a:lnTo>
                <a:lnTo>
                  <a:pt x="71590" y="47080"/>
                </a:lnTo>
                <a:lnTo>
                  <a:pt x="71600" y="47000"/>
                </a:lnTo>
                <a:lnTo>
                  <a:pt x="71610" y="46910"/>
                </a:lnTo>
                <a:lnTo>
                  <a:pt x="71590" y="46820"/>
                </a:lnTo>
                <a:lnTo>
                  <a:pt x="71500" y="46820"/>
                </a:lnTo>
                <a:lnTo>
                  <a:pt x="71470" y="46790"/>
                </a:lnTo>
                <a:lnTo>
                  <a:pt x="71430" y="46750"/>
                </a:lnTo>
                <a:lnTo>
                  <a:pt x="71400" y="46700"/>
                </a:lnTo>
                <a:lnTo>
                  <a:pt x="71430" y="46660"/>
                </a:lnTo>
                <a:lnTo>
                  <a:pt x="71490" y="46630"/>
                </a:lnTo>
                <a:lnTo>
                  <a:pt x="71550" y="46640"/>
                </a:lnTo>
                <a:lnTo>
                  <a:pt x="71610" y="46640"/>
                </a:lnTo>
                <a:lnTo>
                  <a:pt x="71640" y="46630"/>
                </a:lnTo>
                <a:lnTo>
                  <a:pt x="71670" y="46620"/>
                </a:lnTo>
                <a:lnTo>
                  <a:pt x="71770" y="46620"/>
                </a:lnTo>
                <a:lnTo>
                  <a:pt x="71870" y="46700"/>
                </a:lnTo>
                <a:lnTo>
                  <a:pt x="71940" y="46660"/>
                </a:lnTo>
                <a:lnTo>
                  <a:pt x="71990" y="46680"/>
                </a:lnTo>
                <a:lnTo>
                  <a:pt x="72020" y="46750"/>
                </a:lnTo>
                <a:lnTo>
                  <a:pt x="72060" y="46800"/>
                </a:lnTo>
                <a:lnTo>
                  <a:pt x="72110" y="46800"/>
                </a:lnTo>
                <a:lnTo>
                  <a:pt x="72140" y="46840"/>
                </a:lnTo>
                <a:lnTo>
                  <a:pt x="72180" y="46890"/>
                </a:lnTo>
                <a:lnTo>
                  <a:pt x="72190" y="46900"/>
                </a:lnTo>
                <a:lnTo>
                  <a:pt x="72250" y="46880"/>
                </a:lnTo>
                <a:lnTo>
                  <a:pt x="72290" y="46820"/>
                </a:lnTo>
                <a:lnTo>
                  <a:pt x="72290" y="46750"/>
                </a:lnTo>
                <a:lnTo>
                  <a:pt x="72310" y="46700"/>
                </a:lnTo>
                <a:lnTo>
                  <a:pt x="72360" y="46660"/>
                </a:lnTo>
                <a:lnTo>
                  <a:pt x="72360" y="46630"/>
                </a:lnTo>
                <a:lnTo>
                  <a:pt x="72370" y="46540"/>
                </a:lnTo>
                <a:lnTo>
                  <a:pt x="72360" y="46460"/>
                </a:lnTo>
                <a:lnTo>
                  <a:pt x="72370" y="46420"/>
                </a:lnTo>
                <a:lnTo>
                  <a:pt x="72390" y="46370"/>
                </a:lnTo>
                <a:lnTo>
                  <a:pt x="72400" y="46300"/>
                </a:lnTo>
                <a:lnTo>
                  <a:pt x="72370" y="46230"/>
                </a:lnTo>
                <a:lnTo>
                  <a:pt x="72300" y="46190"/>
                </a:lnTo>
                <a:lnTo>
                  <a:pt x="72230" y="46160"/>
                </a:lnTo>
                <a:lnTo>
                  <a:pt x="72190" y="46160"/>
                </a:lnTo>
                <a:lnTo>
                  <a:pt x="72140" y="46100"/>
                </a:lnTo>
                <a:lnTo>
                  <a:pt x="72080" y="45990"/>
                </a:lnTo>
                <a:lnTo>
                  <a:pt x="72020" y="45980"/>
                </a:lnTo>
                <a:lnTo>
                  <a:pt x="71970" y="45980"/>
                </a:lnTo>
                <a:lnTo>
                  <a:pt x="71940" y="45990"/>
                </a:lnTo>
                <a:lnTo>
                  <a:pt x="71920" y="45990"/>
                </a:lnTo>
                <a:lnTo>
                  <a:pt x="71860" y="45970"/>
                </a:lnTo>
                <a:lnTo>
                  <a:pt x="71820" y="45980"/>
                </a:lnTo>
                <a:lnTo>
                  <a:pt x="71780" y="46030"/>
                </a:lnTo>
                <a:lnTo>
                  <a:pt x="71780" y="46100"/>
                </a:lnTo>
                <a:lnTo>
                  <a:pt x="71780" y="46150"/>
                </a:lnTo>
                <a:lnTo>
                  <a:pt x="71720" y="46230"/>
                </a:lnTo>
                <a:lnTo>
                  <a:pt x="71680" y="46230"/>
                </a:lnTo>
                <a:lnTo>
                  <a:pt x="71670" y="46270"/>
                </a:lnTo>
                <a:lnTo>
                  <a:pt x="71680" y="46340"/>
                </a:lnTo>
                <a:lnTo>
                  <a:pt x="71670" y="46370"/>
                </a:lnTo>
                <a:lnTo>
                  <a:pt x="71590" y="46400"/>
                </a:lnTo>
                <a:lnTo>
                  <a:pt x="71540" y="46370"/>
                </a:lnTo>
                <a:lnTo>
                  <a:pt x="71480" y="46380"/>
                </a:lnTo>
                <a:lnTo>
                  <a:pt x="71380" y="46380"/>
                </a:lnTo>
                <a:lnTo>
                  <a:pt x="71310" y="46380"/>
                </a:lnTo>
                <a:lnTo>
                  <a:pt x="71280" y="46380"/>
                </a:lnTo>
                <a:lnTo>
                  <a:pt x="71240" y="46370"/>
                </a:lnTo>
                <a:lnTo>
                  <a:pt x="71190" y="46380"/>
                </a:lnTo>
                <a:lnTo>
                  <a:pt x="71180" y="46380"/>
                </a:lnTo>
                <a:lnTo>
                  <a:pt x="71150" y="46410"/>
                </a:lnTo>
                <a:lnTo>
                  <a:pt x="71110" y="46390"/>
                </a:lnTo>
                <a:lnTo>
                  <a:pt x="71100" y="46330"/>
                </a:lnTo>
                <a:lnTo>
                  <a:pt x="71040" y="46270"/>
                </a:lnTo>
                <a:lnTo>
                  <a:pt x="71030" y="46220"/>
                </a:lnTo>
                <a:lnTo>
                  <a:pt x="71000" y="46170"/>
                </a:lnTo>
                <a:lnTo>
                  <a:pt x="70980" y="46100"/>
                </a:lnTo>
                <a:lnTo>
                  <a:pt x="70980" y="46000"/>
                </a:lnTo>
                <a:lnTo>
                  <a:pt x="70960" y="45970"/>
                </a:lnTo>
                <a:lnTo>
                  <a:pt x="70940" y="45930"/>
                </a:lnTo>
                <a:lnTo>
                  <a:pt x="70930" y="45900"/>
                </a:lnTo>
                <a:lnTo>
                  <a:pt x="70920" y="45830"/>
                </a:lnTo>
                <a:lnTo>
                  <a:pt x="70910" y="45790"/>
                </a:lnTo>
                <a:lnTo>
                  <a:pt x="70910" y="45770"/>
                </a:lnTo>
                <a:lnTo>
                  <a:pt x="70910" y="45730"/>
                </a:lnTo>
                <a:lnTo>
                  <a:pt x="70910" y="45700"/>
                </a:lnTo>
                <a:lnTo>
                  <a:pt x="70910" y="45650"/>
                </a:lnTo>
                <a:lnTo>
                  <a:pt x="70910" y="45580"/>
                </a:lnTo>
                <a:lnTo>
                  <a:pt x="70910" y="45560"/>
                </a:lnTo>
                <a:lnTo>
                  <a:pt x="70870" y="45550"/>
                </a:lnTo>
                <a:lnTo>
                  <a:pt x="70830" y="45560"/>
                </a:lnTo>
                <a:lnTo>
                  <a:pt x="70800" y="45620"/>
                </a:lnTo>
                <a:lnTo>
                  <a:pt x="70750" y="45640"/>
                </a:lnTo>
                <a:lnTo>
                  <a:pt x="70720" y="45650"/>
                </a:lnTo>
                <a:lnTo>
                  <a:pt x="70690" y="45660"/>
                </a:lnTo>
                <a:lnTo>
                  <a:pt x="70650" y="45680"/>
                </a:lnTo>
                <a:lnTo>
                  <a:pt x="70620" y="45650"/>
                </a:lnTo>
                <a:lnTo>
                  <a:pt x="70580" y="45600"/>
                </a:lnTo>
                <a:lnTo>
                  <a:pt x="70530" y="45580"/>
                </a:lnTo>
                <a:lnTo>
                  <a:pt x="70510" y="45560"/>
                </a:lnTo>
                <a:lnTo>
                  <a:pt x="70490" y="45530"/>
                </a:lnTo>
                <a:lnTo>
                  <a:pt x="70480" y="45480"/>
                </a:lnTo>
                <a:lnTo>
                  <a:pt x="70500" y="45430"/>
                </a:lnTo>
                <a:lnTo>
                  <a:pt x="70520" y="45400"/>
                </a:lnTo>
                <a:lnTo>
                  <a:pt x="70520" y="45360"/>
                </a:lnTo>
                <a:lnTo>
                  <a:pt x="70530" y="45310"/>
                </a:lnTo>
                <a:lnTo>
                  <a:pt x="70570" y="45280"/>
                </a:lnTo>
                <a:lnTo>
                  <a:pt x="70610" y="45200"/>
                </a:lnTo>
                <a:lnTo>
                  <a:pt x="70630" y="45120"/>
                </a:lnTo>
                <a:lnTo>
                  <a:pt x="70630" y="45070"/>
                </a:lnTo>
                <a:lnTo>
                  <a:pt x="70670" y="45070"/>
                </a:lnTo>
                <a:lnTo>
                  <a:pt x="70740" y="45050"/>
                </a:lnTo>
                <a:lnTo>
                  <a:pt x="70730" y="44990"/>
                </a:lnTo>
                <a:lnTo>
                  <a:pt x="70730" y="44920"/>
                </a:lnTo>
                <a:lnTo>
                  <a:pt x="70740" y="44850"/>
                </a:lnTo>
                <a:lnTo>
                  <a:pt x="70760" y="44800"/>
                </a:lnTo>
                <a:lnTo>
                  <a:pt x="70810" y="44760"/>
                </a:lnTo>
                <a:lnTo>
                  <a:pt x="70820" y="44680"/>
                </a:lnTo>
                <a:lnTo>
                  <a:pt x="70800" y="44600"/>
                </a:lnTo>
                <a:lnTo>
                  <a:pt x="70720" y="44600"/>
                </a:lnTo>
                <a:lnTo>
                  <a:pt x="70690" y="44600"/>
                </a:lnTo>
                <a:lnTo>
                  <a:pt x="70640" y="44620"/>
                </a:lnTo>
                <a:lnTo>
                  <a:pt x="70610" y="44610"/>
                </a:lnTo>
                <a:lnTo>
                  <a:pt x="70550" y="44580"/>
                </a:lnTo>
                <a:lnTo>
                  <a:pt x="70470" y="44550"/>
                </a:lnTo>
                <a:lnTo>
                  <a:pt x="70440" y="44610"/>
                </a:lnTo>
                <a:lnTo>
                  <a:pt x="70420" y="44670"/>
                </a:lnTo>
                <a:lnTo>
                  <a:pt x="70340" y="44590"/>
                </a:lnTo>
                <a:lnTo>
                  <a:pt x="70270" y="44640"/>
                </a:lnTo>
                <a:lnTo>
                  <a:pt x="70250" y="44640"/>
                </a:lnTo>
                <a:lnTo>
                  <a:pt x="70190" y="44620"/>
                </a:lnTo>
                <a:lnTo>
                  <a:pt x="70190" y="44600"/>
                </a:lnTo>
                <a:lnTo>
                  <a:pt x="70180" y="44590"/>
                </a:lnTo>
                <a:lnTo>
                  <a:pt x="70150" y="44510"/>
                </a:lnTo>
                <a:lnTo>
                  <a:pt x="70180" y="44460"/>
                </a:lnTo>
                <a:lnTo>
                  <a:pt x="70200" y="44400"/>
                </a:lnTo>
                <a:lnTo>
                  <a:pt x="70190" y="44330"/>
                </a:lnTo>
                <a:lnTo>
                  <a:pt x="70140" y="44330"/>
                </a:lnTo>
                <a:lnTo>
                  <a:pt x="70120" y="44330"/>
                </a:lnTo>
                <a:lnTo>
                  <a:pt x="70040" y="44260"/>
                </a:lnTo>
                <a:lnTo>
                  <a:pt x="70050" y="44200"/>
                </a:lnTo>
                <a:lnTo>
                  <a:pt x="70060" y="44120"/>
                </a:lnTo>
                <a:lnTo>
                  <a:pt x="70010" y="44120"/>
                </a:lnTo>
                <a:lnTo>
                  <a:pt x="69980" y="44140"/>
                </a:lnTo>
                <a:lnTo>
                  <a:pt x="69960" y="44150"/>
                </a:lnTo>
                <a:lnTo>
                  <a:pt x="69920" y="44150"/>
                </a:lnTo>
                <a:lnTo>
                  <a:pt x="69890" y="44090"/>
                </a:lnTo>
                <a:lnTo>
                  <a:pt x="69880" y="44070"/>
                </a:lnTo>
                <a:lnTo>
                  <a:pt x="69880" y="44060"/>
                </a:lnTo>
                <a:lnTo>
                  <a:pt x="69830" y="44050"/>
                </a:lnTo>
                <a:lnTo>
                  <a:pt x="69790" y="44050"/>
                </a:lnTo>
                <a:lnTo>
                  <a:pt x="69750" y="44070"/>
                </a:lnTo>
                <a:lnTo>
                  <a:pt x="69730" y="44090"/>
                </a:lnTo>
                <a:lnTo>
                  <a:pt x="69720" y="44090"/>
                </a:lnTo>
                <a:lnTo>
                  <a:pt x="69690" y="44090"/>
                </a:lnTo>
                <a:lnTo>
                  <a:pt x="69660" y="44040"/>
                </a:lnTo>
                <a:lnTo>
                  <a:pt x="69620" y="44000"/>
                </a:lnTo>
                <a:lnTo>
                  <a:pt x="69540" y="43990"/>
                </a:lnTo>
                <a:lnTo>
                  <a:pt x="69480" y="44010"/>
                </a:lnTo>
                <a:lnTo>
                  <a:pt x="69390" y="44000"/>
                </a:lnTo>
                <a:lnTo>
                  <a:pt x="69330" y="44010"/>
                </a:lnTo>
                <a:lnTo>
                  <a:pt x="69270" y="43970"/>
                </a:lnTo>
                <a:lnTo>
                  <a:pt x="69230" y="43910"/>
                </a:lnTo>
                <a:lnTo>
                  <a:pt x="69190" y="43870"/>
                </a:lnTo>
                <a:lnTo>
                  <a:pt x="69150" y="43820"/>
                </a:lnTo>
                <a:lnTo>
                  <a:pt x="69130" y="43740"/>
                </a:lnTo>
                <a:lnTo>
                  <a:pt x="69070" y="43680"/>
                </a:lnTo>
                <a:lnTo>
                  <a:pt x="69020" y="43660"/>
                </a:lnTo>
                <a:lnTo>
                  <a:pt x="69010" y="43600"/>
                </a:lnTo>
                <a:lnTo>
                  <a:pt x="69020" y="43590"/>
                </a:lnTo>
                <a:lnTo>
                  <a:pt x="69020" y="43560"/>
                </a:lnTo>
                <a:lnTo>
                  <a:pt x="69020" y="43510"/>
                </a:lnTo>
                <a:lnTo>
                  <a:pt x="69000" y="43490"/>
                </a:lnTo>
                <a:lnTo>
                  <a:pt x="68980" y="43460"/>
                </a:lnTo>
                <a:lnTo>
                  <a:pt x="68930" y="43440"/>
                </a:lnTo>
                <a:lnTo>
                  <a:pt x="68890" y="43440"/>
                </a:lnTo>
                <a:lnTo>
                  <a:pt x="68840" y="43450"/>
                </a:lnTo>
                <a:lnTo>
                  <a:pt x="68810" y="43440"/>
                </a:lnTo>
                <a:lnTo>
                  <a:pt x="68750" y="43370"/>
                </a:lnTo>
                <a:lnTo>
                  <a:pt x="68690" y="43300"/>
                </a:lnTo>
                <a:lnTo>
                  <a:pt x="68650" y="43310"/>
                </a:lnTo>
                <a:lnTo>
                  <a:pt x="68560" y="43280"/>
                </a:lnTo>
                <a:lnTo>
                  <a:pt x="68540" y="43270"/>
                </a:lnTo>
                <a:lnTo>
                  <a:pt x="68450" y="43220"/>
                </a:lnTo>
                <a:lnTo>
                  <a:pt x="68370" y="43160"/>
                </a:lnTo>
                <a:lnTo>
                  <a:pt x="68320" y="43080"/>
                </a:lnTo>
                <a:lnTo>
                  <a:pt x="68240" y="43030"/>
                </a:lnTo>
                <a:lnTo>
                  <a:pt x="68170" y="43010"/>
                </a:lnTo>
                <a:lnTo>
                  <a:pt x="68140" y="43000"/>
                </a:lnTo>
                <a:lnTo>
                  <a:pt x="68140" y="42980"/>
                </a:lnTo>
                <a:lnTo>
                  <a:pt x="68180" y="42940"/>
                </a:lnTo>
                <a:lnTo>
                  <a:pt x="68180" y="42880"/>
                </a:lnTo>
                <a:lnTo>
                  <a:pt x="68140" y="42810"/>
                </a:lnTo>
                <a:lnTo>
                  <a:pt x="68170" y="42780"/>
                </a:lnTo>
                <a:lnTo>
                  <a:pt x="68180" y="42740"/>
                </a:lnTo>
                <a:lnTo>
                  <a:pt x="68210" y="42710"/>
                </a:lnTo>
                <a:lnTo>
                  <a:pt x="68210" y="42650"/>
                </a:lnTo>
                <a:lnTo>
                  <a:pt x="68210" y="42620"/>
                </a:lnTo>
                <a:lnTo>
                  <a:pt x="68210" y="42610"/>
                </a:lnTo>
                <a:lnTo>
                  <a:pt x="68210" y="42580"/>
                </a:lnTo>
                <a:lnTo>
                  <a:pt x="68290" y="42560"/>
                </a:lnTo>
                <a:lnTo>
                  <a:pt x="68330" y="42550"/>
                </a:lnTo>
                <a:lnTo>
                  <a:pt x="68360" y="42540"/>
                </a:lnTo>
                <a:lnTo>
                  <a:pt x="68430" y="42520"/>
                </a:lnTo>
                <a:lnTo>
                  <a:pt x="68470" y="42500"/>
                </a:lnTo>
                <a:lnTo>
                  <a:pt x="68520" y="42470"/>
                </a:lnTo>
                <a:lnTo>
                  <a:pt x="68570" y="42490"/>
                </a:lnTo>
                <a:lnTo>
                  <a:pt x="68610" y="42490"/>
                </a:lnTo>
                <a:lnTo>
                  <a:pt x="68670" y="42490"/>
                </a:lnTo>
                <a:lnTo>
                  <a:pt x="68700" y="42500"/>
                </a:lnTo>
                <a:lnTo>
                  <a:pt x="68720" y="42510"/>
                </a:lnTo>
                <a:lnTo>
                  <a:pt x="68780" y="42510"/>
                </a:lnTo>
                <a:lnTo>
                  <a:pt x="68870" y="42540"/>
                </a:lnTo>
                <a:lnTo>
                  <a:pt x="68940" y="42570"/>
                </a:lnTo>
                <a:lnTo>
                  <a:pt x="69020" y="42600"/>
                </a:lnTo>
                <a:lnTo>
                  <a:pt x="69030" y="42680"/>
                </a:lnTo>
                <a:lnTo>
                  <a:pt x="69070" y="42740"/>
                </a:lnTo>
                <a:lnTo>
                  <a:pt x="69110" y="42790"/>
                </a:lnTo>
                <a:lnTo>
                  <a:pt x="69150" y="42830"/>
                </a:lnTo>
                <a:lnTo>
                  <a:pt x="69160" y="42870"/>
                </a:lnTo>
                <a:lnTo>
                  <a:pt x="69160" y="42920"/>
                </a:lnTo>
                <a:lnTo>
                  <a:pt x="69170" y="42960"/>
                </a:lnTo>
                <a:lnTo>
                  <a:pt x="69210" y="42990"/>
                </a:lnTo>
                <a:lnTo>
                  <a:pt x="69260" y="43000"/>
                </a:lnTo>
                <a:lnTo>
                  <a:pt x="69270" y="43050"/>
                </a:lnTo>
                <a:lnTo>
                  <a:pt x="69290" y="43090"/>
                </a:lnTo>
                <a:lnTo>
                  <a:pt x="69300" y="43140"/>
                </a:lnTo>
                <a:lnTo>
                  <a:pt x="69310" y="43280"/>
                </a:lnTo>
                <a:lnTo>
                  <a:pt x="69320" y="43310"/>
                </a:lnTo>
                <a:lnTo>
                  <a:pt x="69310" y="43350"/>
                </a:lnTo>
                <a:lnTo>
                  <a:pt x="69350" y="43370"/>
                </a:lnTo>
                <a:lnTo>
                  <a:pt x="69390" y="43360"/>
                </a:lnTo>
                <a:lnTo>
                  <a:pt x="69450" y="43340"/>
                </a:lnTo>
                <a:lnTo>
                  <a:pt x="69470" y="43330"/>
                </a:lnTo>
                <a:lnTo>
                  <a:pt x="69480" y="43300"/>
                </a:lnTo>
                <a:lnTo>
                  <a:pt x="69470" y="43250"/>
                </a:lnTo>
                <a:lnTo>
                  <a:pt x="69510" y="43160"/>
                </a:lnTo>
                <a:lnTo>
                  <a:pt x="69480" y="43140"/>
                </a:lnTo>
                <a:lnTo>
                  <a:pt x="69590" y="43110"/>
                </a:lnTo>
                <a:lnTo>
                  <a:pt x="69620" y="43090"/>
                </a:lnTo>
                <a:lnTo>
                  <a:pt x="69680" y="43100"/>
                </a:lnTo>
                <a:lnTo>
                  <a:pt x="69760" y="43240"/>
                </a:lnTo>
                <a:lnTo>
                  <a:pt x="69810" y="43310"/>
                </a:lnTo>
                <a:lnTo>
                  <a:pt x="69900" y="43320"/>
                </a:lnTo>
                <a:lnTo>
                  <a:pt x="69940" y="43290"/>
                </a:lnTo>
                <a:lnTo>
                  <a:pt x="69960" y="43270"/>
                </a:lnTo>
                <a:lnTo>
                  <a:pt x="70000" y="43250"/>
                </a:lnTo>
                <a:lnTo>
                  <a:pt x="70010" y="43240"/>
                </a:lnTo>
                <a:lnTo>
                  <a:pt x="70070" y="43210"/>
                </a:lnTo>
                <a:lnTo>
                  <a:pt x="70150" y="43190"/>
                </a:lnTo>
                <a:lnTo>
                  <a:pt x="70270" y="43210"/>
                </a:lnTo>
                <a:lnTo>
                  <a:pt x="70290" y="43160"/>
                </a:lnTo>
                <a:lnTo>
                  <a:pt x="70280" y="43100"/>
                </a:lnTo>
                <a:lnTo>
                  <a:pt x="70270" y="43020"/>
                </a:lnTo>
                <a:lnTo>
                  <a:pt x="70300" y="42990"/>
                </a:lnTo>
                <a:lnTo>
                  <a:pt x="70310" y="42990"/>
                </a:lnTo>
                <a:lnTo>
                  <a:pt x="70480" y="42920"/>
                </a:lnTo>
                <a:lnTo>
                  <a:pt x="70610" y="42960"/>
                </a:lnTo>
                <a:lnTo>
                  <a:pt x="70710" y="42990"/>
                </a:lnTo>
                <a:lnTo>
                  <a:pt x="70680" y="43050"/>
                </a:lnTo>
                <a:lnTo>
                  <a:pt x="70700" y="43120"/>
                </a:lnTo>
                <a:lnTo>
                  <a:pt x="70750" y="43150"/>
                </a:lnTo>
                <a:lnTo>
                  <a:pt x="70820" y="43170"/>
                </a:lnTo>
                <a:lnTo>
                  <a:pt x="70790" y="43240"/>
                </a:lnTo>
                <a:lnTo>
                  <a:pt x="70800" y="43280"/>
                </a:lnTo>
                <a:lnTo>
                  <a:pt x="70820" y="43370"/>
                </a:lnTo>
                <a:lnTo>
                  <a:pt x="70850" y="43410"/>
                </a:lnTo>
                <a:lnTo>
                  <a:pt x="70860" y="43430"/>
                </a:lnTo>
                <a:lnTo>
                  <a:pt x="70910" y="43410"/>
                </a:lnTo>
                <a:lnTo>
                  <a:pt x="71010" y="43370"/>
                </a:lnTo>
                <a:lnTo>
                  <a:pt x="71060" y="43360"/>
                </a:lnTo>
                <a:lnTo>
                  <a:pt x="71120" y="43380"/>
                </a:lnTo>
                <a:lnTo>
                  <a:pt x="71160" y="43360"/>
                </a:lnTo>
                <a:lnTo>
                  <a:pt x="71170" y="43350"/>
                </a:lnTo>
                <a:lnTo>
                  <a:pt x="71200" y="43300"/>
                </a:lnTo>
                <a:lnTo>
                  <a:pt x="71220" y="43240"/>
                </a:lnTo>
                <a:lnTo>
                  <a:pt x="71210" y="43180"/>
                </a:lnTo>
                <a:lnTo>
                  <a:pt x="71220" y="43110"/>
                </a:lnTo>
                <a:lnTo>
                  <a:pt x="71260" y="42990"/>
                </a:lnTo>
                <a:lnTo>
                  <a:pt x="71260" y="42910"/>
                </a:lnTo>
                <a:lnTo>
                  <a:pt x="71270" y="42890"/>
                </a:lnTo>
                <a:lnTo>
                  <a:pt x="71290" y="42860"/>
                </a:lnTo>
                <a:lnTo>
                  <a:pt x="71360" y="42860"/>
                </a:lnTo>
                <a:lnTo>
                  <a:pt x="71370" y="42870"/>
                </a:lnTo>
                <a:lnTo>
                  <a:pt x="71420" y="42880"/>
                </a:lnTo>
                <a:lnTo>
                  <a:pt x="71500" y="42860"/>
                </a:lnTo>
                <a:lnTo>
                  <a:pt x="71580" y="42890"/>
                </a:lnTo>
                <a:lnTo>
                  <a:pt x="71640" y="42870"/>
                </a:lnTo>
                <a:lnTo>
                  <a:pt x="71690" y="42840"/>
                </a:lnTo>
                <a:lnTo>
                  <a:pt x="71700" y="42800"/>
                </a:lnTo>
                <a:lnTo>
                  <a:pt x="71680" y="42780"/>
                </a:lnTo>
                <a:lnTo>
                  <a:pt x="71650" y="42750"/>
                </a:lnTo>
                <a:lnTo>
                  <a:pt x="71650" y="42720"/>
                </a:lnTo>
                <a:lnTo>
                  <a:pt x="71650" y="42710"/>
                </a:lnTo>
                <a:lnTo>
                  <a:pt x="71660" y="42690"/>
                </a:lnTo>
                <a:lnTo>
                  <a:pt x="71680" y="42660"/>
                </a:lnTo>
                <a:lnTo>
                  <a:pt x="71680" y="42640"/>
                </a:lnTo>
                <a:lnTo>
                  <a:pt x="71680" y="42610"/>
                </a:lnTo>
                <a:lnTo>
                  <a:pt x="71730" y="42570"/>
                </a:lnTo>
                <a:lnTo>
                  <a:pt x="71740" y="42540"/>
                </a:lnTo>
                <a:lnTo>
                  <a:pt x="71790" y="42490"/>
                </a:lnTo>
                <a:lnTo>
                  <a:pt x="71830" y="42450"/>
                </a:lnTo>
                <a:lnTo>
                  <a:pt x="71840" y="42400"/>
                </a:lnTo>
                <a:lnTo>
                  <a:pt x="71820" y="42340"/>
                </a:lnTo>
                <a:lnTo>
                  <a:pt x="71810" y="42290"/>
                </a:lnTo>
                <a:lnTo>
                  <a:pt x="71860" y="42240"/>
                </a:lnTo>
                <a:lnTo>
                  <a:pt x="71940" y="42250"/>
                </a:lnTo>
                <a:lnTo>
                  <a:pt x="72010" y="42230"/>
                </a:lnTo>
                <a:lnTo>
                  <a:pt x="72070" y="42230"/>
                </a:lnTo>
                <a:lnTo>
                  <a:pt x="72160" y="42230"/>
                </a:lnTo>
                <a:lnTo>
                  <a:pt x="72220" y="42190"/>
                </a:lnTo>
                <a:lnTo>
                  <a:pt x="72290" y="42150"/>
                </a:lnTo>
                <a:lnTo>
                  <a:pt x="72360" y="42130"/>
                </a:lnTo>
                <a:lnTo>
                  <a:pt x="72380" y="42140"/>
                </a:lnTo>
                <a:lnTo>
                  <a:pt x="72430" y="42190"/>
                </a:lnTo>
                <a:lnTo>
                  <a:pt x="72390" y="42240"/>
                </a:lnTo>
                <a:lnTo>
                  <a:pt x="72390" y="42300"/>
                </a:lnTo>
                <a:lnTo>
                  <a:pt x="72370" y="42380"/>
                </a:lnTo>
                <a:lnTo>
                  <a:pt x="72350" y="42480"/>
                </a:lnTo>
                <a:lnTo>
                  <a:pt x="72350" y="42510"/>
                </a:lnTo>
                <a:lnTo>
                  <a:pt x="72320" y="42630"/>
                </a:lnTo>
                <a:lnTo>
                  <a:pt x="72370" y="42660"/>
                </a:lnTo>
                <a:lnTo>
                  <a:pt x="72370" y="42700"/>
                </a:lnTo>
                <a:lnTo>
                  <a:pt x="72390" y="42730"/>
                </a:lnTo>
                <a:lnTo>
                  <a:pt x="72410" y="42740"/>
                </a:lnTo>
                <a:lnTo>
                  <a:pt x="72410" y="42770"/>
                </a:lnTo>
                <a:lnTo>
                  <a:pt x="72420" y="42760"/>
                </a:lnTo>
                <a:lnTo>
                  <a:pt x="72430" y="42750"/>
                </a:lnTo>
                <a:lnTo>
                  <a:pt x="72470" y="42760"/>
                </a:lnTo>
                <a:lnTo>
                  <a:pt x="72490" y="42770"/>
                </a:lnTo>
                <a:lnTo>
                  <a:pt x="72490" y="42780"/>
                </a:lnTo>
                <a:lnTo>
                  <a:pt x="72520" y="42800"/>
                </a:lnTo>
                <a:lnTo>
                  <a:pt x="72540" y="42800"/>
                </a:lnTo>
                <a:lnTo>
                  <a:pt x="72550" y="42800"/>
                </a:lnTo>
                <a:lnTo>
                  <a:pt x="72570" y="42800"/>
                </a:lnTo>
                <a:lnTo>
                  <a:pt x="72590" y="42790"/>
                </a:lnTo>
                <a:lnTo>
                  <a:pt x="72590" y="42770"/>
                </a:lnTo>
                <a:lnTo>
                  <a:pt x="72590" y="42760"/>
                </a:lnTo>
                <a:lnTo>
                  <a:pt x="72640" y="42760"/>
                </a:lnTo>
                <a:lnTo>
                  <a:pt x="72650" y="42770"/>
                </a:lnTo>
                <a:lnTo>
                  <a:pt x="72650" y="42780"/>
                </a:lnTo>
                <a:lnTo>
                  <a:pt x="72660" y="42780"/>
                </a:lnTo>
                <a:lnTo>
                  <a:pt x="72680" y="42790"/>
                </a:lnTo>
                <a:lnTo>
                  <a:pt x="72680" y="42800"/>
                </a:lnTo>
                <a:lnTo>
                  <a:pt x="72730" y="42820"/>
                </a:lnTo>
                <a:lnTo>
                  <a:pt x="72780" y="42820"/>
                </a:lnTo>
                <a:lnTo>
                  <a:pt x="72800" y="42830"/>
                </a:lnTo>
                <a:lnTo>
                  <a:pt x="72800" y="42840"/>
                </a:lnTo>
                <a:lnTo>
                  <a:pt x="72790" y="42860"/>
                </a:lnTo>
                <a:lnTo>
                  <a:pt x="72790" y="42870"/>
                </a:lnTo>
                <a:lnTo>
                  <a:pt x="72790" y="42880"/>
                </a:lnTo>
                <a:lnTo>
                  <a:pt x="72780" y="42890"/>
                </a:lnTo>
                <a:lnTo>
                  <a:pt x="72770" y="42900"/>
                </a:lnTo>
                <a:lnTo>
                  <a:pt x="72770" y="42910"/>
                </a:lnTo>
                <a:lnTo>
                  <a:pt x="72770" y="42950"/>
                </a:lnTo>
                <a:lnTo>
                  <a:pt x="72790" y="42980"/>
                </a:lnTo>
                <a:lnTo>
                  <a:pt x="72810" y="43000"/>
                </a:lnTo>
                <a:lnTo>
                  <a:pt x="72850" y="43020"/>
                </a:lnTo>
                <a:lnTo>
                  <a:pt x="72900" y="43040"/>
                </a:lnTo>
                <a:lnTo>
                  <a:pt x="72960" y="43070"/>
                </a:lnTo>
                <a:lnTo>
                  <a:pt x="72980" y="43080"/>
                </a:lnTo>
                <a:lnTo>
                  <a:pt x="72990" y="43090"/>
                </a:lnTo>
                <a:lnTo>
                  <a:pt x="73000" y="43090"/>
                </a:lnTo>
                <a:lnTo>
                  <a:pt x="73030" y="43100"/>
                </a:lnTo>
                <a:lnTo>
                  <a:pt x="73040" y="43110"/>
                </a:lnTo>
                <a:lnTo>
                  <a:pt x="73040" y="43140"/>
                </a:lnTo>
                <a:lnTo>
                  <a:pt x="73030" y="43160"/>
                </a:lnTo>
                <a:lnTo>
                  <a:pt x="73000" y="43190"/>
                </a:lnTo>
                <a:lnTo>
                  <a:pt x="72970" y="43210"/>
                </a:lnTo>
                <a:lnTo>
                  <a:pt x="72940" y="43230"/>
                </a:lnTo>
                <a:lnTo>
                  <a:pt x="72920" y="43240"/>
                </a:lnTo>
                <a:lnTo>
                  <a:pt x="72890" y="43240"/>
                </a:lnTo>
                <a:lnTo>
                  <a:pt x="72870" y="43240"/>
                </a:lnTo>
                <a:lnTo>
                  <a:pt x="72850" y="43240"/>
                </a:lnTo>
                <a:lnTo>
                  <a:pt x="72890" y="43250"/>
                </a:lnTo>
                <a:lnTo>
                  <a:pt x="72910" y="43280"/>
                </a:lnTo>
                <a:lnTo>
                  <a:pt x="72950" y="43290"/>
                </a:lnTo>
                <a:lnTo>
                  <a:pt x="72970" y="43290"/>
                </a:lnTo>
                <a:lnTo>
                  <a:pt x="72990" y="43270"/>
                </a:lnTo>
                <a:lnTo>
                  <a:pt x="73020" y="43240"/>
                </a:lnTo>
                <a:lnTo>
                  <a:pt x="73060" y="43200"/>
                </a:lnTo>
                <a:lnTo>
                  <a:pt x="73080" y="43170"/>
                </a:lnTo>
                <a:lnTo>
                  <a:pt x="73090" y="43180"/>
                </a:lnTo>
                <a:lnTo>
                  <a:pt x="73100" y="43180"/>
                </a:lnTo>
                <a:lnTo>
                  <a:pt x="73110" y="43180"/>
                </a:lnTo>
                <a:lnTo>
                  <a:pt x="73120" y="43180"/>
                </a:lnTo>
                <a:lnTo>
                  <a:pt x="73130" y="43170"/>
                </a:lnTo>
                <a:lnTo>
                  <a:pt x="73140" y="43170"/>
                </a:lnTo>
                <a:lnTo>
                  <a:pt x="73170" y="43190"/>
                </a:lnTo>
                <a:lnTo>
                  <a:pt x="73200" y="43200"/>
                </a:lnTo>
                <a:lnTo>
                  <a:pt x="73230" y="43220"/>
                </a:lnTo>
                <a:lnTo>
                  <a:pt x="73240" y="43240"/>
                </a:lnTo>
                <a:lnTo>
                  <a:pt x="73260" y="43270"/>
                </a:lnTo>
                <a:lnTo>
                  <a:pt x="73260" y="43290"/>
                </a:lnTo>
                <a:lnTo>
                  <a:pt x="73270" y="43330"/>
                </a:lnTo>
                <a:lnTo>
                  <a:pt x="73270" y="43350"/>
                </a:lnTo>
                <a:lnTo>
                  <a:pt x="73260" y="43380"/>
                </a:lnTo>
                <a:lnTo>
                  <a:pt x="73270" y="43370"/>
                </a:lnTo>
                <a:lnTo>
                  <a:pt x="73280" y="43330"/>
                </a:lnTo>
                <a:lnTo>
                  <a:pt x="73270" y="43280"/>
                </a:lnTo>
                <a:lnTo>
                  <a:pt x="73270" y="43270"/>
                </a:lnTo>
                <a:lnTo>
                  <a:pt x="73280" y="43270"/>
                </a:lnTo>
                <a:lnTo>
                  <a:pt x="73300" y="43280"/>
                </a:lnTo>
                <a:lnTo>
                  <a:pt x="73310" y="43280"/>
                </a:lnTo>
                <a:lnTo>
                  <a:pt x="73340" y="43290"/>
                </a:lnTo>
                <a:lnTo>
                  <a:pt x="73360" y="43290"/>
                </a:lnTo>
                <a:lnTo>
                  <a:pt x="73380" y="43290"/>
                </a:lnTo>
                <a:lnTo>
                  <a:pt x="73410" y="43300"/>
                </a:lnTo>
                <a:lnTo>
                  <a:pt x="73440" y="43310"/>
                </a:lnTo>
                <a:lnTo>
                  <a:pt x="73470" y="43330"/>
                </a:lnTo>
                <a:lnTo>
                  <a:pt x="73530" y="43340"/>
                </a:lnTo>
                <a:lnTo>
                  <a:pt x="73570" y="43360"/>
                </a:lnTo>
                <a:lnTo>
                  <a:pt x="73610" y="43390"/>
                </a:lnTo>
                <a:lnTo>
                  <a:pt x="73660" y="43410"/>
                </a:lnTo>
                <a:lnTo>
                  <a:pt x="73690" y="43440"/>
                </a:lnTo>
                <a:lnTo>
                  <a:pt x="73700" y="43450"/>
                </a:lnTo>
                <a:lnTo>
                  <a:pt x="73710" y="43450"/>
                </a:lnTo>
                <a:lnTo>
                  <a:pt x="73710" y="43470"/>
                </a:lnTo>
                <a:lnTo>
                  <a:pt x="73720" y="43480"/>
                </a:lnTo>
                <a:lnTo>
                  <a:pt x="73740" y="43460"/>
                </a:lnTo>
                <a:lnTo>
                  <a:pt x="73750" y="43470"/>
                </a:lnTo>
                <a:lnTo>
                  <a:pt x="73800" y="43490"/>
                </a:lnTo>
                <a:lnTo>
                  <a:pt x="73870" y="43530"/>
                </a:lnTo>
                <a:lnTo>
                  <a:pt x="73920" y="43550"/>
                </a:lnTo>
                <a:lnTo>
                  <a:pt x="73950" y="43580"/>
                </a:lnTo>
                <a:lnTo>
                  <a:pt x="73970" y="43620"/>
                </a:lnTo>
                <a:lnTo>
                  <a:pt x="73980" y="43670"/>
                </a:lnTo>
                <a:lnTo>
                  <a:pt x="73970" y="43680"/>
                </a:lnTo>
                <a:lnTo>
                  <a:pt x="74000" y="43700"/>
                </a:lnTo>
                <a:lnTo>
                  <a:pt x="74010" y="43740"/>
                </a:lnTo>
                <a:lnTo>
                  <a:pt x="74020" y="43770"/>
                </a:lnTo>
                <a:lnTo>
                  <a:pt x="74020" y="43810"/>
                </a:lnTo>
                <a:lnTo>
                  <a:pt x="74030" y="43830"/>
                </a:lnTo>
                <a:lnTo>
                  <a:pt x="74050" y="43870"/>
                </a:lnTo>
                <a:lnTo>
                  <a:pt x="74060" y="43900"/>
                </a:lnTo>
                <a:lnTo>
                  <a:pt x="74050" y="43930"/>
                </a:lnTo>
                <a:lnTo>
                  <a:pt x="74010" y="43940"/>
                </a:lnTo>
                <a:lnTo>
                  <a:pt x="73980" y="43950"/>
                </a:lnTo>
                <a:lnTo>
                  <a:pt x="73960" y="43960"/>
                </a:lnTo>
                <a:lnTo>
                  <a:pt x="73960" y="43970"/>
                </a:lnTo>
                <a:lnTo>
                  <a:pt x="73980" y="43970"/>
                </a:lnTo>
                <a:lnTo>
                  <a:pt x="73990" y="43970"/>
                </a:lnTo>
                <a:lnTo>
                  <a:pt x="73990" y="43960"/>
                </a:lnTo>
                <a:lnTo>
                  <a:pt x="74010" y="43960"/>
                </a:lnTo>
                <a:lnTo>
                  <a:pt x="74010" y="43950"/>
                </a:lnTo>
                <a:lnTo>
                  <a:pt x="74030" y="43950"/>
                </a:lnTo>
                <a:lnTo>
                  <a:pt x="74050" y="43940"/>
                </a:lnTo>
                <a:lnTo>
                  <a:pt x="74060" y="43940"/>
                </a:lnTo>
                <a:lnTo>
                  <a:pt x="74090" y="43970"/>
                </a:lnTo>
                <a:lnTo>
                  <a:pt x="74120" y="44020"/>
                </a:lnTo>
                <a:lnTo>
                  <a:pt x="74140" y="44060"/>
                </a:lnTo>
                <a:lnTo>
                  <a:pt x="74160" y="44120"/>
                </a:lnTo>
                <a:lnTo>
                  <a:pt x="74170" y="44150"/>
                </a:lnTo>
                <a:lnTo>
                  <a:pt x="74170" y="44160"/>
                </a:lnTo>
                <a:lnTo>
                  <a:pt x="74180" y="44190"/>
                </a:lnTo>
                <a:lnTo>
                  <a:pt x="74190" y="44240"/>
                </a:lnTo>
                <a:lnTo>
                  <a:pt x="74190" y="44280"/>
                </a:lnTo>
                <a:lnTo>
                  <a:pt x="74200" y="44310"/>
                </a:lnTo>
                <a:lnTo>
                  <a:pt x="74230" y="44340"/>
                </a:lnTo>
                <a:lnTo>
                  <a:pt x="74260" y="44380"/>
                </a:lnTo>
                <a:lnTo>
                  <a:pt x="74270" y="44390"/>
                </a:lnTo>
                <a:lnTo>
                  <a:pt x="74280" y="44420"/>
                </a:lnTo>
                <a:lnTo>
                  <a:pt x="74280" y="44440"/>
                </a:lnTo>
                <a:lnTo>
                  <a:pt x="74260" y="44470"/>
                </a:lnTo>
                <a:lnTo>
                  <a:pt x="74250" y="44510"/>
                </a:lnTo>
                <a:lnTo>
                  <a:pt x="74230" y="44540"/>
                </a:lnTo>
                <a:lnTo>
                  <a:pt x="74210" y="44580"/>
                </a:lnTo>
                <a:lnTo>
                  <a:pt x="74200" y="44590"/>
                </a:lnTo>
                <a:lnTo>
                  <a:pt x="74170" y="44590"/>
                </a:lnTo>
                <a:lnTo>
                  <a:pt x="74170" y="44600"/>
                </a:lnTo>
                <a:lnTo>
                  <a:pt x="74180" y="44610"/>
                </a:lnTo>
                <a:lnTo>
                  <a:pt x="74190" y="44610"/>
                </a:lnTo>
                <a:lnTo>
                  <a:pt x="74270" y="44570"/>
                </a:lnTo>
                <a:lnTo>
                  <a:pt x="74280" y="44570"/>
                </a:lnTo>
                <a:lnTo>
                  <a:pt x="74290" y="44570"/>
                </a:lnTo>
                <a:lnTo>
                  <a:pt x="74300" y="44590"/>
                </a:lnTo>
                <a:lnTo>
                  <a:pt x="74300" y="44600"/>
                </a:lnTo>
                <a:lnTo>
                  <a:pt x="74320" y="44630"/>
                </a:lnTo>
                <a:lnTo>
                  <a:pt x="74330" y="44670"/>
                </a:lnTo>
                <a:lnTo>
                  <a:pt x="74330" y="44680"/>
                </a:lnTo>
                <a:lnTo>
                  <a:pt x="74330" y="44700"/>
                </a:lnTo>
                <a:lnTo>
                  <a:pt x="74330" y="44710"/>
                </a:lnTo>
                <a:lnTo>
                  <a:pt x="74310" y="44740"/>
                </a:lnTo>
                <a:lnTo>
                  <a:pt x="74300" y="44740"/>
                </a:lnTo>
                <a:lnTo>
                  <a:pt x="74310" y="44740"/>
                </a:lnTo>
                <a:lnTo>
                  <a:pt x="74330" y="44720"/>
                </a:lnTo>
                <a:lnTo>
                  <a:pt x="74340" y="44730"/>
                </a:lnTo>
                <a:lnTo>
                  <a:pt x="74360" y="44730"/>
                </a:lnTo>
                <a:lnTo>
                  <a:pt x="74360" y="44740"/>
                </a:lnTo>
                <a:lnTo>
                  <a:pt x="74360" y="44750"/>
                </a:lnTo>
                <a:lnTo>
                  <a:pt x="74370" y="44800"/>
                </a:lnTo>
                <a:lnTo>
                  <a:pt x="74350" y="44800"/>
                </a:lnTo>
                <a:lnTo>
                  <a:pt x="74340" y="44810"/>
                </a:lnTo>
                <a:lnTo>
                  <a:pt x="74330" y="44810"/>
                </a:lnTo>
                <a:lnTo>
                  <a:pt x="74340" y="44830"/>
                </a:lnTo>
                <a:lnTo>
                  <a:pt x="74350" y="44870"/>
                </a:lnTo>
                <a:lnTo>
                  <a:pt x="74370" y="44890"/>
                </a:lnTo>
                <a:lnTo>
                  <a:pt x="74390" y="44920"/>
                </a:lnTo>
                <a:lnTo>
                  <a:pt x="74390" y="44940"/>
                </a:lnTo>
                <a:lnTo>
                  <a:pt x="74390" y="44950"/>
                </a:lnTo>
                <a:lnTo>
                  <a:pt x="74380" y="44980"/>
                </a:lnTo>
                <a:lnTo>
                  <a:pt x="74390" y="44980"/>
                </a:lnTo>
                <a:lnTo>
                  <a:pt x="74400" y="44990"/>
                </a:lnTo>
                <a:lnTo>
                  <a:pt x="74430" y="45010"/>
                </a:lnTo>
                <a:lnTo>
                  <a:pt x="74460" y="45000"/>
                </a:lnTo>
                <a:lnTo>
                  <a:pt x="74450" y="45020"/>
                </a:lnTo>
                <a:lnTo>
                  <a:pt x="74450" y="45060"/>
                </a:lnTo>
                <a:lnTo>
                  <a:pt x="74460" y="45080"/>
                </a:lnTo>
                <a:lnTo>
                  <a:pt x="74460" y="45140"/>
                </a:lnTo>
                <a:lnTo>
                  <a:pt x="74470" y="45170"/>
                </a:lnTo>
                <a:lnTo>
                  <a:pt x="74460" y="45190"/>
                </a:lnTo>
                <a:lnTo>
                  <a:pt x="74530" y="45210"/>
                </a:lnTo>
                <a:lnTo>
                  <a:pt x="74540" y="45230"/>
                </a:lnTo>
                <a:lnTo>
                  <a:pt x="74550" y="45310"/>
                </a:lnTo>
                <a:lnTo>
                  <a:pt x="74550" y="45400"/>
                </a:lnTo>
                <a:lnTo>
                  <a:pt x="74570" y="45440"/>
                </a:lnTo>
                <a:lnTo>
                  <a:pt x="74580" y="45420"/>
                </a:lnTo>
                <a:lnTo>
                  <a:pt x="74620" y="45430"/>
                </a:lnTo>
                <a:lnTo>
                  <a:pt x="74640" y="45450"/>
                </a:lnTo>
                <a:lnTo>
                  <a:pt x="74660" y="45470"/>
                </a:lnTo>
                <a:lnTo>
                  <a:pt x="74660" y="45480"/>
                </a:lnTo>
                <a:lnTo>
                  <a:pt x="74670" y="45490"/>
                </a:lnTo>
                <a:lnTo>
                  <a:pt x="74670" y="45540"/>
                </a:lnTo>
                <a:lnTo>
                  <a:pt x="74670" y="45560"/>
                </a:lnTo>
                <a:lnTo>
                  <a:pt x="74670" y="45570"/>
                </a:lnTo>
                <a:lnTo>
                  <a:pt x="74660" y="45580"/>
                </a:lnTo>
                <a:lnTo>
                  <a:pt x="74650" y="45580"/>
                </a:lnTo>
                <a:lnTo>
                  <a:pt x="74640" y="45590"/>
                </a:lnTo>
                <a:lnTo>
                  <a:pt x="74630" y="45600"/>
                </a:lnTo>
                <a:lnTo>
                  <a:pt x="74620" y="45610"/>
                </a:lnTo>
                <a:lnTo>
                  <a:pt x="74630" y="45650"/>
                </a:lnTo>
                <a:lnTo>
                  <a:pt x="74650" y="45700"/>
                </a:lnTo>
                <a:lnTo>
                  <a:pt x="74660" y="45710"/>
                </a:lnTo>
                <a:lnTo>
                  <a:pt x="74660" y="45730"/>
                </a:lnTo>
                <a:lnTo>
                  <a:pt x="74670" y="45740"/>
                </a:lnTo>
                <a:lnTo>
                  <a:pt x="74680" y="45750"/>
                </a:lnTo>
                <a:lnTo>
                  <a:pt x="74690" y="45750"/>
                </a:lnTo>
                <a:lnTo>
                  <a:pt x="74740" y="45810"/>
                </a:lnTo>
                <a:lnTo>
                  <a:pt x="74740" y="45820"/>
                </a:lnTo>
                <a:lnTo>
                  <a:pt x="74740" y="45850"/>
                </a:lnTo>
                <a:lnTo>
                  <a:pt x="74750" y="45850"/>
                </a:lnTo>
                <a:lnTo>
                  <a:pt x="74730" y="45860"/>
                </a:lnTo>
                <a:lnTo>
                  <a:pt x="74760" y="45910"/>
                </a:lnTo>
                <a:lnTo>
                  <a:pt x="74780" y="45920"/>
                </a:lnTo>
                <a:lnTo>
                  <a:pt x="74790" y="45930"/>
                </a:lnTo>
                <a:lnTo>
                  <a:pt x="74820" y="45940"/>
                </a:lnTo>
                <a:lnTo>
                  <a:pt x="74830" y="45950"/>
                </a:lnTo>
                <a:lnTo>
                  <a:pt x="74830" y="45960"/>
                </a:lnTo>
                <a:lnTo>
                  <a:pt x="74830" y="45980"/>
                </a:lnTo>
                <a:lnTo>
                  <a:pt x="74830" y="46010"/>
                </a:lnTo>
                <a:lnTo>
                  <a:pt x="74830" y="46030"/>
                </a:lnTo>
                <a:lnTo>
                  <a:pt x="74840" y="46040"/>
                </a:lnTo>
                <a:lnTo>
                  <a:pt x="74860" y="46080"/>
                </a:lnTo>
                <a:lnTo>
                  <a:pt x="74860" y="46090"/>
                </a:lnTo>
                <a:lnTo>
                  <a:pt x="74870" y="46160"/>
                </a:lnTo>
                <a:lnTo>
                  <a:pt x="74870" y="46180"/>
                </a:lnTo>
                <a:lnTo>
                  <a:pt x="74810" y="46230"/>
                </a:lnTo>
                <a:lnTo>
                  <a:pt x="74800" y="46240"/>
                </a:lnTo>
                <a:lnTo>
                  <a:pt x="74790" y="46290"/>
                </a:lnTo>
                <a:lnTo>
                  <a:pt x="74800" y="46330"/>
                </a:lnTo>
                <a:lnTo>
                  <a:pt x="74800" y="46350"/>
                </a:lnTo>
                <a:lnTo>
                  <a:pt x="74840" y="46350"/>
                </a:lnTo>
                <a:lnTo>
                  <a:pt x="74840" y="46390"/>
                </a:lnTo>
                <a:lnTo>
                  <a:pt x="74850" y="46390"/>
                </a:lnTo>
                <a:lnTo>
                  <a:pt x="74900" y="46420"/>
                </a:lnTo>
                <a:lnTo>
                  <a:pt x="74900" y="46460"/>
                </a:lnTo>
                <a:lnTo>
                  <a:pt x="74910" y="46470"/>
                </a:lnTo>
                <a:lnTo>
                  <a:pt x="74910" y="46520"/>
                </a:lnTo>
                <a:lnTo>
                  <a:pt x="74910" y="46530"/>
                </a:lnTo>
                <a:lnTo>
                  <a:pt x="74890" y="46540"/>
                </a:lnTo>
                <a:lnTo>
                  <a:pt x="74860" y="46550"/>
                </a:lnTo>
                <a:lnTo>
                  <a:pt x="74850" y="46540"/>
                </a:lnTo>
                <a:lnTo>
                  <a:pt x="74850" y="46550"/>
                </a:lnTo>
                <a:lnTo>
                  <a:pt x="74840" y="46550"/>
                </a:lnTo>
                <a:lnTo>
                  <a:pt x="74840" y="46560"/>
                </a:lnTo>
                <a:lnTo>
                  <a:pt x="74820" y="46570"/>
                </a:lnTo>
                <a:lnTo>
                  <a:pt x="74820" y="46580"/>
                </a:lnTo>
                <a:lnTo>
                  <a:pt x="74820" y="46590"/>
                </a:lnTo>
                <a:lnTo>
                  <a:pt x="74830" y="46590"/>
                </a:lnTo>
                <a:lnTo>
                  <a:pt x="74850" y="46590"/>
                </a:lnTo>
                <a:lnTo>
                  <a:pt x="74850" y="46600"/>
                </a:lnTo>
                <a:lnTo>
                  <a:pt x="74860" y="46600"/>
                </a:lnTo>
                <a:lnTo>
                  <a:pt x="74870" y="46600"/>
                </a:lnTo>
                <a:lnTo>
                  <a:pt x="74870" y="46610"/>
                </a:lnTo>
                <a:lnTo>
                  <a:pt x="74880" y="46630"/>
                </a:lnTo>
                <a:lnTo>
                  <a:pt x="74920" y="46630"/>
                </a:lnTo>
                <a:lnTo>
                  <a:pt x="74940" y="46640"/>
                </a:lnTo>
                <a:lnTo>
                  <a:pt x="74950" y="46640"/>
                </a:lnTo>
                <a:lnTo>
                  <a:pt x="74960" y="46650"/>
                </a:lnTo>
                <a:lnTo>
                  <a:pt x="75000" y="46680"/>
                </a:lnTo>
                <a:lnTo>
                  <a:pt x="75010" y="46690"/>
                </a:lnTo>
                <a:lnTo>
                  <a:pt x="75010" y="46700"/>
                </a:lnTo>
                <a:lnTo>
                  <a:pt x="75010" y="46710"/>
                </a:lnTo>
                <a:lnTo>
                  <a:pt x="75020" y="46710"/>
                </a:lnTo>
                <a:lnTo>
                  <a:pt x="75020" y="46720"/>
                </a:lnTo>
                <a:lnTo>
                  <a:pt x="75030" y="46740"/>
                </a:lnTo>
                <a:lnTo>
                  <a:pt x="75040" y="46750"/>
                </a:lnTo>
                <a:lnTo>
                  <a:pt x="75030" y="46760"/>
                </a:lnTo>
                <a:lnTo>
                  <a:pt x="75040" y="46760"/>
                </a:lnTo>
                <a:lnTo>
                  <a:pt x="75040" y="46720"/>
                </a:lnTo>
                <a:lnTo>
                  <a:pt x="75050" y="46730"/>
                </a:lnTo>
                <a:lnTo>
                  <a:pt x="75090" y="46740"/>
                </a:lnTo>
                <a:lnTo>
                  <a:pt x="75130" y="46750"/>
                </a:lnTo>
                <a:lnTo>
                  <a:pt x="75200" y="46770"/>
                </a:lnTo>
                <a:lnTo>
                  <a:pt x="75260" y="46810"/>
                </a:lnTo>
                <a:lnTo>
                  <a:pt x="75300" y="46830"/>
                </a:lnTo>
                <a:lnTo>
                  <a:pt x="75310" y="46830"/>
                </a:lnTo>
                <a:lnTo>
                  <a:pt x="75320" y="46830"/>
                </a:lnTo>
                <a:lnTo>
                  <a:pt x="75320" y="46840"/>
                </a:lnTo>
                <a:lnTo>
                  <a:pt x="75310" y="46870"/>
                </a:lnTo>
                <a:lnTo>
                  <a:pt x="75320" y="46870"/>
                </a:lnTo>
                <a:lnTo>
                  <a:pt x="75330" y="46850"/>
                </a:lnTo>
                <a:lnTo>
                  <a:pt x="75340" y="46840"/>
                </a:lnTo>
                <a:lnTo>
                  <a:pt x="75460" y="46900"/>
                </a:lnTo>
                <a:lnTo>
                  <a:pt x="75470" y="46900"/>
                </a:lnTo>
                <a:lnTo>
                  <a:pt x="75480" y="46900"/>
                </a:lnTo>
                <a:lnTo>
                  <a:pt x="75500" y="46920"/>
                </a:lnTo>
                <a:lnTo>
                  <a:pt x="75510" y="46950"/>
                </a:lnTo>
                <a:lnTo>
                  <a:pt x="75540" y="46960"/>
                </a:lnTo>
                <a:lnTo>
                  <a:pt x="75570" y="46990"/>
                </a:lnTo>
                <a:lnTo>
                  <a:pt x="75600" y="47010"/>
                </a:lnTo>
                <a:lnTo>
                  <a:pt x="75590" y="47010"/>
                </a:lnTo>
                <a:lnTo>
                  <a:pt x="75580" y="47020"/>
                </a:lnTo>
                <a:lnTo>
                  <a:pt x="75590" y="47150"/>
                </a:lnTo>
                <a:lnTo>
                  <a:pt x="75590" y="47170"/>
                </a:lnTo>
                <a:lnTo>
                  <a:pt x="75600" y="47200"/>
                </a:lnTo>
                <a:lnTo>
                  <a:pt x="75620" y="47230"/>
                </a:lnTo>
                <a:lnTo>
                  <a:pt x="75600" y="47230"/>
                </a:lnTo>
                <a:lnTo>
                  <a:pt x="75580" y="47250"/>
                </a:lnTo>
                <a:lnTo>
                  <a:pt x="75580" y="47270"/>
                </a:lnTo>
                <a:lnTo>
                  <a:pt x="75580" y="47280"/>
                </a:lnTo>
                <a:lnTo>
                  <a:pt x="75570" y="47290"/>
                </a:lnTo>
                <a:lnTo>
                  <a:pt x="75560" y="47310"/>
                </a:lnTo>
                <a:lnTo>
                  <a:pt x="75540" y="47310"/>
                </a:lnTo>
                <a:lnTo>
                  <a:pt x="75540" y="47320"/>
                </a:lnTo>
                <a:lnTo>
                  <a:pt x="75550" y="47320"/>
                </a:lnTo>
                <a:lnTo>
                  <a:pt x="75570" y="47320"/>
                </a:lnTo>
                <a:lnTo>
                  <a:pt x="75570" y="47330"/>
                </a:lnTo>
                <a:lnTo>
                  <a:pt x="75590" y="47350"/>
                </a:lnTo>
                <a:lnTo>
                  <a:pt x="75620" y="47370"/>
                </a:lnTo>
                <a:lnTo>
                  <a:pt x="75640" y="47370"/>
                </a:lnTo>
                <a:lnTo>
                  <a:pt x="75670" y="47360"/>
                </a:lnTo>
                <a:lnTo>
                  <a:pt x="75690" y="47420"/>
                </a:lnTo>
                <a:lnTo>
                  <a:pt x="75690" y="47430"/>
                </a:lnTo>
                <a:lnTo>
                  <a:pt x="75690" y="47450"/>
                </a:lnTo>
                <a:lnTo>
                  <a:pt x="75690" y="47470"/>
                </a:lnTo>
                <a:lnTo>
                  <a:pt x="75700" y="47470"/>
                </a:lnTo>
                <a:lnTo>
                  <a:pt x="75720" y="47480"/>
                </a:lnTo>
                <a:lnTo>
                  <a:pt x="75750" y="47490"/>
                </a:lnTo>
                <a:lnTo>
                  <a:pt x="75760" y="47490"/>
                </a:lnTo>
                <a:lnTo>
                  <a:pt x="75810" y="47500"/>
                </a:lnTo>
                <a:lnTo>
                  <a:pt x="75870" y="47500"/>
                </a:lnTo>
                <a:lnTo>
                  <a:pt x="75920" y="47530"/>
                </a:lnTo>
                <a:lnTo>
                  <a:pt x="75960" y="47560"/>
                </a:lnTo>
                <a:lnTo>
                  <a:pt x="76010" y="47580"/>
                </a:lnTo>
                <a:lnTo>
                  <a:pt x="76050" y="47610"/>
                </a:lnTo>
                <a:lnTo>
                  <a:pt x="76080" y="47630"/>
                </a:lnTo>
                <a:lnTo>
                  <a:pt x="76090" y="47640"/>
                </a:lnTo>
                <a:lnTo>
                  <a:pt x="76140" y="47680"/>
                </a:lnTo>
                <a:lnTo>
                  <a:pt x="76190" y="47700"/>
                </a:lnTo>
                <a:lnTo>
                  <a:pt x="76230" y="47750"/>
                </a:lnTo>
                <a:lnTo>
                  <a:pt x="76240" y="47760"/>
                </a:lnTo>
                <a:lnTo>
                  <a:pt x="76240" y="47770"/>
                </a:lnTo>
                <a:lnTo>
                  <a:pt x="76250" y="47770"/>
                </a:lnTo>
                <a:lnTo>
                  <a:pt x="76260" y="47780"/>
                </a:lnTo>
                <a:lnTo>
                  <a:pt x="76280" y="47810"/>
                </a:lnTo>
                <a:lnTo>
                  <a:pt x="76290" y="47850"/>
                </a:lnTo>
                <a:lnTo>
                  <a:pt x="76300" y="47880"/>
                </a:lnTo>
                <a:lnTo>
                  <a:pt x="76290" y="47920"/>
                </a:lnTo>
                <a:lnTo>
                  <a:pt x="76320" y="47960"/>
                </a:lnTo>
                <a:lnTo>
                  <a:pt x="76340" y="48000"/>
                </a:lnTo>
                <a:lnTo>
                  <a:pt x="76350" y="48050"/>
                </a:lnTo>
                <a:lnTo>
                  <a:pt x="76360" y="48100"/>
                </a:lnTo>
                <a:lnTo>
                  <a:pt x="76370" y="48110"/>
                </a:lnTo>
                <a:lnTo>
                  <a:pt x="76380" y="48150"/>
                </a:lnTo>
                <a:lnTo>
                  <a:pt x="76390" y="48190"/>
                </a:lnTo>
                <a:lnTo>
                  <a:pt x="76370" y="48210"/>
                </a:lnTo>
                <a:lnTo>
                  <a:pt x="76350" y="48210"/>
                </a:lnTo>
                <a:lnTo>
                  <a:pt x="76340" y="48210"/>
                </a:lnTo>
                <a:lnTo>
                  <a:pt x="76320" y="48210"/>
                </a:lnTo>
                <a:lnTo>
                  <a:pt x="76300" y="48210"/>
                </a:lnTo>
                <a:lnTo>
                  <a:pt x="76290" y="48200"/>
                </a:lnTo>
                <a:lnTo>
                  <a:pt x="76280" y="48210"/>
                </a:lnTo>
                <a:lnTo>
                  <a:pt x="76270" y="48200"/>
                </a:lnTo>
                <a:lnTo>
                  <a:pt x="76250" y="48200"/>
                </a:lnTo>
                <a:lnTo>
                  <a:pt x="76230" y="48200"/>
                </a:lnTo>
                <a:lnTo>
                  <a:pt x="76210" y="48180"/>
                </a:lnTo>
                <a:lnTo>
                  <a:pt x="76170" y="48170"/>
                </a:lnTo>
                <a:lnTo>
                  <a:pt x="76150" y="48160"/>
                </a:lnTo>
                <a:lnTo>
                  <a:pt x="76130" y="48160"/>
                </a:lnTo>
                <a:lnTo>
                  <a:pt x="76100" y="48160"/>
                </a:lnTo>
                <a:lnTo>
                  <a:pt x="76050" y="48150"/>
                </a:lnTo>
                <a:lnTo>
                  <a:pt x="76040" y="48150"/>
                </a:lnTo>
                <a:lnTo>
                  <a:pt x="76020" y="48140"/>
                </a:lnTo>
                <a:lnTo>
                  <a:pt x="75960" y="48100"/>
                </a:lnTo>
                <a:lnTo>
                  <a:pt x="75970" y="48070"/>
                </a:lnTo>
                <a:lnTo>
                  <a:pt x="75960" y="48070"/>
                </a:lnTo>
                <a:lnTo>
                  <a:pt x="75950" y="48090"/>
                </a:lnTo>
                <a:lnTo>
                  <a:pt x="75940" y="48090"/>
                </a:lnTo>
                <a:lnTo>
                  <a:pt x="75920" y="48080"/>
                </a:lnTo>
                <a:lnTo>
                  <a:pt x="75890" y="48050"/>
                </a:lnTo>
                <a:lnTo>
                  <a:pt x="75870" y="48050"/>
                </a:lnTo>
                <a:lnTo>
                  <a:pt x="75840" y="48040"/>
                </a:lnTo>
                <a:lnTo>
                  <a:pt x="75830" y="48040"/>
                </a:lnTo>
                <a:lnTo>
                  <a:pt x="75820" y="48020"/>
                </a:lnTo>
                <a:lnTo>
                  <a:pt x="75780" y="47980"/>
                </a:lnTo>
                <a:lnTo>
                  <a:pt x="75750" y="47970"/>
                </a:lnTo>
                <a:lnTo>
                  <a:pt x="75730" y="47950"/>
                </a:lnTo>
                <a:lnTo>
                  <a:pt x="75710" y="47950"/>
                </a:lnTo>
                <a:lnTo>
                  <a:pt x="75680" y="47940"/>
                </a:lnTo>
                <a:lnTo>
                  <a:pt x="75650" y="47930"/>
                </a:lnTo>
                <a:lnTo>
                  <a:pt x="75620" y="47920"/>
                </a:lnTo>
                <a:lnTo>
                  <a:pt x="75590" y="47910"/>
                </a:lnTo>
                <a:lnTo>
                  <a:pt x="75560" y="47900"/>
                </a:lnTo>
                <a:lnTo>
                  <a:pt x="75540" y="47880"/>
                </a:lnTo>
                <a:lnTo>
                  <a:pt x="75500" y="47870"/>
                </a:lnTo>
                <a:lnTo>
                  <a:pt x="75490" y="47880"/>
                </a:lnTo>
                <a:lnTo>
                  <a:pt x="75470" y="47880"/>
                </a:lnTo>
                <a:lnTo>
                  <a:pt x="75460" y="47900"/>
                </a:lnTo>
                <a:lnTo>
                  <a:pt x="75440" y="47910"/>
                </a:lnTo>
                <a:lnTo>
                  <a:pt x="75420" y="47920"/>
                </a:lnTo>
                <a:lnTo>
                  <a:pt x="75410" y="47920"/>
                </a:lnTo>
                <a:lnTo>
                  <a:pt x="75390" y="47920"/>
                </a:lnTo>
                <a:lnTo>
                  <a:pt x="75380" y="47920"/>
                </a:lnTo>
                <a:lnTo>
                  <a:pt x="75370" y="47920"/>
                </a:lnTo>
                <a:lnTo>
                  <a:pt x="75360" y="47920"/>
                </a:lnTo>
                <a:lnTo>
                  <a:pt x="75320" y="47960"/>
                </a:lnTo>
                <a:lnTo>
                  <a:pt x="75310" y="47960"/>
                </a:lnTo>
                <a:lnTo>
                  <a:pt x="75270" y="47950"/>
                </a:lnTo>
                <a:lnTo>
                  <a:pt x="75260" y="47940"/>
                </a:lnTo>
                <a:lnTo>
                  <a:pt x="75230" y="47930"/>
                </a:lnTo>
                <a:lnTo>
                  <a:pt x="75220" y="47930"/>
                </a:lnTo>
                <a:lnTo>
                  <a:pt x="75210" y="47940"/>
                </a:lnTo>
                <a:lnTo>
                  <a:pt x="75200" y="47930"/>
                </a:lnTo>
                <a:lnTo>
                  <a:pt x="75180" y="47940"/>
                </a:lnTo>
                <a:lnTo>
                  <a:pt x="75150" y="47960"/>
                </a:lnTo>
                <a:lnTo>
                  <a:pt x="75120" y="47960"/>
                </a:lnTo>
                <a:lnTo>
                  <a:pt x="75130" y="47970"/>
                </a:lnTo>
                <a:lnTo>
                  <a:pt x="75100" y="47990"/>
                </a:lnTo>
                <a:lnTo>
                  <a:pt x="75070" y="48000"/>
                </a:lnTo>
                <a:lnTo>
                  <a:pt x="75030" y="47990"/>
                </a:lnTo>
                <a:lnTo>
                  <a:pt x="75020" y="47980"/>
                </a:lnTo>
                <a:lnTo>
                  <a:pt x="75010" y="47950"/>
                </a:lnTo>
                <a:lnTo>
                  <a:pt x="75010" y="47960"/>
                </a:lnTo>
                <a:lnTo>
                  <a:pt x="75010" y="47970"/>
                </a:lnTo>
                <a:lnTo>
                  <a:pt x="75020" y="47980"/>
                </a:lnTo>
                <a:lnTo>
                  <a:pt x="75000" y="47970"/>
                </a:lnTo>
                <a:lnTo>
                  <a:pt x="74960" y="47930"/>
                </a:lnTo>
                <a:lnTo>
                  <a:pt x="75020" y="47920"/>
                </a:lnTo>
                <a:lnTo>
                  <a:pt x="75010" y="47910"/>
                </a:lnTo>
                <a:lnTo>
                  <a:pt x="75020" y="47910"/>
                </a:lnTo>
                <a:lnTo>
                  <a:pt x="75000" y="47900"/>
                </a:lnTo>
                <a:lnTo>
                  <a:pt x="74980" y="47880"/>
                </a:lnTo>
                <a:lnTo>
                  <a:pt x="74950" y="47870"/>
                </a:lnTo>
                <a:lnTo>
                  <a:pt x="74940" y="47860"/>
                </a:lnTo>
                <a:lnTo>
                  <a:pt x="74930" y="47850"/>
                </a:lnTo>
                <a:lnTo>
                  <a:pt x="74930" y="47840"/>
                </a:lnTo>
                <a:lnTo>
                  <a:pt x="74920" y="47810"/>
                </a:lnTo>
                <a:lnTo>
                  <a:pt x="74900" y="47800"/>
                </a:lnTo>
                <a:lnTo>
                  <a:pt x="74890" y="47780"/>
                </a:lnTo>
                <a:lnTo>
                  <a:pt x="74890" y="47770"/>
                </a:lnTo>
                <a:lnTo>
                  <a:pt x="74880" y="47770"/>
                </a:lnTo>
                <a:lnTo>
                  <a:pt x="74860" y="47740"/>
                </a:lnTo>
                <a:lnTo>
                  <a:pt x="74850" y="47730"/>
                </a:lnTo>
                <a:lnTo>
                  <a:pt x="74850" y="47720"/>
                </a:lnTo>
                <a:lnTo>
                  <a:pt x="74830" y="47700"/>
                </a:lnTo>
                <a:lnTo>
                  <a:pt x="74820" y="47700"/>
                </a:lnTo>
                <a:lnTo>
                  <a:pt x="74810" y="47680"/>
                </a:lnTo>
                <a:lnTo>
                  <a:pt x="74810" y="47670"/>
                </a:lnTo>
                <a:lnTo>
                  <a:pt x="74780" y="47670"/>
                </a:lnTo>
                <a:lnTo>
                  <a:pt x="74770" y="47650"/>
                </a:lnTo>
                <a:lnTo>
                  <a:pt x="74760" y="47650"/>
                </a:lnTo>
                <a:lnTo>
                  <a:pt x="74760" y="47640"/>
                </a:lnTo>
                <a:lnTo>
                  <a:pt x="74740" y="47640"/>
                </a:lnTo>
                <a:lnTo>
                  <a:pt x="74710" y="47620"/>
                </a:lnTo>
                <a:lnTo>
                  <a:pt x="74690" y="47620"/>
                </a:lnTo>
                <a:lnTo>
                  <a:pt x="74680" y="47610"/>
                </a:lnTo>
                <a:lnTo>
                  <a:pt x="74670" y="47610"/>
                </a:lnTo>
                <a:lnTo>
                  <a:pt x="74660" y="47600"/>
                </a:lnTo>
                <a:lnTo>
                  <a:pt x="74650" y="47600"/>
                </a:lnTo>
                <a:lnTo>
                  <a:pt x="74640" y="47600"/>
                </a:lnTo>
                <a:lnTo>
                  <a:pt x="74620" y="47600"/>
                </a:lnTo>
                <a:lnTo>
                  <a:pt x="74620" y="47590"/>
                </a:lnTo>
                <a:lnTo>
                  <a:pt x="74590" y="47580"/>
                </a:lnTo>
                <a:lnTo>
                  <a:pt x="74550" y="47570"/>
                </a:lnTo>
                <a:lnTo>
                  <a:pt x="74530" y="47560"/>
                </a:lnTo>
                <a:lnTo>
                  <a:pt x="74500" y="47540"/>
                </a:lnTo>
                <a:lnTo>
                  <a:pt x="74490" y="47530"/>
                </a:lnTo>
                <a:lnTo>
                  <a:pt x="74470" y="47540"/>
                </a:lnTo>
                <a:lnTo>
                  <a:pt x="74430" y="47550"/>
                </a:lnTo>
                <a:lnTo>
                  <a:pt x="74420" y="47550"/>
                </a:lnTo>
                <a:lnTo>
                  <a:pt x="74410" y="47540"/>
                </a:lnTo>
                <a:lnTo>
                  <a:pt x="74410" y="47550"/>
                </a:lnTo>
                <a:lnTo>
                  <a:pt x="74400" y="47550"/>
                </a:lnTo>
                <a:lnTo>
                  <a:pt x="74370" y="47520"/>
                </a:lnTo>
                <a:lnTo>
                  <a:pt x="74360" y="47510"/>
                </a:lnTo>
                <a:lnTo>
                  <a:pt x="74350" y="47520"/>
                </a:lnTo>
                <a:lnTo>
                  <a:pt x="74340" y="47510"/>
                </a:lnTo>
                <a:lnTo>
                  <a:pt x="74340" y="47520"/>
                </a:lnTo>
                <a:lnTo>
                  <a:pt x="74350" y="47530"/>
                </a:lnTo>
                <a:lnTo>
                  <a:pt x="74340" y="47540"/>
                </a:lnTo>
                <a:lnTo>
                  <a:pt x="74310" y="47540"/>
                </a:lnTo>
                <a:lnTo>
                  <a:pt x="74300" y="47540"/>
                </a:lnTo>
                <a:lnTo>
                  <a:pt x="74290" y="47540"/>
                </a:lnTo>
                <a:lnTo>
                  <a:pt x="74240" y="47560"/>
                </a:lnTo>
                <a:lnTo>
                  <a:pt x="74190" y="47590"/>
                </a:lnTo>
                <a:lnTo>
                  <a:pt x="74120" y="47650"/>
                </a:lnTo>
                <a:lnTo>
                  <a:pt x="74110" y="47670"/>
                </a:lnTo>
                <a:lnTo>
                  <a:pt x="74080" y="47690"/>
                </a:lnTo>
                <a:lnTo>
                  <a:pt x="74070" y="47700"/>
                </a:lnTo>
                <a:lnTo>
                  <a:pt x="74060" y="47700"/>
                </a:lnTo>
                <a:lnTo>
                  <a:pt x="74030" y="47730"/>
                </a:lnTo>
                <a:lnTo>
                  <a:pt x="74000" y="47750"/>
                </a:lnTo>
                <a:lnTo>
                  <a:pt x="73990" y="47760"/>
                </a:lnTo>
                <a:lnTo>
                  <a:pt x="73980" y="47770"/>
                </a:lnTo>
                <a:lnTo>
                  <a:pt x="73990" y="47790"/>
                </a:lnTo>
                <a:lnTo>
                  <a:pt x="74050" y="47770"/>
                </a:lnTo>
                <a:lnTo>
                  <a:pt x="74110" y="47760"/>
                </a:lnTo>
                <a:lnTo>
                  <a:pt x="74110" y="47750"/>
                </a:lnTo>
                <a:lnTo>
                  <a:pt x="74140" y="47750"/>
                </a:lnTo>
                <a:lnTo>
                  <a:pt x="74180" y="47750"/>
                </a:lnTo>
                <a:lnTo>
                  <a:pt x="74220" y="47760"/>
                </a:lnTo>
                <a:lnTo>
                  <a:pt x="74220" y="47740"/>
                </a:lnTo>
                <a:lnTo>
                  <a:pt x="74230" y="47740"/>
                </a:lnTo>
                <a:lnTo>
                  <a:pt x="74250" y="47720"/>
                </a:lnTo>
                <a:lnTo>
                  <a:pt x="74260" y="47710"/>
                </a:lnTo>
                <a:lnTo>
                  <a:pt x="74260" y="47700"/>
                </a:lnTo>
                <a:lnTo>
                  <a:pt x="74260" y="47680"/>
                </a:lnTo>
                <a:lnTo>
                  <a:pt x="74260" y="47670"/>
                </a:lnTo>
                <a:lnTo>
                  <a:pt x="74250" y="47660"/>
                </a:lnTo>
                <a:lnTo>
                  <a:pt x="74270" y="47660"/>
                </a:lnTo>
                <a:lnTo>
                  <a:pt x="74300" y="47670"/>
                </a:lnTo>
                <a:lnTo>
                  <a:pt x="74350" y="47690"/>
                </a:lnTo>
                <a:lnTo>
                  <a:pt x="74410" y="47710"/>
                </a:lnTo>
                <a:lnTo>
                  <a:pt x="74460" y="47700"/>
                </a:lnTo>
                <a:lnTo>
                  <a:pt x="74500" y="47700"/>
                </a:lnTo>
                <a:lnTo>
                  <a:pt x="74510" y="47700"/>
                </a:lnTo>
                <a:lnTo>
                  <a:pt x="74520" y="47690"/>
                </a:lnTo>
                <a:lnTo>
                  <a:pt x="74530" y="47700"/>
                </a:lnTo>
                <a:lnTo>
                  <a:pt x="74540" y="47690"/>
                </a:lnTo>
                <a:lnTo>
                  <a:pt x="74570" y="47690"/>
                </a:lnTo>
                <a:lnTo>
                  <a:pt x="74580" y="47700"/>
                </a:lnTo>
                <a:lnTo>
                  <a:pt x="74590" y="47700"/>
                </a:lnTo>
                <a:lnTo>
                  <a:pt x="74660" y="47710"/>
                </a:lnTo>
                <a:lnTo>
                  <a:pt x="74690" y="47720"/>
                </a:lnTo>
                <a:lnTo>
                  <a:pt x="74700" y="47730"/>
                </a:lnTo>
                <a:lnTo>
                  <a:pt x="74710" y="47750"/>
                </a:lnTo>
                <a:lnTo>
                  <a:pt x="74710" y="47770"/>
                </a:lnTo>
                <a:lnTo>
                  <a:pt x="74710" y="47790"/>
                </a:lnTo>
                <a:lnTo>
                  <a:pt x="74740" y="47850"/>
                </a:lnTo>
                <a:lnTo>
                  <a:pt x="74750" y="47860"/>
                </a:lnTo>
                <a:lnTo>
                  <a:pt x="74760" y="47880"/>
                </a:lnTo>
                <a:lnTo>
                  <a:pt x="74780" y="47910"/>
                </a:lnTo>
                <a:lnTo>
                  <a:pt x="74770" y="47950"/>
                </a:lnTo>
                <a:lnTo>
                  <a:pt x="74760" y="47970"/>
                </a:lnTo>
                <a:lnTo>
                  <a:pt x="74750" y="47980"/>
                </a:lnTo>
                <a:lnTo>
                  <a:pt x="74740" y="47980"/>
                </a:lnTo>
                <a:lnTo>
                  <a:pt x="74730" y="47980"/>
                </a:lnTo>
                <a:lnTo>
                  <a:pt x="74720" y="47980"/>
                </a:lnTo>
                <a:lnTo>
                  <a:pt x="74700" y="47970"/>
                </a:lnTo>
                <a:lnTo>
                  <a:pt x="74690" y="47960"/>
                </a:lnTo>
                <a:lnTo>
                  <a:pt x="74680" y="47950"/>
                </a:lnTo>
                <a:lnTo>
                  <a:pt x="74670" y="47940"/>
                </a:lnTo>
                <a:lnTo>
                  <a:pt x="74670" y="47960"/>
                </a:lnTo>
                <a:lnTo>
                  <a:pt x="74660" y="47970"/>
                </a:lnTo>
                <a:lnTo>
                  <a:pt x="74670" y="47970"/>
                </a:lnTo>
                <a:lnTo>
                  <a:pt x="74690" y="47990"/>
                </a:lnTo>
                <a:lnTo>
                  <a:pt x="74700" y="47990"/>
                </a:lnTo>
                <a:lnTo>
                  <a:pt x="74740" y="48020"/>
                </a:lnTo>
                <a:lnTo>
                  <a:pt x="74760" y="48040"/>
                </a:lnTo>
                <a:lnTo>
                  <a:pt x="74790" y="48060"/>
                </a:lnTo>
                <a:lnTo>
                  <a:pt x="74790" y="48070"/>
                </a:lnTo>
                <a:lnTo>
                  <a:pt x="74810" y="48070"/>
                </a:lnTo>
                <a:lnTo>
                  <a:pt x="74810" y="48080"/>
                </a:lnTo>
                <a:lnTo>
                  <a:pt x="74820" y="48080"/>
                </a:lnTo>
                <a:lnTo>
                  <a:pt x="74850" y="48090"/>
                </a:lnTo>
                <a:lnTo>
                  <a:pt x="74860" y="48110"/>
                </a:lnTo>
                <a:lnTo>
                  <a:pt x="74900" y="48120"/>
                </a:lnTo>
                <a:lnTo>
                  <a:pt x="74930" y="48120"/>
                </a:lnTo>
                <a:lnTo>
                  <a:pt x="74950" y="48110"/>
                </a:lnTo>
                <a:lnTo>
                  <a:pt x="75010" y="48120"/>
                </a:lnTo>
                <a:lnTo>
                  <a:pt x="75090" y="48140"/>
                </a:lnTo>
                <a:lnTo>
                  <a:pt x="75130" y="48160"/>
                </a:lnTo>
                <a:lnTo>
                  <a:pt x="75160" y="48180"/>
                </a:lnTo>
                <a:lnTo>
                  <a:pt x="75220" y="48210"/>
                </a:lnTo>
                <a:lnTo>
                  <a:pt x="75300" y="48260"/>
                </a:lnTo>
                <a:lnTo>
                  <a:pt x="75360" y="48310"/>
                </a:lnTo>
                <a:lnTo>
                  <a:pt x="75400" y="48360"/>
                </a:lnTo>
                <a:lnTo>
                  <a:pt x="75450" y="48420"/>
                </a:lnTo>
                <a:lnTo>
                  <a:pt x="75470" y="48480"/>
                </a:lnTo>
                <a:lnTo>
                  <a:pt x="75480" y="48530"/>
                </a:lnTo>
                <a:lnTo>
                  <a:pt x="75470" y="48540"/>
                </a:lnTo>
                <a:lnTo>
                  <a:pt x="75480" y="48540"/>
                </a:lnTo>
                <a:lnTo>
                  <a:pt x="75490" y="48540"/>
                </a:lnTo>
                <a:lnTo>
                  <a:pt x="75490" y="48560"/>
                </a:lnTo>
                <a:lnTo>
                  <a:pt x="75500" y="48570"/>
                </a:lnTo>
                <a:close/>
                <a:moveTo>
                  <a:pt x="74230" y="47720"/>
                </a:moveTo>
                <a:lnTo>
                  <a:pt x="74230" y="47710"/>
                </a:lnTo>
                <a:lnTo>
                  <a:pt x="74230" y="47670"/>
                </a:lnTo>
                <a:lnTo>
                  <a:pt x="74240" y="47670"/>
                </a:lnTo>
                <a:lnTo>
                  <a:pt x="74240" y="47680"/>
                </a:lnTo>
                <a:lnTo>
                  <a:pt x="74240" y="47690"/>
                </a:lnTo>
                <a:lnTo>
                  <a:pt x="74230" y="47700"/>
                </a:lnTo>
                <a:lnTo>
                  <a:pt x="74230" y="47710"/>
                </a:lnTo>
                <a:lnTo>
                  <a:pt x="74230" y="47720"/>
                </a:lnTo>
                <a:close/>
                <a:moveTo>
                  <a:pt x="74760" y="47660"/>
                </a:moveTo>
                <a:lnTo>
                  <a:pt x="74750" y="47660"/>
                </a:lnTo>
                <a:lnTo>
                  <a:pt x="74740" y="47660"/>
                </a:lnTo>
                <a:lnTo>
                  <a:pt x="74730" y="47650"/>
                </a:lnTo>
                <a:lnTo>
                  <a:pt x="74750" y="47650"/>
                </a:lnTo>
                <a:lnTo>
                  <a:pt x="74760" y="47660"/>
                </a:lnTo>
                <a:close/>
                <a:moveTo>
                  <a:pt x="74490" y="47550"/>
                </a:moveTo>
                <a:lnTo>
                  <a:pt x="74490" y="47560"/>
                </a:lnTo>
                <a:lnTo>
                  <a:pt x="74500" y="47560"/>
                </a:lnTo>
                <a:lnTo>
                  <a:pt x="74510" y="47570"/>
                </a:lnTo>
                <a:lnTo>
                  <a:pt x="74520" y="47570"/>
                </a:lnTo>
                <a:lnTo>
                  <a:pt x="74550" y="47580"/>
                </a:lnTo>
                <a:lnTo>
                  <a:pt x="74560" y="47580"/>
                </a:lnTo>
                <a:lnTo>
                  <a:pt x="74560" y="47590"/>
                </a:lnTo>
                <a:lnTo>
                  <a:pt x="74550" y="47590"/>
                </a:lnTo>
                <a:lnTo>
                  <a:pt x="74540" y="47590"/>
                </a:lnTo>
                <a:lnTo>
                  <a:pt x="74530" y="47580"/>
                </a:lnTo>
                <a:lnTo>
                  <a:pt x="74480" y="47560"/>
                </a:lnTo>
                <a:lnTo>
                  <a:pt x="74450" y="47560"/>
                </a:lnTo>
                <a:lnTo>
                  <a:pt x="74440" y="47560"/>
                </a:lnTo>
                <a:lnTo>
                  <a:pt x="74460" y="47550"/>
                </a:lnTo>
                <a:lnTo>
                  <a:pt x="74470" y="47550"/>
                </a:lnTo>
                <a:lnTo>
                  <a:pt x="74480" y="47550"/>
                </a:lnTo>
                <a:lnTo>
                  <a:pt x="74490" y="4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