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Inner Mongolia Autonomous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Inner Mongolia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770" y="3890"/>
                </a:moveTo>
                <a:lnTo>
                  <a:pt x="75790" y="3940"/>
                </a:lnTo>
                <a:lnTo>
                  <a:pt x="75840" y="4040"/>
                </a:lnTo>
                <a:lnTo>
                  <a:pt x="75900" y="4110"/>
                </a:lnTo>
                <a:lnTo>
                  <a:pt x="75980" y="4150"/>
                </a:lnTo>
                <a:lnTo>
                  <a:pt x="75990" y="4240"/>
                </a:lnTo>
                <a:lnTo>
                  <a:pt x="76030" y="4320"/>
                </a:lnTo>
                <a:lnTo>
                  <a:pt x="76090" y="4370"/>
                </a:lnTo>
                <a:lnTo>
                  <a:pt x="76170" y="4420"/>
                </a:lnTo>
                <a:lnTo>
                  <a:pt x="76220" y="4530"/>
                </a:lnTo>
                <a:lnTo>
                  <a:pt x="76270" y="4600"/>
                </a:lnTo>
                <a:lnTo>
                  <a:pt x="76270" y="4640"/>
                </a:lnTo>
                <a:lnTo>
                  <a:pt x="76240" y="4710"/>
                </a:lnTo>
                <a:lnTo>
                  <a:pt x="76230" y="4720"/>
                </a:lnTo>
                <a:lnTo>
                  <a:pt x="76180" y="4760"/>
                </a:lnTo>
                <a:lnTo>
                  <a:pt x="76120" y="4790"/>
                </a:lnTo>
                <a:lnTo>
                  <a:pt x="76080" y="4860"/>
                </a:lnTo>
                <a:lnTo>
                  <a:pt x="76060" y="4940"/>
                </a:lnTo>
                <a:lnTo>
                  <a:pt x="76010" y="5060"/>
                </a:lnTo>
                <a:lnTo>
                  <a:pt x="75970" y="5180"/>
                </a:lnTo>
                <a:lnTo>
                  <a:pt x="75920" y="5280"/>
                </a:lnTo>
                <a:lnTo>
                  <a:pt x="75860" y="5360"/>
                </a:lnTo>
                <a:lnTo>
                  <a:pt x="75780" y="5420"/>
                </a:lnTo>
                <a:lnTo>
                  <a:pt x="75730" y="5460"/>
                </a:lnTo>
                <a:lnTo>
                  <a:pt x="75680" y="5550"/>
                </a:lnTo>
                <a:lnTo>
                  <a:pt x="75600" y="5650"/>
                </a:lnTo>
                <a:lnTo>
                  <a:pt x="75520" y="5730"/>
                </a:lnTo>
                <a:lnTo>
                  <a:pt x="75440" y="5810"/>
                </a:lnTo>
                <a:lnTo>
                  <a:pt x="75380" y="5890"/>
                </a:lnTo>
                <a:lnTo>
                  <a:pt x="75380" y="5900"/>
                </a:lnTo>
                <a:lnTo>
                  <a:pt x="75400" y="5920"/>
                </a:lnTo>
                <a:lnTo>
                  <a:pt x="75460" y="5900"/>
                </a:lnTo>
                <a:lnTo>
                  <a:pt x="75520" y="5860"/>
                </a:lnTo>
                <a:lnTo>
                  <a:pt x="75570" y="5870"/>
                </a:lnTo>
                <a:lnTo>
                  <a:pt x="75610" y="5920"/>
                </a:lnTo>
                <a:lnTo>
                  <a:pt x="75690" y="6040"/>
                </a:lnTo>
                <a:lnTo>
                  <a:pt x="75740" y="6100"/>
                </a:lnTo>
                <a:lnTo>
                  <a:pt x="75850" y="6140"/>
                </a:lnTo>
                <a:lnTo>
                  <a:pt x="76030" y="6170"/>
                </a:lnTo>
                <a:lnTo>
                  <a:pt x="76140" y="6190"/>
                </a:lnTo>
                <a:lnTo>
                  <a:pt x="76150" y="6220"/>
                </a:lnTo>
                <a:lnTo>
                  <a:pt x="76160" y="6240"/>
                </a:lnTo>
                <a:lnTo>
                  <a:pt x="76180" y="6300"/>
                </a:lnTo>
                <a:lnTo>
                  <a:pt x="76240" y="6450"/>
                </a:lnTo>
                <a:lnTo>
                  <a:pt x="76280" y="6520"/>
                </a:lnTo>
                <a:lnTo>
                  <a:pt x="76350" y="6570"/>
                </a:lnTo>
                <a:lnTo>
                  <a:pt x="76470" y="6560"/>
                </a:lnTo>
                <a:lnTo>
                  <a:pt x="76560" y="6500"/>
                </a:lnTo>
                <a:lnTo>
                  <a:pt x="76590" y="6430"/>
                </a:lnTo>
                <a:lnTo>
                  <a:pt x="76630" y="6380"/>
                </a:lnTo>
                <a:lnTo>
                  <a:pt x="76660" y="6290"/>
                </a:lnTo>
                <a:lnTo>
                  <a:pt x="76710" y="6200"/>
                </a:lnTo>
                <a:lnTo>
                  <a:pt x="76750" y="6080"/>
                </a:lnTo>
                <a:lnTo>
                  <a:pt x="76780" y="6000"/>
                </a:lnTo>
                <a:lnTo>
                  <a:pt x="76830" y="5980"/>
                </a:lnTo>
                <a:lnTo>
                  <a:pt x="76860" y="6020"/>
                </a:lnTo>
                <a:lnTo>
                  <a:pt x="76960" y="6030"/>
                </a:lnTo>
                <a:lnTo>
                  <a:pt x="77000" y="6070"/>
                </a:lnTo>
                <a:lnTo>
                  <a:pt x="77060" y="6150"/>
                </a:lnTo>
                <a:lnTo>
                  <a:pt x="77080" y="6330"/>
                </a:lnTo>
                <a:lnTo>
                  <a:pt x="77170" y="6320"/>
                </a:lnTo>
                <a:lnTo>
                  <a:pt x="77190" y="6400"/>
                </a:lnTo>
                <a:lnTo>
                  <a:pt x="77160" y="6480"/>
                </a:lnTo>
                <a:lnTo>
                  <a:pt x="77230" y="6550"/>
                </a:lnTo>
                <a:lnTo>
                  <a:pt x="77330" y="6510"/>
                </a:lnTo>
                <a:lnTo>
                  <a:pt x="77420" y="6530"/>
                </a:lnTo>
                <a:lnTo>
                  <a:pt x="77520" y="6530"/>
                </a:lnTo>
                <a:lnTo>
                  <a:pt x="77630" y="6520"/>
                </a:lnTo>
                <a:lnTo>
                  <a:pt x="77650" y="6550"/>
                </a:lnTo>
                <a:lnTo>
                  <a:pt x="77690" y="6620"/>
                </a:lnTo>
                <a:lnTo>
                  <a:pt x="77680" y="6710"/>
                </a:lnTo>
                <a:lnTo>
                  <a:pt x="77590" y="6770"/>
                </a:lnTo>
                <a:lnTo>
                  <a:pt x="77510" y="6810"/>
                </a:lnTo>
                <a:lnTo>
                  <a:pt x="77490" y="6850"/>
                </a:lnTo>
                <a:lnTo>
                  <a:pt x="77560" y="6980"/>
                </a:lnTo>
                <a:lnTo>
                  <a:pt x="77590" y="7150"/>
                </a:lnTo>
                <a:lnTo>
                  <a:pt x="77590" y="7250"/>
                </a:lnTo>
                <a:lnTo>
                  <a:pt x="77610" y="7350"/>
                </a:lnTo>
                <a:lnTo>
                  <a:pt x="77630" y="7430"/>
                </a:lnTo>
                <a:lnTo>
                  <a:pt x="77650" y="7490"/>
                </a:lnTo>
                <a:lnTo>
                  <a:pt x="77690" y="7550"/>
                </a:lnTo>
                <a:lnTo>
                  <a:pt x="77720" y="7650"/>
                </a:lnTo>
                <a:lnTo>
                  <a:pt x="77720" y="7720"/>
                </a:lnTo>
                <a:lnTo>
                  <a:pt x="77720" y="7800"/>
                </a:lnTo>
                <a:lnTo>
                  <a:pt x="77770" y="7900"/>
                </a:lnTo>
                <a:lnTo>
                  <a:pt x="77850" y="8010"/>
                </a:lnTo>
                <a:lnTo>
                  <a:pt x="77900" y="8130"/>
                </a:lnTo>
                <a:lnTo>
                  <a:pt x="77920" y="8210"/>
                </a:lnTo>
                <a:lnTo>
                  <a:pt x="77940" y="8300"/>
                </a:lnTo>
                <a:lnTo>
                  <a:pt x="77940" y="8400"/>
                </a:lnTo>
                <a:lnTo>
                  <a:pt x="77910" y="8480"/>
                </a:lnTo>
                <a:lnTo>
                  <a:pt x="77910" y="8530"/>
                </a:lnTo>
                <a:lnTo>
                  <a:pt x="77910" y="8610"/>
                </a:lnTo>
                <a:lnTo>
                  <a:pt x="77980" y="8650"/>
                </a:lnTo>
                <a:lnTo>
                  <a:pt x="78040" y="8680"/>
                </a:lnTo>
                <a:lnTo>
                  <a:pt x="78050" y="8720"/>
                </a:lnTo>
                <a:lnTo>
                  <a:pt x="78090" y="8800"/>
                </a:lnTo>
                <a:lnTo>
                  <a:pt x="78130" y="8880"/>
                </a:lnTo>
                <a:lnTo>
                  <a:pt x="78220" y="8900"/>
                </a:lnTo>
                <a:lnTo>
                  <a:pt x="78270" y="8840"/>
                </a:lnTo>
                <a:lnTo>
                  <a:pt x="78350" y="8910"/>
                </a:lnTo>
                <a:lnTo>
                  <a:pt x="78400" y="9000"/>
                </a:lnTo>
                <a:lnTo>
                  <a:pt x="78510" y="9020"/>
                </a:lnTo>
                <a:lnTo>
                  <a:pt x="78650" y="8940"/>
                </a:lnTo>
                <a:lnTo>
                  <a:pt x="78820" y="8860"/>
                </a:lnTo>
                <a:lnTo>
                  <a:pt x="78910" y="8740"/>
                </a:lnTo>
                <a:lnTo>
                  <a:pt x="78960" y="8690"/>
                </a:lnTo>
                <a:lnTo>
                  <a:pt x="79000" y="8560"/>
                </a:lnTo>
                <a:lnTo>
                  <a:pt x="79050" y="8540"/>
                </a:lnTo>
                <a:lnTo>
                  <a:pt x="79210" y="8680"/>
                </a:lnTo>
                <a:lnTo>
                  <a:pt x="79300" y="8730"/>
                </a:lnTo>
                <a:lnTo>
                  <a:pt x="79340" y="8770"/>
                </a:lnTo>
                <a:lnTo>
                  <a:pt x="79400" y="8800"/>
                </a:lnTo>
                <a:lnTo>
                  <a:pt x="79480" y="8830"/>
                </a:lnTo>
                <a:lnTo>
                  <a:pt x="79530" y="8780"/>
                </a:lnTo>
                <a:lnTo>
                  <a:pt x="79630" y="8850"/>
                </a:lnTo>
                <a:lnTo>
                  <a:pt x="79670" y="8770"/>
                </a:lnTo>
                <a:lnTo>
                  <a:pt x="79750" y="8710"/>
                </a:lnTo>
                <a:lnTo>
                  <a:pt x="79830" y="8710"/>
                </a:lnTo>
                <a:lnTo>
                  <a:pt x="79910" y="8810"/>
                </a:lnTo>
                <a:lnTo>
                  <a:pt x="79970" y="8850"/>
                </a:lnTo>
                <a:lnTo>
                  <a:pt x="80070" y="8850"/>
                </a:lnTo>
                <a:lnTo>
                  <a:pt x="80130" y="8840"/>
                </a:lnTo>
                <a:lnTo>
                  <a:pt x="80120" y="8740"/>
                </a:lnTo>
                <a:lnTo>
                  <a:pt x="80180" y="8620"/>
                </a:lnTo>
                <a:lnTo>
                  <a:pt x="80270" y="8610"/>
                </a:lnTo>
                <a:lnTo>
                  <a:pt x="80330" y="8670"/>
                </a:lnTo>
                <a:lnTo>
                  <a:pt x="80430" y="8740"/>
                </a:lnTo>
                <a:lnTo>
                  <a:pt x="80510" y="8750"/>
                </a:lnTo>
                <a:lnTo>
                  <a:pt x="80540" y="8670"/>
                </a:lnTo>
                <a:lnTo>
                  <a:pt x="80600" y="8600"/>
                </a:lnTo>
                <a:lnTo>
                  <a:pt x="80680" y="8590"/>
                </a:lnTo>
                <a:lnTo>
                  <a:pt x="80750" y="8550"/>
                </a:lnTo>
                <a:lnTo>
                  <a:pt x="80800" y="8480"/>
                </a:lnTo>
                <a:lnTo>
                  <a:pt x="80860" y="8440"/>
                </a:lnTo>
                <a:lnTo>
                  <a:pt x="80880" y="8410"/>
                </a:lnTo>
                <a:lnTo>
                  <a:pt x="80870" y="8370"/>
                </a:lnTo>
                <a:lnTo>
                  <a:pt x="80860" y="8330"/>
                </a:lnTo>
                <a:lnTo>
                  <a:pt x="80900" y="8270"/>
                </a:lnTo>
                <a:lnTo>
                  <a:pt x="80970" y="8230"/>
                </a:lnTo>
                <a:lnTo>
                  <a:pt x="81040" y="8170"/>
                </a:lnTo>
                <a:lnTo>
                  <a:pt x="81050" y="8090"/>
                </a:lnTo>
                <a:lnTo>
                  <a:pt x="81060" y="8080"/>
                </a:lnTo>
                <a:lnTo>
                  <a:pt x="81080" y="7970"/>
                </a:lnTo>
                <a:lnTo>
                  <a:pt x="81120" y="7900"/>
                </a:lnTo>
                <a:lnTo>
                  <a:pt x="81210" y="7960"/>
                </a:lnTo>
                <a:lnTo>
                  <a:pt x="81240" y="7990"/>
                </a:lnTo>
                <a:lnTo>
                  <a:pt x="81320" y="8020"/>
                </a:lnTo>
                <a:lnTo>
                  <a:pt x="81390" y="8060"/>
                </a:lnTo>
                <a:lnTo>
                  <a:pt x="81450" y="8080"/>
                </a:lnTo>
                <a:lnTo>
                  <a:pt x="81500" y="8150"/>
                </a:lnTo>
                <a:lnTo>
                  <a:pt x="81560" y="8190"/>
                </a:lnTo>
                <a:lnTo>
                  <a:pt x="81640" y="8280"/>
                </a:lnTo>
                <a:lnTo>
                  <a:pt x="81710" y="8360"/>
                </a:lnTo>
                <a:lnTo>
                  <a:pt x="81780" y="8450"/>
                </a:lnTo>
                <a:lnTo>
                  <a:pt x="81930" y="8650"/>
                </a:lnTo>
                <a:lnTo>
                  <a:pt x="82030" y="8920"/>
                </a:lnTo>
                <a:lnTo>
                  <a:pt x="82100" y="9050"/>
                </a:lnTo>
                <a:lnTo>
                  <a:pt x="82150" y="9080"/>
                </a:lnTo>
                <a:lnTo>
                  <a:pt x="82200" y="9220"/>
                </a:lnTo>
                <a:lnTo>
                  <a:pt x="82240" y="9270"/>
                </a:lnTo>
                <a:lnTo>
                  <a:pt x="82340" y="9290"/>
                </a:lnTo>
                <a:lnTo>
                  <a:pt x="82380" y="9280"/>
                </a:lnTo>
                <a:lnTo>
                  <a:pt x="82400" y="9420"/>
                </a:lnTo>
                <a:lnTo>
                  <a:pt x="82490" y="9500"/>
                </a:lnTo>
                <a:lnTo>
                  <a:pt x="82480" y="9630"/>
                </a:lnTo>
                <a:lnTo>
                  <a:pt x="82470" y="9700"/>
                </a:lnTo>
                <a:lnTo>
                  <a:pt x="82400" y="9850"/>
                </a:lnTo>
                <a:lnTo>
                  <a:pt x="82310" y="9850"/>
                </a:lnTo>
                <a:lnTo>
                  <a:pt x="82220" y="10010"/>
                </a:lnTo>
                <a:lnTo>
                  <a:pt x="82150" y="10040"/>
                </a:lnTo>
                <a:lnTo>
                  <a:pt x="82120" y="10140"/>
                </a:lnTo>
                <a:lnTo>
                  <a:pt x="82040" y="10150"/>
                </a:lnTo>
                <a:lnTo>
                  <a:pt x="82080" y="10230"/>
                </a:lnTo>
                <a:lnTo>
                  <a:pt x="82090" y="10470"/>
                </a:lnTo>
                <a:lnTo>
                  <a:pt x="82120" y="10560"/>
                </a:lnTo>
                <a:lnTo>
                  <a:pt x="82100" y="10630"/>
                </a:lnTo>
                <a:lnTo>
                  <a:pt x="82040" y="10730"/>
                </a:lnTo>
                <a:lnTo>
                  <a:pt x="81960" y="10730"/>
                </a:lnTo>
                <a:lnTo>
                  <a:pt x="81880" y="10840"/>
                </a:lnTo>
                <a:lnTo>
                  <a:pt x="81770" y="10830"/>
                </a:lnTo>
                <a:lnTo>
                  <a:pt x="81760" y="10940"/>
                </a:lnTo>
                <a:lnTo>
                  <a:pt x="81700" y="10920"/>
                </a:lnTo>
                <a:lnTo>
                  <a:pt x="81690" y="11100"/>
                </a:lnTo>
                <a:lnTo>
                  <a:pt x="81660" y="11160"/>
                </a:lnTo>
                <a:lnTo>
                  <a:pt x="81610" y="11210"/>
                </a:lnTo>
                <a:lnTo>
                  <a:pt x="81580" y="11250"/>
                </a:lnTo>
                <a:lnTo>
                  <a:pt x="81570" y="11340"/>
                </a:lnTo>
                <a:lnTo>
                  <a:pt x="81560" y="11400"/>
                </a:lnTo>
                <a:lnTo>
                  <a:pt x="81490" y="11430"/>
                </a:lnTo>
                <a:lnTo>
                  <a:pt x="81440" y="11490"/>
                </a:lnTo>
                <a:lnTo>
                  <a:pt x="81470" y="11570"/>
                </a:lnTo>
                <a:lnTo>
                  <a:pt x="81360" y="11590"/>
                </a:lnTo>
                <a:lnTo>
                  <a:pt x="81350" y="11630"/>
                </a:lnTo>
                <a:lnTo>
                  <a:pt x="81390" y="11720"/>
                </a:lnTo>
                <a:lnTo>
                  <a:pt x="81390" y="11740"/>
                </a:lnTo>
                <a:lnTo>
                  <a:pt x="81360" y="11740"/>
                </a:lnTo>
                <a:lnTo>
                  <a:pt x="81320" y="11780"/>
                </a:lnTo>
                <a:lnTo>
                  <a:pt x="81330" y="11810"/>
                </a:lnTo>
                <a:lnTo>
                  <a:pt x="81320" y="11890"/>
                </a:lnTo>
                <a:lnTo>
                  <a:pt x="81290" y="11940"/>
                </a:lnTo>
                <a:lnTo>
                  <a:pt x="81230" y="11990"/>
                </a:lnTo>
                <a:lnTo>
                  <a:pt x="81230" y="12040"/>
                </a:lnTo>
                <a:lnTo>
                  <a:pt x="81280" y="12170"/>
                </a:lnTo>
                <a:lnTo>
                  <a:pt x="81260" y="12250"/>
                </a:lnTo>
                <a:lnTo>
                  <a:pt x="81220" y="12290"/>
                </a:lnTo>
                <a:lnTo>
                  <a:pt x="81250" y="12320"/>
                </a:lnTo>
                <a:lnTo>
                  <a:pt x="81280" y="12390"/>
                </a:lnTo>
                <a:lnTo>
                  <a:pt x="81240" y="12690"/>
                </a:lnTo>
                <a:lnTo>
                  <a:pt x="81230" y="12710"/>
                </a:lnTo>
                <a:lnTo>
                  <a:pt x="81160" y="12660"/>
                </a:lnTo>
                <a:lnTo>
                  <a:pt x="81130" y="12680"/>
                </a:lnTo>
                <a:lnTo>
                  <a:pt x="81120" y="12720"/>
                </a:lnTo>
                <a:lnTo>
                  <a:pt x="81210" y="12780"/>
                </a:lnTo>
                <a:lnTo>
                  <a:pt x="81270" y="12940"/>
                </a:lnTo>
                <a:lnTo>
                  <a:pt x="81320" y="13260"/>
                </a:lnTo>
                <a:lnTo>
                  <a:pt x="81310" y="13440"/>
                </a:lnTo>
                <a:lnTo>
                  <a:pt x="81240" y="13670"/>
                </a:lnTo>
                <a:lnTo>
                  <a:pt x="81230" y="13760"/>
                </a:lnTo>
                <a:lnTo>
                  <a:pt x="81180" y="13830"/>
                </a:lnTo>
                <a:lnTo>
                  <a:pt x="81100" y="13890"/>
                </a:lnTo>
                <a:lnTo>
                  <a:pt x="81070" y="13890"/>
                </a:lnTo>
                <a:lnTo>
                  <a:pt x="81030" y="13870"/>
                </a:lnTo>
                <a:lnTo>
                  <a:pt x="80980" y="13790"/>
                </a:lnTo>
                <a:lnTo>
                  <a:pt x="80910" y="13820"/>
                </a:lnTo>
                <a:lnTo>
                  <a:pt x="80840" y="13800"/>
                </a:lnTo>
                <a:lnTo>
                  <a:pt x="80800" y="13770"/>
                </a:lnTo>
                <a:lnTo>
                  <a:pt x="80770" y="13780"/>
                </a:lnTo>
                <a:lnTo>
                  <a:pt x="80670" y="13890"/>
                </a:lnTo>
                <a:lnTo>
                  <a:pt x="80640" y="13950"/>
                </a:lnTo>
                <a:lnTo>
                  <a:pt x="80640" y="14070"/>
                </a:lnTo>
                <a:lnTo>
                  <a:pt x="80610" y="14100"/>
                </a:lnTo>
                <a:lnTo>
                  <a:pt x="80580" y="14260"/>
                </a:lnTo>
                <a:lnTo>
                  <a:pt x="80570" y="14300"/>
                </a:lnTo>
                <a:lnTo>
                  <a:pt x="80500" y="14380"/>
                </a:lnTo>
                <a:lnTo>
                  <a:pt x="80490" y="14380"/>
                </a:lnTo>
                <a:lnTo>
                  <a:pt x="80420" y="14540"/>
                </a:lnTo>
                <a:lnTo>
                  <a:pt x="80410" y="14590"/>
                </a:lnTo>
                <a:lnTo>
                  <a:pt x="80410" y="14700"/>
                </a:lnTo>
                <a:lnTo>
                  <a:pt x="80370" y="14800"/>
                </a:lnTo>
                <a:lnTo>
                  <a:pt x="80360" y="14960"/>
                </a:lnTo>
                <a:lnTo>
                  <a:pt x="80330" y="15060"/>
                </a:lnTo>
                <a:lnTo>
                  <a:pt x="80280" y="15130"/>
                </a:lnTo>
                <a:lnTo>
                  <a:pt x="80270" y="15300"/>
                </a:lnTo>
                <a:lnTo>
                  <a:pt x="80230" y="15410"/>
                </a:lnTo>
                <a:lnTo>
                  <a:pt x="80220" y="15480"/>
                </a:lnTo>
                <a:lnTo>
                  <a:pt x="80290" y="15720"/>
                </a:lnTo>
                <a:lnTo>
                  <a:pt x="80290" y="15880"/>
                </a:lnTo>
                <a:lnTo>
                  <a:pt x="80250" y="15930"/>
                </a:lnTo>
                <a:lnTo>
                  <a:pt x="80220" y="16070"/>
                </a:lnTo>
                <a:lnTo>
                  <a:pt x="80160" y="16180"/>
                </a:lnTo>
                <a:lnTo>
                  <a:pt x="80150" y="16050"/>
                </a:lnTo>
                <a:lnTo>
                  <a:pt x="80060" y="15920"/>
                </a:lnTo>
                <a:lnTo>
                  <a:pt x="80040" y="15830"/>
                </a:lnTo>
                <a:lnTo>
                  <a:pt x="79990" y="15740"/>
                </a:lnTo>
                <a:lnTo>
                  <a:pt x="79930" y="15690"/>
                </a:lnTo>
                <a:lnTo>
                  <a:pt x="79910" y="15640"/>
                </a:lnTo>
                <a:lnTo>
                  <a:pt x="79900" y="15500"/>
                </a:lnTo>
                <a:lnTo>
                  <a:pt x="79920" y="15420"/>
                </a:lnTo>
                <a:lnTo>
                  <a:pt x="79890" y="15300"/>
                </a:lnTo>
                <a:lnTo>
                  <a:pt x="79770" y="15220"/>
                </a:lnTo>
                <a:lnTo>
                  <a:pt x="79690" y="15370"/>
                </a:lnTo>
                <a:lnTo>
                  <a:pt x="79580" y="15450"/>
                </a:lnTo>
                <a:lnTo>
                  <a:pt x="79500" y="15570"/>
                </a:lnTo>
                <a:lnTo>
                  <a:pt x="79370" y="15700"/>
                </a:lnTo>
                <a:lnTo>
                  <a:pt x="79260" y="15800"/>
                </a:lnTo>
                <a:lnTo>
                  <a:pt x="79170" y="15890"/>
                </a:lnTo>
                <a:lnTo>
                  <a:pt x="79050" y="16020"/>
                </a:lnTo>
                <a:lnTo>
                  <a:pt x="79010" y="16130"/>
                </a:lnTo>
                <a:lnTo>
                  <a:pt x="78970" y="16190"/>
                </a:lnTo>
                <a:lnTo>
                  <a:pt x="78890" y="16290"/>
                </a:lnTo>
                <a:lnTo>
                  <a:pt x="78780" y="16410"/>
                </a:lnTo>
                <a:lnTo>
                  <a:pt x="78640" y="16490"/>
                </a:lnTo>
                <a:lnTo>
                  <a:pt x="78520" y="16510"/>
                </a:lnTo>
                <a:lnTo>
                  <a:pt x="78470" y="16540"/>
                </a:lnTo>
                <a:lnTo>
                  <a:pt x="78450" y="16560"/>
                </a:lnTo>
                <a:lnTo>
                  <a:pt x="78400" y="16710"/>
                </a:lnTo>
                <a:lnTo>
                  <a:pt x="78390" y="16750"/>
                </a:lnTo>
                <a:lnTo>
                  <a:pt x="78260" y="16890"/>
                </a:lnTo>
                <a:lnTo>
                  <a:pt x="78040" y="16990"/>
                </a:lnTo>
                <a:lnTo>
                  <a:pt x="77960" y="17000"/>
                </a:lnTo>
                <a:lnTo>
                  <a:pt x="77860" y="17090"/>
                </a:lnTo>
                <a:lnTo>
                  <a:pt x="77840" y="17110"/>
                </a:lnTo>
                <a:lnTo>
                  <a:pt x="77720" y="17210"/>
                </a:lnTo>
                <a:lnTo>
                  <a:pt x="77640" y="17260"/>
                </a:lnTo>
                <a:lnTo>
                  <a:pt x="77580" y="17320"/>
                </a:lnTo>
                <a:lnTo>
                  <a:pt x="77410" y="17390"/>
                </a:lnTo>
                <a:lnTo>
                  <a:pt x="77340" y="17430"/>
                </a:lnTo>
                <a:lnTo>
                  <a:pt x="77300" y="17520"/>
                </a:lnTo>
                <a:lnTo>
                  <a:pt x="77260" y="17670"/>
                </a:lnTo>
                <a:lnTo>
                  <a:pt x="77210" y="17740"/>
                </a:lnTo>
                <a:lnTo>
                  <a:pt x="77140" y="17870"/>
                </a:lnTo>
                <a:lnTo>
                  <a:pt x="77160" y="17890"/>
                </a:lnTo>
                <a:lnTo>
                  <a:pt x="77240" y="18130"/>
                </a:lnTo>
                <a:lnTo>
                  <a:pt x="77380" y="18270"/>
                </a:lnTo>
                <a:lnTo>
                  <a:pt x="77580" y="18400"/>
                </a:lnTo>
                <a:lnTo>
                  <a:pt x="77780" y="18480"/>
                </a:lnTo>
                <a:lnTo>
                  <a:pt x="77750" y="18520"/>
                </a:lnTo>
                <a:lnTo>
                  <a:pt x="77660" y="18560"/>
                </a:lnTo>
                <a:lnTo>
                  <a:pt x="77640" y="18590"/>
                </a:lnTo>
                <a:lnTo>
                  <a:pt x="77640" y="18730"/>
                </a:lnTo>
                <a:lnTo>
                  <a:pt x="77660" y="18770"/>
                </a:lnTo>
                <a:lnTo>
                  <a:pt x="77730" y="18770"/>
                </a:lnTo>
                <a:lnTo>
                  <a:pt x="77820" y="18740"/>
                </a:lnTo>
                <a:lnTo>
                  <a:pt x="77860" y="18760"/>
                </a:lnTo>
                <a:lnTo>
                  <a:pt x="77880" y="18800"/>
                </a:lnTo>
                <a:lnTo>
                  <a:pt x="77850" y="18960"/>
                </a:lnTo>
                <a:lnTo>
                  <a:pt x="77880" y="19030"/>
                </a:lnTo>
                <a:lnTo>
                  <a:pt x="77900" y="19100"/>
                </a:lnTo>
                <a:lnTo>
                  <a:pt x="77930" y="19140"/>
                </a:lnTo>
                <a:lnTo>
                  <a:pt x="77970" y="19130"/>
                </a:lnTo>
                <a:lnTo>
                  <a:pt x="78060" y="19180"/>
                </a:lnTo>
                <a:lnTo>
                  <a:pt x="78180" y="19150"/>
                </a:lnTo>
                <a:lnTo>
                  <a:pt x="78260" y="19010"/>
                </a:lnTo>
                <a:lnTo>
                  <a:pt x="78280" y="18930"/>
                </a:lnTo>
                <a:lnTo>
                  <a:pt x="78310" y="18900"/>
                </a:lnTo>
                <a:lnTo>
                  <a:pt x="78430" y="18920"/>
                </a:lnTo>
                <a:lnTo>
                  <a:pt x="78520" y="18880"/>
                </a:lnTo>
                <a:lnTo>
                  <a:pt x="78540" y="18830"/>
                </a:lnTo>
                <a:lnTo>
                  <a:pt x="78550" y="18750"/>
                </a:lnTo>
                <a:lnTo>
                  <a:pt x="78520" y="18710"/>
                </a:lnTo>
                <a:lnTo>
                  <a:pt x="78490" y="18660"/>
                </a:lnTo>
                <a:lnTo>
                  <a:pt x="78510" y="18600"/>
                </a:lnTo>
                <a:lnTo>
                  <a:pt x="78620" y="18660"/>
                </a:lnTo>
                <a:lnTo>
                  <a:pt x="78690" y="18650"/>
                </a:lnTo>
                <a:lnTo>
                  <a:pt x="78760" y="18690"/>
                </a:lnTo>
                <a:lnTo>
                  <a:pt x="78740" y="18740"/>
                </a:lnTo>
                <a:lnTo>
                  <a:pt x="78700" y="18870"/>
                </a:lnTo>
                <a:lnTo>
                  <a:pt x="78700" y="18940"/>
                </a:lnTo>
                <a:lnTo>
                  <a:pt x="78730" y="18960"/>
                </a:lnTo>
                <a:lnTo>
                  <a:pt x="78780" y="18960"/>
                </a:lnTo>
                <a:lnTo>
                  <a:pt x="78830" y="18930"/>
                </a:lnTo>
                <a:lnTo>
                  <a:pt x="78850" y="18860"/>
                </a:lnTo>
                <a:lnTo>
                  <a:pt x="78870" y="18860"/>
                </a:lnTo>
                <a:lnTo>
                  <a:pt x="78910" y="18880"/>
                </a:lnTo>
                <a:lnTo>
                  <a:pt x="78890" y="19010"/>
                </a:lnTo>
                <a:lnTo>
                  <a:pt x="78880" y="19080"/>
                </a:lnTo>
                <a:lnTo>
                  <a:pt x="78860" y="19170"/>
                </a:lnTo>
                <a:lnTo>
                  <a:pt x="78810" y="19240"/>
                </a:lnTo>
                <a:lnTo>
                  <a:pt x="78770" y="19270"/>
                </a:lnTo>
                <a:lnTo>
                  <a:pt x="78660" y="19280"/>
                </a:lnTo>
                <a:lnTo>
                  <a:pt x="78560" y="19290"/>
                </a:lnTo>
                <a:lnTo>
                  <a:pt x="78500" y="19320"/>
                </a:lnTo>
                <a:lnTo>
                  <a:pt x="78430" y="19390"/>
                </a:lnTo>
                <a:lnTo>
                  <a:pt x="78390" y="19470"/>
                </a:lnTo>
                <a:lnTo>
                  <a:pt x="78340" y="19470"/>
                </a:lnTo>
                <a:lnTo>
                  <a:pt x="78270" y="19440"/>
                </a:lnTo>
                <a:lnTo>
                  <a:pt x="78200" y="19430"/>
                </a:lnTo>
                <a:lnTo>
                  <a:pt x="78140" y="19450"/>
                </a:lnTo>
                <a:lnTo>
                  <a:pt x="78080" y="19420"/>
                </a:lnTo>
                <a:lnTo>
                  <a:pt x="78060" y="19430"/>
                </a:lnTo>
                <a:lnTo>
                  <a:pt x="78030" y="19530"/>
                </a:lnTo>
                <a:lnTo>
                  <a:pt x="78000" y="19580"/>
                </a:lnTo>
                <a:lnTo>
                  <a:pt x="77960" y="19630"/>
                </a:lnTo>
                <a:lnTo>
                  <a:pt x="77970" y="19640"/>
                </a:lnTo>
                <a:lnTo>
                  <a:pt x="78000" y="19700"/>
                </a:lnTo>
                <a:lnTo>
                  <a:pt x="78040" y="19830"/>
                </a:lnTo>
                <a:lnTo>
                  <a:pt x="78110" y="20000"/>
                </a:lnTo>
                <a:lnTo>
                  <a:pt x="78190" y="20200"/>
                </a:lnTo>
                <a:lnTo>
                  <a:pt x="78170" y="20210"/>
                </a:lnTo>
                <a:lnTo>
                  <a:pt x="78130" y="20320"/>
                </a:lnTo>
                <a:lnTo>
                  <a:pt x="78130" y="20470"/>
                </a:lnTo>
                <a:lnTo>
                  <a:pt x="78050" y="20580"/>
                </a:lnTo>
                <a:lnTo>
                  <a:pt x="77940" y="20590"/>
                </a:lnTo>
                <a:lnTo>
                  <a:pt x="77780" y="20550"/>
                </a:lnTo>
                <a:lnTo>
                  <a:pt x="77680" y="20590"/>
                </a:lnTo>
                <a:lnTo>
                  <a:pt x="77620" y="20620"/>
                </a:lnTo>
                <a:lnTo>
                  <a:pt x="77650" y="20680"/>
                </a:lnTo>
                <a:lnTo>
                  <a:pt x="77660" y="20880"/>
                </a:lnTo>
                <a:lnTo>
                  <a:pt x="77700" y="21050"/>
                </a:lnTo>
                <a:lnTo>
                  <a:pt x="77690" y="21300"/>
                </a:lnTo>
                <a:lnTo>
                  <a:pt x="77660" y="21340"/>
                </a:lnTo>
                <a:lnTo>
                  <a:pt x="77590" y="21440"/>
                </a:lnTo>
                <a:lnTo>
                  <a:pt x="77540" y="21470"/>
                </a:lnTo>
                <a:lnTo>
                  <a:pt x="77520" y="21480"/>
                </a:lnTo>
                <a:lnTo>
                  <a:pt x="77500" y="21450"/>
                </a:lnTo>
                <a:lnTo>
                  <a:pt x="77470" y="21330"/>
                </a:lnTo>
                <a:lnTo>
                  <a:pt x="77400" y="21230"/>
                </a:lnTo>
                <a:lnTo>
                  <a:pt x="77290" y="21250"/>
                </a:lnTo>
                <a:lnTo>
                  <a:pt x="77210" y="21120"/>
                </a:lnTo>
                <a:lnTo>
                  <a:pt x="77200" y="20940"/>
                </a:lnTo>
                <a:lnTo>
                  <a:pt x="77090" y="20930"/>
                </a:lnTo>
                <a:lnTo>
                  <a:pt x="76980" y="21090"/>
                </a:lnTo>
                <a:lnTo>
                  <a:pt x="76890" y="21170"/>
                </a:lnTo>
                <a:lnTo>
                  <a:pt x="76810" y="21080"/>
                </a:lnTo>
                <a:lnTo>
                  <a:pt x="76690" y="21040"/>
                </a:lnTo>
                <a:lnTo>
                  <a:pt x="76620" y="20950"/>
                </a:lnTo>
                <a:lnTo>
                  <a:pt x="76600" y="20930"/>
                </a:lnTo>
                <a:lnTo>
                  <a:pt x="76550" y="20850"/>
                </a:lnTo>
                <a:lnTo>
                  <a:pt x="76480" y="20750"/>
                </a:lnTo>
                <a:lnTo>
                  <a:pt x="76440" y="20710"/>
                </a:lnTo>
                <a:lnTo>
                  <a:pt x="76330" y="20750"/>
                </a:lnTo>
                <a:lnTo>
                  <a:pt x="76310" y="20740"/>
                </a:lnTo>
                <a:lnTo>
                  <a:pt x="76200" y="20700"/>
                </a:lnTo>
                <a:lnTo>
                  <a:pt x="76130" y="20770"/>
                </a:lnTo>
                <a:lnTo>
                  <a:pt x="76200" y="20910"/>
                </a:lnTo>
                <a:lnTo>
                  <a:pt x="76230" y="21070"/>
                </a:lnTo>
                <a:lnTo>
                  <a:pt x="76140" y="21190"/>
                </a:lnTo>
                <a:lnTo>
                  <a:pt x="76140" y="21200"/>
                </a:lnTo>
                <a:lnTo>
                  <a:pt x="76030" y="21250"/>
                </a:lnTo>
                <a:lnTo>
                  <a:pt x="75980" y="21280"/>
                </a:lnTo>
                <a:lnTo>
                  <a:pt x="76060" y="21380"/>
                </a:lnTo>
                <a:lnTo>
                  <a:pt x="76150" y="21420"/>
                </a:lnTo>
                <a:lnTo>
                  <a:pt x="76290" y="21340"/>
                </a:lnTo>
                <a:lnTo>
                  <a:pt x="76430" y="21380"/>
                </a:lnTo>
                <a:lnTo>
                  <a:pt x="76460" y="21430"/>
                </a:lnTo>
                <a:lnTo>
                  <a:pt x="76460" y="21620"/>
                </a:lnTo>
                <a:lnTo>
                  <a:pt x="76410" y="21690"/>
                </a:lnTo>
                <a:lnTo>
                  <a:pt x="76510" y="21780"/>
                </a:lnTo>
                <a:lnTo>
                  <a:pt x="76610" y="21860"/>
                </a:lnTo>
                <a:lnTo>
                  <a:pt x="76710" y="21930"/>
                </a:lnTo>
                <a:lnTo>
                  <a:pt x="76760" y="22030"/>
                </a:lnTo>
                <a:lnTo>
                  <a:pt x="76680" y="22140"/>
                </a:lnTo>
                <a:lnTo>
                  <a:pt x="76700" y="22170"/>
                </a:lnTo>
                <a:lnTo>
                  <a:pt x="76730" y="22200"/>
                </a:lnTo>
                <a:lnTo>
                  <a:pt x="76760" y="22240"/>
                </a:lnTo>
                <a:lnTo>
                  <a:pt x="76810" y="22280"/>
                </a:lnTo>
                <a:lnTo>
                  <a:pt x="76830" y="22330"/>
                </a:lnTo>
                <a:lnTo>
                  <a:pt x="76820" y="22340"/>
                </a:lnTo>
                <a:lnTo>
                  <a:pt x="76810" y="22420"/>
                </a:lnTo>
                <a:lnTo>
                  <a:pt x="76780" y="22470"/>
                </a:lnTo>
                <a:lnTo>
                  <a:pt x="76720" y="22480"/>
                </a:lnTo>
                <a:lnTo>
                  <a:pt x="76670" y="22630"/>
                </a:lnTo>
                <a:lnTo>
                  <a:pt x="76660" y="22700"/>
                </a:lnTo>
                <a:lnTo>
                  <a:pt x="76630" y="22820"/>
                </a:lnTo>
                <a:lnTo>
                  <a:pt x="76620" y="22910"/>
                </a:lnTo>
                <a:lnTo>
                  <a:pt x="76640" y="22970"/>
                </a:lnTo>
                <a:lnTo>
                  <a:pt x="76570" y="23020"/>
                </a:lnTo>
                <a:lnTo>
                  <a:pt x="76560" y="23090"/>
                </a:lnTo>
                <a:lnTo>
                  <a:pt x="76580" y="23180"/>
                </a:lnTo>
                <a:lnTo>
                  <a:pt x="76580" y="23280"/>
                </a:lnTo>
                <a:lnTo>
                  <a:pt x="76590" y="23380"/>
                </a:lnTo>
                <a:lnTo>
                  <a:pt x="76660" y="23350"/>
                </a:lnTo>
                <a:lnTo>
                  <a:pt x="76640" y="23420"/>
                </a:lnTo>
                <a:lnTo>
                  <a:pt x="76630" y="23480"/>
                </a:lnTo>
                <a:lnTo>
                  <a:pt x="76590" y="23550"/>
                </a:lnTo>
                <a:lnTo>
                  <a:pt x="76610" y="23630"/>
                </a:lnTo>
                <a:lnTo>
                  <a:pt x="76610" y="23740"/>
                </a:lnTo>
                <a:lnTo>
                  <a:pt x="76660" y="23760"/>
                </a:lnTo>
                <a:lnTo>
                  <a:pt x="76730" y="23760"/>
                </a:lnTo>
                <a:lnTo>
                  <a:pt x="76760" y="23840"/>
                </a:lnTo>
                <a:lnTo>
                  <a:pt x="76800" y="23910"/>
                </a:lnTo>
                <a:lnTo>
                  <a:pt x="76840" y="23960"/>
                </a:lnTo>
                <a:lnTo>
                  <a:pt x="76900" y="23980"/>
                </a:lnTo>
                <a:lnTo>
                  <a:pt x="76940" y="24010"/>
                </a:lnTo>
                <a:lnTo>
                  <a:pt x="76950" y="24080"/>
                </a:lnTo>
                <a:lnTo>
                  <a:pt x="76950" y="24160"/>
                </a:lnTo>
                <a:lnTo>
                  <a:pt x="76920" y="24220"/>
                </a:lnTo>
                <a:lnTo>
                  <a:pt x="76900" y="24320"/>
                </a:lnTo>
                <a:lnTo>
                  <a:pt x="76890" y="24420"/>
                </a:lnTo>
                <a:lnTo>
                  <a:pt x="76900" y="24430"/>
                </a:lnTo>
                <a:lnTo>
                  <a:pt x="76980" y="24480"/>
                </a:lnTo>
                <a:lnTo>
                  <a:pt x="77150" y="24500"/>
                </a:lnTo>
                <a:lnTo>
                  <a:pt x="77340" y="24410"/>
                </a:lnTo>
                <a:lnTo>
                  <a:pt x="77430" y="24350"/>
                </a:lnTo>
                <a:lnTo>
                  <a:pt x="77580" y="24210"/>
                </a:lnTo>
                <a:lnTo>
                  <a:pt x="77640" y="24160"/>
                </a:lnTo>
                <a:lnTo>
                  <a:pt x="77780" y="24100"/>
                </a:lnTo>
                <a:lnTo>
                  <a:pt x="77890" y="24000"/>
                </a:lnTo>
                <a:lnTo>
                  <a:pt x="78020" y="23900"/>
                </a:lnTo>
                <a:lnTo>
                  <a:pt x="78160" y="23880"/>
                </a:lnTo>
                <a:lnTo>
                  <a:pt x="78230" y="23910"/>
                </a:lnTo>
                <a:lnTo>
                  <a:pt x="78210" y="23990"/>
                </a:lnTo>
                <a:lnTo>
                  <a:pt x="78190" y="24080"/>
                </a:lnTo>
                <a:lnTo>
                  <a:pt x="78180" y="24160"/>
                </a:lnTo>
                <a:lnTo>
                  <a:pt x="78250" y="24280"/>
                </a:lnTo>
                <a:lnTo>
                  <a:pt x="78320" y="24330"/>
                </a:lnTo>
                <a:lnTo>
                  <a:pt x="78360" y="24460"/>
                </a:lnTo>
                <a:lnTo>
                  <a:pt x="78460" y="24570"/>
                </a:lnTo>
                <a:lnTo>
                  <a:pt x="78510" y="24630"/>
                </a:lnTo>
                <a:lnTo>
                  <a:pt x="78530" y="24790"/>
                </a:lnTo>
                <a:lnTo>
                  <a:pt x="78520" y="24810"/>
                </a:lnTo>
                <a:lnTo>
                  <a:pt x="78510" y="24880"/>
                </a:lnTo>
                <a:lnTo>
                  <a:pt x="78520" y="24960"/>
                </a:lnTo>
                <a:lnTo>
                  <a:pt x="78580" y="25050"/>
                </a:lnTo>
                <a:lnTo>
                  <a:pt x="78640" y="25140"/>
                </a:lnTo>
                <a:lnTo>
                  <a:pt x="78670" y="25280"/>
                </a:lnTo>
                <a:lnTo>
                  <a:pt x="78670" y="25360"/>
                </a:lnTo>
                <a:lnTo>
                  <a:pt x="78630" y="25490"/>
                </a:lnTo>
                <a:lnTo>
                  <a:pt x="78720" y="25580"/>
                </a:lnTo>
                <a:lnTo>
                  <a:pt x="78780" y="25680"/>
                </a:lnTo>
                <a:lnTo>
                  <a:pt x="78730" y="25810"/>
                </a:lnTo>
                <a:lnTo>
                  <a:pt x="78680" y="25870"/>
                </a:lnTo>
                <a:lnTo>
                  <a:pt x="78610" y="25890"/>
                </a:lnTo>
                <a:lnTo>
                  <a:pt x="78560" y="25880"/>
                </a:lnTo>
                <a:lnTo>
                  <a:pt x="78530" y="25900"/>
                </a:lnTo>
                <a:lnTo>
                  <a:pt x="78520" y="25960"/>
                </a:lnTo>
                <a:lnTo>
                  <a:pt x="78510" y="26030"/>
                </a:lnTo>
                <a:lnTo>
                  <a:pt x="78490" y="26060"/>
                </a:lnTo>
                <a:lnTo>
                  <a:pt x="78500" y="26100"/>
                </a:lnTo>
                <a:lnTo>
                  <a:pt x="78640" y="26160"/>
                </a:lnTo>
                <a:lnTo>
                  <a:pt x="78720" y="26220"/>
                </a:lnTo>
                <a:lnTo>
                  <a:pt x="78760" y="26250"/>
                </a:lnTo>
                <a:lnTo>
                  <a:pt x="78760" y="26210"/>
                </a:lnTo>
                <a:lnTo>
                  <a:pt x="78760" y="26170"/>
                </a:lnTo>
                <a:lnTo>
                  <a:pt x="78750" y="26140"/>
                </a:lnTo>
                <a:lnTo>
                  <a:pt x="78760" y="26130"/>
                </a:lnTo>
                <a:lnTo>
                  <a:pt x="78770" y="26130"/>
                </a:lnTo>
                <a:lnTo>
                  <a:pt x="78800" y="26140"/>
                </a:lnTo>
                <a:lnTo>
                  <a:pt x="78840" y="26170"/>
                </a:lnTo>
                <a:lnTo>
                  <a:pt x="78900" y="26200"/>
                </a:lnTo>
                <a:lnTo>
                  <a:pt x="79030" y="26220"/>
                </a:lnTo>
                <a:lnTo>
                  <a:pt x="79070" y="26320"/>
                </a:lnTo>
                <a:lnTo>
                  <a:pt x="79050" y="26370"/>
                </a:lnTo>
                <a:lnTo>
                  <a:pt x="78990" y="26370"/>
                </a:lnTo>
                <a:lnTo>
                  <a:pt x="79010" y="26430"/>
                </a:lnTo>
                <a:lnTo>
                  <a:pt x="79000" y="26460"/>
                </a:lnTo>
                <a:lnTo>
                  <a:pt x="78960" y="26500"/>
                </a:lnTo>
                <a:lnTo>
                  <a:pt x="78980" y="26570"/>
                </a:lnTo>
                <a:lnTo>
                  <a:pt x="78980" y="26630"/>
                </a:lnTo>
                <a:lnTo>
                  <a:pt x="78920" y="26720"/>
                </a:lnTo>
                <a:lnTo>
                  <a:pt x="78910" y="26800"/>
                </a:lnTo>
                <a:lnTo>
                  <a:pt x="78880" y="26860"/>
                </a:lnTo>
                <a:lnTo>
                  <a:pt x="78840" y="26970"/>
                </a:lnTo>
                <a:lnTo>
                  <a:pt x="78820" y="27010"/>
                </a:lnTo>
                <a:lnTo>
                  <a:pt x="78810" y="27040"/>
                </a:lnTo>
                <a:lnTo>
                  <a:pt x="78760" y="27000"/>
                </a:lnTo>
                <a:lnTo>
                  <a:pt x="78720" y="26980"/>
                </a:lnTo>
                <a:lnTo>
                  <a:pt x="78650" y="26980"/>
                </a:lnTo>
                <a:lnTo>
                  <a:pt x="78580" y="26970"/>
                </a:lnTo>
                <a:lnTo>
                  <a:pt x="78500" y="27000"/>
                </a:lnTo>
                <a:lnTo>
                  <a:pt x="78430" y="27010"/>
                </a:lnTo>
                <a:lnTo>
                  <a:pt x="78360" y="27000"/>
                </a:lnTo>
                <a:lnTo>
                  <a:pt x="78320" y="27050"/>
                </a:lnTo>
                <a:lnTo>
                  <a:pt x="78280" y="27110"/>
                </a:lnTo>
                <a:lnTo>
                  <a:pt x="78240" y="27190"/>
                </a:lnTo>
                <a:lnTo>
                  <a:pt x="78240" y="27260"/>
                </a:lnTo>
                <a:lnTo>
                  <a:pt x="78290" y="27340"/>
                </a:lnTo>
                <a:lnTo>
                  <a:pt x="78290" y="27410"/>
                </a:lnTo>
                <a:lnTo>
                  <a:pt x="78230" y="27440"/>
                </a:lnTo>
                <a:lnTo>
                  <a:pt x="78160" y="27440"/>
                </a:lnTo>
                <a:lnTo>
                  <a:pt x="78090" y="27460"/>
                </a:lnTo>
                <a:lnTo>
                  <a:pt x="78050" y="27500"/>
                </a:lnTo>
                <a:lnTo>
                  <a:pt x="77950" y="27490"/>
                </a:lnTo>
                <a:lnTo>
                  <a:pt x="77870" y="27480"/>
                </a:lnTo>
                <a:lnTo>
                  <a:pt x="77800" y="27500"/>
                </a:lnTo>
                <a:lnTo>
                  <a:pt x="77790" y="27550"/>
                </a:lnTo>
                <a:lnTo>
                  <a:pt x="77770" y="27600"/>
                </a:lnTo>
                <a:lnTo>
                  <a:pt x="77730" y="27580"/>
                </a:lnTo>
                <a:lnTo>
                  <a:pt x="77720" y="27570"/>
                </a:lnTo>
                <a:lnTo>
                  <a:pt x="77680" y="27490"/>
                </a:lnTo>
                <a:lnTo>
                  <a:pt x="77670" y="27470"/>
                </a:lnTo>
                <a:lnTo>
                  <a:pt x="77600" y="27460"/>
                </a:lnTo>
                <a:lnTo>
                  <a:pt x="77480" y="27460"/>
                </a:lnTo>
                <a:lnTo>
                  <a:pt x="77380" y="27430"/>
                </a:lnTo>
                <a:lnTo>
                  <a:pt x="77360" y="27390"/>
                </a:lnTo>
                <a:lnTo>
                  <a:pt x="77140" y="27360"/>
                </a:lnTo>
                <a:lnTo>
                  <a:pt x="77060" y="27360"/>
                </a:lnTo>
                <a:lnTo>
                  <a:pt x="77040" y="27410"/>
                </a:lnTo>
                <a:lnTo>
                  <a:pt x="77050" y="27430"/>
                </a:lnTo>
                <a:lnTo>
                  <a:pt x="77120" y="27470"/>
                </a:lnTo>
                <a:lnTo>
                  <a:pt x="77160" y="27470"/>
                </a:lnTo>
                <a:lnTo>
                  <a:pt x="77220" y="27480"/>
                </a:lnTo>
                <a:lnTo>
                  <a:pt x="77200" y="27500"/>
                </a:lnTo>
                <a:lnTo>
                  <a:pt x="77100" y="27600"/>
                </a:lnTo>
                <a:lnTo>
                  <a:pt x="77060" y="27660"/>
                </a:lnTo>
                <a:lnTo>
                  <a:pt x="77030" y="27690"/>
                </a:lnTo>
                <a:lnTo>
                  <a:pt x="76970" y="27690"/>
                </a:lnTo>
                <a:lnTo>
                  <a:pt x="76810" y="27620"/>
                </a:lnTo>
                <a:lnTo>
                  <a:pt x="76810" y="27630"/>
                </a:lnTo>
                <a:lnTo>
                  <a:pt x="76780" y="27640"/>
                </a:lnTo>
                <a:lnTo>
                  <a:pt x="76490" y="27570"/>
                </a:lnTo>
                <a:lnTo>
                  <a:pt x="76440" y="27620"/>
                </a:lnTo>
                <a:lnTo>
                  <a:pt x="76380" y="27710"/>
                </a:lnTo>
                <a:lnTo>
                  <a:pt x="76330" y="27880"/>
                </a:lnTo>
                <a:lnTo>
                  <a:pt x="76310" y="27950"/>
                </a:lnTo>
                <a:lnTo>
                  <a:pt x="76230" y="28000"/>
                </a:lnTo>
                <a:lnTo>
                  <a:pt x="76160" y="28030"/>
                </a:lnTo>
                <a:lnTo>
                  <a:pt x="76120" y="28040"/>
                </a:lnTo>
                <a:lnTo>
                  <a:pt x="76060" y="28090"/>
                </a:lnTo>
                <a:lnTo>
                  <a:pt x="76000" y="28130"/>
                </a:lnTo>
                <a:lnTo>
                  <a:pt x="75980" y="28130"/>
                </a:lnTo>
                <a:lnTo>
                  <a:pt x="75950" y="28110"/>
                </a:lnTo>
                <a:lnTo>
                  <a:pt x="75930" y="28070"/>
                </a:lnTo>
                <a:lnTo>
                  <a:pt x="75910" y="28000"/>
                </a:lnTo>
                <a:lnTo>
                  <a:pt x="75890" y="28000"/>
                </a:lnTo>
                <a:lnTo>
                  <a:pt x="75770" y="28050"/>
                </a:lnTo>
                <a:lnTo>
                  <a:pt x="75610" y="28040"/>
                </a:lnTo>
                <a:lnTo>
                  <a:pt x="75580" y="28060"/>
                </a:lnTo>
                <a:lnTo>
                  <a:pt x="75540" y="28130"/>
                </a:lnTo>
                <a:lnTo>
                  <a:pt x="75490" y="28160"/>
                </a:lnTo>
                <a:lnTo>
                  <a:pt x="75420" y="28250"/>
                </a:lnTo>
                <a:lnTo>
                  <a:pt x="75340" y="28330"/>
                </a:lnTo>
                <a:lnTo>
                  <a:pt x="75290" y="28390"/>
                </a:lnTo>
                <a:lnTo>
                  <a:pt x="75160" y="28490"/>
                </a:lnTo>
                <a:lnTo>
                  <a:pt x="75100" y="28550"/>
                </a:lnTo>
                <a:lnTo>
                  <a:pt x="75060" y="28590"/>
                </a:lnTo>
                <a:lnTo>
                  <a:pt x="74980" y="28480"/>
                </a:lnTo>
                <a:lnTo>
                  <a:pt x="74920" y="28470"/>
                </a:lnTo>
                <a:lnTo>
                  <a:pt x="74830" y="28510"/>
                </a:lnTo>
                <a:lnTo>
                  <a:pt x="74820" y="28520"/>
                </a:lnTo>
                <a:lnTo>
                  <a:pt x="74700" y="28560"/>
                </a:lnTo>
                <a:lnTo>
                  <a:pt x="74570" y="28610"/>
                </a:lnTo>
                <a:lnTo>
                  <a:pt x="74490" y="28670"/>
                </a:lnTo>
                <a:lnTo>
                  <a:pt x="74430" y="28710"/>
                </a:lnTo>
                <a:lnTo>
                  <a:pt x="74360" y="28710"/>
                </a:lnTo>
                <a:lnTo>
                  <a:pt x="74290" y="28730"/>
                </a:lnTo>
                <a:lnTo>
                  <a:pt x="74230" y="28810"/>
                </a:lnTo>
                <a:lnTo>
                  <a:pt x="74230" y="28860"/>
                </a:lnTo>
                <a:lnTo>
                  <a:pt x="74240" y="28950"/>
                </a:lnTo>
                <a:lnTo>
                  <a:pt x="74170" y="29030"/>
                </a:lnTo>
                <a:lnTo>
                  <a:pt x="74130" y="29080"/>
                </a:lnTo>
                <a:lnTo>
                  <a:pt x="73960" y="29080"/>
                </a:lnTo>
                <a:lnTo>
                  <a:pt x="73900" y="29150"/>
                </a:lnTo>
                <a:lnTo>
                  <a:pt x="73850" y="29220"/>
                </a:lnTo>
                <a:lnTo>
                  <a:pt x="73850" y="29230"/>
                </a:lnTo>
                <a:lnTo>
                  <a:pt x="73800" y="29340"/>
                </a:lnTo>
                <a:lnTo>
                  <a:pt x="73750" y="29440"/>
                </a:lnTo>
                <a:lnTo>
                  <a:pt x="73720" y="29560"/>
                </a:lnTo>
                <a:lnTo>
                  <a:pt x="73710" y="29620"/>
                </a:lnTo>
                <a:lnTo>
                  <a:pt x="73680" y="29650"/>
                </a:lnTo>
                <a:lnTo>
                  <a:pt x="73620" y="29620"/>
                </a:lnTo>
                <a:lnTo>
                  <a:pt x="73580" y="29600"/>
                </a:lnTo>
                <a:lnTo>
                  <a:pt x="73560" y="29480"/>
                </a:lnTo>
                <a:lnTo>
                  <a:pt x="73580" y="29350"/>
                </a:lnTo>
                <a:lnTo>
                  <a:pt x="73550" y="29220"/>
                </a:lnTo>
                <a:lnTo>
                  <a:pt x="73420" y="29030"/>
                </a:lnTo>
                <a:lnTo>
                  <a:pt x="73310" y="28860"/>
                </a:lnTo>
                <a:lnTo>
                  <a:pt x="73330" y="28800"/>
                </a:lnTo>
                <a:lnTo>
                  <a:pt x="73300" y="28620"/>
                </a:lnTo>
                <a:lnTo>
                  <a:pt x="73200" y="28590"/>
                </a:lnTo>
                <a:lnTo>
                  <a:pt x="73060" y="28600"/>
                </a:lnTo>
                <a:lnTo>
                  <a:pt x="72980" y="28570"/>
                </a:lnTo>
                <a:lnTo>
                  <a:pt x="72930" y="28460"/>
                </a:lnTo>
                <a:lnTo>
                  <a:pt x="72890" y="28330"/>
                </a:lnTo>
                <a:lnTo>
                  <a:pt x="72820" y="28270"/>
                </a:lnTo>
                <a:lnTo>
                  <a:pt x="72790" y="28320"/>
                </a:lnTo>
                <a:lnTo>
                  <a:pt x="72720" y="28360"/>
                </a:lnTo>
                <a:lnTo>
                  <a:pt x="72650" y="28420"/>
                </a:lnTo>
                <a:lnTo>
                  <a:pt x="72550" y="28430"/>
                </a:lnTo>
                <a:lnTo>
                  <a:pt x="72440" y="28570"/>
                </a:lnTo>
                <a:lnTo>
                  <a:pt x="72420" y="28620"/>
                </a:lnTo>
                <a:lnTo>
                  <a:pt x="72450" y="28690"/>
                </a:lnTo>
                <a:lnTo>
                  <a:pt x="72520" y="28750"/>
                </a:lnTo>
                <a:lnTo>
                  <a:pt x="72580" y="28810"/>
                </a:lnTo>
                <a:lnTo>
                  <a:pt x="72620" y="28860"/>
                </a:lnTo>
                <a:lnTo>
                  <a:pt x="72630" y="28900"/>
                </a:lnTo>
                <a:lnTo>
                  <a:pt x="72550" y="29060"/>
                </a:lnTo>
                <a:lnTo>
                  <a:pt x="72530" y="29130"/>
                </a:lnTo>
                <a:lnTo>
                  <a:pt x="72540" y="29250"/>
                </a:lnTo>
                <a:lnTo>
                  <a:pt x="72520" y="29310"/>
                </a:lnTo>
                <a:lnTo>
                  <a:pt x="72490" y="29440"/>
                </a:lnTo>
                <a:lnTo>
                  <a:pt x="72510" y="29510"/>
                </a:lnTo>
                <a:lnTo>
                  <a:pt x="72510" y="29610"/>
                </a:lnTo>
                <a:lnTo>
                  <a:pt x="72510" y="29720"/>
                </a:lnTo>
                <a:lnTo>
                  <a:pt x="72560" y="29760"/>
                </a:lnTo>
                <a:lnTo>
                  <a:pt x="72610" y="29790"/>
                </a:lnTo>
                <a:lnTo>
                  <a:pt x="72600" y="29820"/>
                </a:lnTo>
                <a:lnTo>
                  <a:pt x="72560" y="29870"/>
                </a:lnTo>
                <a:lnTo>
                  <a:pt x="72550" y="29930"/>
                </a:lnTo>
                <a:lnTo>
                  <a:pt x="72590" y="29990"/>
                </a:lnTo>
                <a:lnTo>
                  <a:pt x="72610" y="30050"/>
                </a:lnTo>
                <a:lnTo>
                  <a:pt x="72610" y="30090"/>
                </a:lnTo>
                <a:lnTo>
                  <a:pt x="72580" y="30120"/>
                </a:lnTo>
                <a:lnTo>
                  <a:pt x="72540" y="30190"/>
                </a:lnTo>
                <a:lnTo>
                  <a:pt x="72500" y="30230"/>
                </a:lnTo>
                <a:lnTo>
                  <a:pt x="72490" y="30280"/>
                </a:lnTo>
                <a:lnTo>
                  <a:pt x="72500" y="30360"/>
                </a:lnTo>
                <a:lnTo>
                  <a:pt x="72450" y="30390"/>
                </a:lnTo>
                <a:lnTo>
                  <a:pt x="72410" y="30360"/>
                </a:lnTo>
                <a:lnTo>
                  <a:pt x="72380" y="30390"/>
                </a:lnTo>
                <a:lnTo>
                  <a:pt x="72360" y="30390"/>
                </a:lnTo>
                <a:lnTo>
                  <a:pt x="72200" y="30450"/>
                </a:lnTo>
                <a:lnTo>
                  <a:pt x="72140" y="30410"/>
                </a:lnTo>
                <a:lnTo>
                  <a:pt x="72030" y="30400"/>
                </a:lnTo>
                <a:lnTo>
                  <a:pt x="71980" y="30460"/>
                </a:lnTo>
                <a:lnTo>
                  <a:pt x="71880" y="30480"/>
                </a:lnTo>
                <a:lnTo>
                  <a:pt x="71820" y="30400"/>
                </a:lnTo>
                <a:lnTo>
                  <a:pt x="71780" y="30360"/>
                </a:lnTo>
                <a:lnTo>
                  <a:pt x="71700" y="30360"/>
                </a:lnTo>
                <a:lnTo>
                  <a:pt x="71640" y="30370"/>
                </a:lnTo>
                <a:lnTo>
                  <a:pt x="71560" y="30370"/>
                </a:lnTo>
                <a:lnTo>
                  <a:pt x="71530" y="30340"/>
                </a:lnTo>
                <a:lnTo>
                  <a:pt x="71470" y="30340"/>
                </a:lnTo>
                <a:lnTo>
                  <a:pt x="71400" y="30330"/>
                </a:lnTo>
                <a:lnTo>
                  <a:pt x="71320" y="30310"/>
                </a:lnTo>
                <a:lnTo>
                  <a:pt x="71250" y="30360"/>
                </a:lnTo>
                <a:lnTo>
                  <a:pt x="71230" y="30400"/>
                </a:lnTo>
                <a:lnTo>
                  <a:pt x="71180" y="30410"/>
                </a:lnTo>
                <a:lnTo>
                  <a:pt x="71130" y="30420"/>
                </a:lnTo>
                <a:lnTo>
                  <a:pt x="71100" y="30400"/>
                </a:lnTo>
                <a:lnTo>
                  <a:pt x="71070" y="30370"/>
                </a:lnTo>
                <a:lnTo>
                  <a:pt x="71050" y="30280"/>
                </a:lnTo>
                <a:lnTo>
                  <a:pt x="71050" y="30230"/>
                </a:lnTo>
                <a:lnTo>
                  <a:pt x="71020" y="30170"/>
                </a:lnTo>
                <a:lnTo>
                  <a:pt x="70980" y="30140"/>
                </a:lnTo>
                <a:lnTo>
                  <a:pt x="70980" y="30130"/>
                </a:lnTo>
                <a:lnTo>
                  <a:pt x="70970" y="30110"/>
                </a:lnTo>
                <a:lnTo>
                  <a:pt x="70990" y="30060"/>
                </a:lnTo>
                <a:lnTo>
                  <a:pt x="71030" y="30010"/>
                </a:lnTo>
                <a:lnTo>
                  <a:pt x="71010" y="29930"/>
                </a:lnTo>
                <a:lnTo>
                  <a:pt x="71010" y="29910"/>
                </a:lnTo>
                <a:lnTo>
                  <a:pt x="70910" y="29880"/>
                </a:lnTo>
                <a:lnTo>
                  <a:pt x="70900" y="29780"/>
                </a:lnTo>
                <a:lnTo>
                  <a:pt x="70830" y="29690"/>
                </a:lnTo>
                <a:lnTo>
                  <a:pt x="70760" y="29590"/>
                </a:lnTo>
                <a:lnTo>
                  <a:pt x="70780" y="29480"/>
                </a:lnTo>
                <a:lnTo>
                  <a:pt x="70850" y="29430"/>
                </a:lnTo>
                <a:lnTo>
                  <a:pt x="70950" y="29480"/>
                </a:lnTo>
                <a:lnTo>
                  <a:pt x="71000" y="29540"/>
                </a:lnTo>
                <a:lnTo>
                  <a:pt x="71020" y="29530"/>
                </a:lnTo>
                <a:lnTo>
                  <a:pt x="71050" y="29470"/>
                </a:lnTo>
                <a:lnTo>
                  <a:pt x="71070" y="29390"/>
                </a:lnTo>
                <a:lnTo>
                  <a:pt x="71080" y="29310"/>
                </a:lnTo>
                <a:lnTo>
                  <a:pt x="71020" y="29270"/>
                </a:lnTo>
                <a:lnTo>
                  <a:pt x="70970" y="29200"/>
                </a:lnTo>
                <a:lnTo>
                  <a:pt x="71000" y="29180"/>
                </a:lnTo>
                <a:lnTo>
                  <a:pt x="71040" y="29100"/>
                </a:lnTo>
                <a:lnTo>
                  <a:pt x="70990" y="29040"/>
                </a:lnTo>
                <a:lnTo>
                  <a:pt x="70980" y="29020"/>
                </a:lnTo>
                <a:lnTo>
                  <a:pt x="71000" y="28950"/>
                </a:lnTo>
                <a:lnTo>
                  <a:pt x="70990" y="28890"/>
                </a:lnTo>
                <a:lnTo>
                  <a:pt x="70970" y="28880"/>
                </a:lnTo>
                <a:lnTo>
                  <a:pt x="70950" y="28870"/>
                </a:lnTo>
                <a:lnTo>
                  <a:pt x="70920" y="28870"/>
                </a:lnTo>
                <a:lnTo>
                  <a:pt x="70900" y="28890"/>
                </a:lnTo>
                <a:lnTo>
                  <a:pt x="70870" y="28950"/>
                </a:lnTo>
                <a:lnTo>
                  <a:pt x="70850" y="28960"/>
                </a:lnTo>
                <a:lnTo>
                  <a:pt x="70800" y="28950"/>
                </a:lnTo>
                <a:lnTo>
                  <a:pt x="70760" y="28940"/>
                </a:lnTo>
                <a:lnTo>
                  <a:pt x="70760" y="28910"/>
                </a:lnTo>
                <a:lnTo>
                  <a:pt x="70770" y="28870"/>
                </a:lnTo>
                <a:lnTo>
                  <a:pt x="70770" y="28830"/>
                </a:lnTo>
                <a:lnTo>
                  <a:pt x="70750" y="28810"/>
                </a:lnTo>
                <a:lnTo>
                  <a:pt x="70690" y="28830"/>
                </a:lnTo>
                <a:lnTo>
                  <a:pt x="70700" y="28740"/>
                </a:lnTo>
                <a:lnTo>
                  <a:pt x="70700" y="28720"/>
                </a:lnTo>
                <a:lnTo>
                  <a:pt x="70680" y="28700"/>
                </a:lnTo>
                <a:lnTo>
                  <a:pt x="70610" y="28650"/>
                </a:lnTo>
                <a:lnTo>
                  <a:pt x="70520" y="28570"/>
                </a:lnTo>
                <a:lnTo>
                  <a:pt x="70560" y="28550"/>
                </a:lnTo>
                <a:lnTo>
                  <a:pt x="70590" y="28530"/>
                </a:lnTo>
                <a:lnTo>
                  <a:pt x="70630" y="28460"/>
                </a:lnTo>
                <a:lnTo>
                  <a:pt x="70610" y="28410"/>
                </a:lnTo>
                <a:lnTo>
                  <a:pt x="70590" y="28310"/>
                </a:lnTo>
                <a:lnTo>
                  <a:pt x="70550" y="28200"/>
                </a:lnTo>
                <a:lnTo>
                  <a:pt x="70450" y="28090"/>
                </a:lnTo>
                <a:lnTo>
                  <a:pt x="70320" y="27970"/>
                </a:lnTo>
                <a:lnTo>
                  <a:pt x="70280" y="27930"/>
                </a:lnTo>
                <a:lnTo>
                  <a:pt x="70230" y="27890"/>
                </a:lnTo>
                <a:lnTo>
                  <a:pt x="70220" y="27880"/>
                </a:lnTo>
                <a:lnTo>
                  <a:pt x="70150" y="27880"/>
                </a:lnTo>
                <a:lnTo>
                  <a:pt x="70040" y="27930"/>
                </a:lnTo>
                <a:lnTo>
                  <a:pt x="69970" y="27950"/>
                </a:lnTo>
                <a:lnTo>
                  <a:pt x="69910" y="27920"/>
                </a:lnTo>
                <a:lnTo>
                  <a:pt x="69840" y="27890"/>
                </a:lnTo>
                <a:lnTo>
                  <a:pt x="69780" y="27930"/>
                </a:lnTo>
                <a:lnTo>
                  <a:pt x="69760" y="27970"/>
                </a:lnTo>
                <a:lnTo>
                  <a:pt x="69750" y="28050"/>
                </a:lnTo>
                <a:lnTo>
                  <a:pt x="69710" y="28100"/>
                </a:lnTo>
                <a:lnTo>
                  <a:pt x="69670" y="28130"/>
                </a:lnTo>
                <a:lnTo>
                  <a:pt x="69600" y="28130"/>
                </a:lnTo>
                <a:lnTo>
                  <a:pt x="69500" y="28080"/>
                </a:lnTo>
                <a:lnTo>
                  <a:pt x="69360" y="28110"/>
                </a:lnTo>
                <a:lnTo>
                  <a:pt x="69230" y="28130"/>
                </a:lnTo>
                <a:lnTo>
                  <a:pt x="69150" y="28120"/>
                </a:lnTo>
                <a:lnTo>
                  <a:pt x="69060" y="28150"/>
                </a:lnTo>
                <a:lnTo>
                  <a:pt x="69000" y="28190"/>
                </a:lnTo>
                <a:lnTo>
                  <a:pt x="68930" y="28240"/>
                </a:lnTo>
                <a:lnTo>
                  <a:pt x="68910" y="28300"/>
                </a:lnTo>
                <a:lnTo>
                  <a:pt x="68910" y="28430"/>
                </a:lnTo>
                <a:lnTo>
                  <a:pt x="68960" y="28510"/>
                </a:lnTo>
                <a:lnTo>
                  <a:pt x="68980" y="28580"/>
                </a:lnTo>
                <a:lnTo>
                  <a:pt x="68900" y="28650"/>
                </a:lnTo>
                <a:lnTo>
                  <a:pt x="68840" y="28620"/>
                </a:lnTo>
                <a:lnTo>
                  <a:pt x="68810" y="28660"/>
                </a:lnTo>
                <a:lnTo>
                  <a:pt x="68860" y="28770"/>
                </a:lnTo>
                <a:lnTo>
                  <a:pt x="68880" y="28820"/>
                </a:lnTo>
                <a:lnTo>
                  <a:pt x="68900" y="28880"/>
                </a:lnTo>
                <a:lnTo>
                  <a:pt x="68900" y="28970"/>
                </a:lnTo>
                <a:lnTo>
                  <a:pt x="68870" y="29040"/>
                </a:lnTo>
                <a:lnTo>
                  <a:pt x="68830" y="29070"/>
                </a:lnTo>
                <a:lnTo>
                  <a:pt x="68720" y="29070"/>
                </a:lnTo>
                <a:lnTo>
                  <a:pt x="68680" y="29070"/>
                </a:lnTo>
                <a:lnTo>
                  <a:pt x="68660" y="29100"/>
                </a:lnTo>
                <a:lnTo>
                  <a:pt x="68660" y="29160"/>
                </a:lnTo>
                <a:lnTo>
                  <a:pt x="68640" y="29180"/>
                </a:lnTo>
                <a:lnTo>
                  <a:pt x="68600" y="29210"/>
                </a:lnTo>
                <a:lnTo>
                  <a:pt x="68520" y="29200"/>
                </a:lnTo>
                <a:lnTo>
                  <a:pt x="68400" y="29190"/>
                </a:lnTo>
                <a:lnTo>
                  <a:pt x="68370" y="29170"/>
                </a:lnTo>
                <a:lnTo>
                  <a:pt x="68360" y="29120"/>
                </a:lnTo>
                <a:lnTo>
                  <a:pt x="68350" y="29090"/>
                </a:lnTo>
                <a:lnTo>
                  <a:pt x="68320" y="29080"/>
                </a:lnTo>
                <a:lnTo>
                  <a:pt x="68300" y="29080"/>
                </a:lnTo>
                <a:lnTo>
                  <a:pt x="68260" y="29140"/>
                </a:lnTo>
                <a:lnTo>
                  <a:pt x="68220" y="29150"/>
                </a:lnTo>
                <a:lnTo>
                  <a:pt x="68230" y="29120"/>
                </a:lnTo>
                <a:lnTo>
                  <a:pt x="68220" y="29040"/>
                </a:lnTo>
                <a:lnTo>
                  <a:pt x="68170" y="29030"/>
                </a:lnTo>
                <a:lnTo>
                  <a:pt x="68110" y="29040"/>
                </a:lnTo>
                <a:lnTo>
                  <a:pt x="68050" y="29070"/>
                </a:lnTo>
                <a:lnTo>
                  <a:pt x="67960" y="29140"/>
                </a:lnTo>
                <a:lnTo>
                  <a:pt x="67940" y="29210"/>
                </a:lnTo>
                <a:lnTo>
                  <a:pt x="67910" y="29300"/>
                </a:lnTo>
                <a:lnTo>
                  <a:pt x="67800" y="29310"/>
                </a:lnTo>
                <a:lnTo>
                  <a:pt x="67760" y="29350"/>
                </a:lnTo>
                <a:lnTo>
                  <a:pt x="67760" y="29420"/>
                </a:lnTo>
                <a:lnTo>
                  <a:pt x="67710" y="29510"/>
                </a:lnTo>
                <a:lnTo>
                  <a:pt x="67690" y="29490"/>
                </a:lnTo>
                <a:lnTo>
                  <a:pt x="67620" y="29440"/>
                </a:lnTo>
                <a:lnTo>
                  <a:pt x="67610" y="29360"/>
                </a:lnTo>
                <a:lnTo>
                  <a:pt x="67560" y="29290"/>
                </a:lnTo>
                <a:lnTo>
                  <a:pt x="67530" y="29210"/>
                </a:lnTo>
                <a:lnTo>
                  <a:pt x="67520" y="29210"/>
                </a:lnTo>
                <a:lnTo>
                  <a:pt x="67480" y="29160"/>
                </a:lnTo>
                <a:lnTo>
                  <a:pt x="67400" y="29170"/>
                </a:lnTo>
                <a:lnTo>
                  <a:pt x="67320" y="29200"/>
                </a:lnTo>
                <a:lnTo>
                  <a:pt x="67210" y="29260"/>
                </a:lnTo>
                <a:lnTo>
                  <a:pt x="67140" y="29330"/>
                </a:lnTo>
                <a:lnTo>
                  <a:pt x="67040" y="29390"/>
                </a:lnTo>
                <a:lnTo>
                  <a:pt x="66970" y="29440"/>
                </a:lnTo>
                <a:lnTo>
                  <a:pt x="66890" y="29460"/>
                </a:lnTo>
                <a:lnTo>
                  <a:pt x="66840" y="29520"/>
                </a:lnTo>
                <a:lnTo>
                  <a:pt x="66770" y="29590"/>
                </a:lnTo>
                <a:lnTo>
                  <a:pt x="66690" y="29560"/>
                </a:lnTo>
                <a:lnTo>
                  <a:pt x="66630" y="29560"/>
                </a:lnTo>
                <a:lnTo>
                  <a:pt x="66570" y="29630"/>
                </a:lnTo>
                <a:lnTo>
                  <a:pt x="66610" y="29700"/>
                </a:lnTo>
                <a:lnTo>
                  <a:pt x="66680" y="29810"/>
                </a:lnTo>
                <a:lnTo>
                  <a:pt x="66660" y="29840"/>
                </a:lnTo>
                <a:lnTo>
                  <a:pt x="66610" y="29850"/>
                </a:lnTo>
                <a:lnTo>
                  <a:pt x="66560" y="29830"/>
                </a:lnTo>
                <a:lnTo>
                  <a:pt x="66500" y="29800"/>
                </a:lnTo>
                <a:lnTo>
                  <a:pt x="66450" y="29870"/>
                </a:lnTo>
                <a:lnTo>
                  <a:pt x="66360" y="29810"/>
                </a:lnTo>
                <a:lnTo>
                  <a:pt x="66290" y="29790"/>
                </a:lnTo>
                <a:lnTo>
                  <a:pt x="66250" y="29830"/>
                </a:lnTo>
                <a:lnTo>
                  <a:pt x="66140" y="29830"/>
                </a:lnTo>
                <a:lnTo>
                  <a:pt x="66080" y="29800"/>
                </a:lnTo>
                <a:lnTo>
                  <a:pt x="65930" y="29840"/>
                </a:lnTo>
                <a:lnTo>
                  <a:pt x="65920" y="29840"/>
                </a:lnTo>
                <a:lnTo>
                  <a:pt x="65950" y="29790"/>
                </a:lnTo>
                <a:lnTo>
                  <a:pt x="65960" y="29730"/>
                </a:lnTo>
                <a:lnTo>
                  <a:pt x="65970" y="29620"/>
                </a:lnTo>
                <a:lnTo>
                  <a:pt x="65960" y="29510"/>
                </a:lnTo>
                <a:lnTo>
                  <a:pt x="65960" y="29450"/>
                </a:lnTo>
                <a:lnTo>
                  <a:pt x="66000" y="29380"/>
                </a:lnTo>
                <a:lnTo>
                  <a:pt x="66030" y="29310"/>
                </a:lnTo>
                <a:lnTo>
                  <a:pt x="66020" y="29240"/>
                </a:lnTo>
                <a:lnTo>
                  <a:pt x="66010" y="29150"/>
                </a:lnTo>
                <a:lnTo>
                  <a:pt x="65990" y="29040"/>
                </a:lnTo>
                <a:lnTo>
                  <a:pt x="65940" y="28970"/>
                </a:lnTo>
                <a:lnTo>
                  <a:pt x="65930" y="28890"/>
                </a:lnTo>
                <a:lnTo>
                  <a:pt x="65930" y="28800"/>
                </a:lnTo>
                <a:lnTo>
                  <a:pt x="65910" y="28780"/>
                </a:lnTo>
                <a:lnTo>
                  <a:pt x="65880" y="28740"/>
                </a:lnTo>
                <a:lnTo>
                  <a:pt x="65870" y="28730"/>
                </a:lnTo>
                <a:lnTo>
                  <a:pt x="65810" y="28740"/>
                </a:lnTo>
                <a:lnTo>
                  <a:pt x="65800" y="28810"/>
                </a:lnTo>
                <a:lnTo>
                  <a:pt x="65750" y="28800"/>
                </a:lnTo>
                <a:lnTo>
                  <a:pt x="65700" y="28780"/>
                </a:lnTo>
                <a:lnTo>
                  <a:pt x="65600" y="28770"/>
                </a:lnTo>
                <a:lnTo>
                  <a:pt x="65530" y="28770"/>
                </a:lnTo>
                <a:lnTo>
                  <a:pt x="65440" y="28800"/>
                </a:lnTo>
                <a:lnTo>
                  <a:pt x="65360" y="28850"/>
                </a:lnTo>
                <a:lnTo>
                  <a:pt x="65340" y="28920"/>
                </a:lnTo>
                <a:lnTo>
                  <a:pt x="65360" y="29020"/>
                </a:lnTo>
                <a:lnTo>
                  <a:pt x="65390" y="29060"/>
                </a:lnTo>
                <a:lnTo>
                  <a:pt x="65330" y="29120"/>
                </a:lnTo>
                <a:lnTo>
                  <a:pt x="65240" y="29150"/>
                </a:lnTo>
                <a:lnTo>
                  <a:pt x="65140" y="29150"/>
                </a:lnTo>
                <a:lnTo>
                  <a:pt x="65090" y="29180"/>
                </a:lnTo>
                <a:lnTo>
                  <a:pt x="64990" y="29320"/>
                </a:lnTo>
                <a:lnTo>
                  <a:pt x="64960" y="29370"/>
                </a:lnTo>
                <a:lnTo>
                  <a:pt x="64930" y="29490"/>
                </a:lnTo>
                <a:lnTo>
                  <a:pt x="64920" y="29570"/>
                </a:lnTo>
                <a:lnTo>
                  <a:pt x="64930" y="29680"/>
                </a:lnTo>
                <a:lnTo>
                  <a:pt x="64950" y="29820"/>
                </a:lnTo>
                <a:lnTo>
                  <a:pt x="65000" y="29980"/>
                </a:lnTo>
                <a:lnTo>
                  <a:pt x="64960" y="30000"/>
                </a:lnTo>
                <a:lnTo>
                  <a:pt x="64930" y="29970"/>
                </a:lnTo>
                <a:lnTo>
                  <a:pt x="64800" y="29940"/>
                </a:lnTo>
                <a:lnTo>
                  <a:pt x="64710" y="29930"/>
                </a:lnTo>
                <a:lnTo>
                  <a:pt x="64610" y="30050"/>
                </a:lnTo>
                <a:lnTo>
                  <a:pt x="64530" y="30130"/>
                </a:lnTo>
                <a:lnTo>
                  <a:pt x="64460" y="30210"/>
                </a:lnTo>
                <a:lnTo>
                  <a:pt x="64510" y="30220"/>
                </a:lnTo>
                <a:lnTo>
                  <a:pt x="64590" y="30280"/>
                </a:lnTo>
                <a:lnTo>
                  <a:pt x="64550" y="30370"/>
                </a:lnTo>
                <a:lnTo>
                  <a:pt x="64540" y="30440"/>
                </a:lnTo>
                <a:lnTo>
                  <a:pt x="64540" y="30450"/>
                </a:lnTo>
                <a:lnTo>
                  <a:pt x="64590" y="30530"/>
                </a:lnTo>
                <a:lnTo>
                  <a:pt x="64680" y="30550"/>
                </a:lnTo>
                <a:lnTo>
                  <a:pt x="64640" y="30630"/>
                </a:lnTo>
                <a:lnTo>
                  <a:pt x="64580" y="30670"/>
                </a:lnTo>
                <a:lnTo>
                  <a:pt x="64490" y="30700"/>
                </a:lnTo>
                <a:lnTo>
                  <a:pt x="64470" y="30750"/>
                </a:lnTo>
                <a:lnTo>
                  <a:pt x="64410" y="30850"/>
                </a:lnTo>
                <a:lnTo>
                  <a:pt x="64550" y="30960"/>
                </a:lnTo>
                <a:lnTo>
                  <a:pt x="64790" y="31470"/>
                </a:lnTo>
                <a:lnTo>
                  <a:pt x="64730" y="31480"/>
                </a:lnTo>
                <a:lnTo>
                  <a:pt x="64670" y="31580"/>
                </a:lnTo>
                <a:lnTo>
                  <a:pt x="64670" y="31740"/>
                </a:lnTo>
                <a:lnTo>
                  <a:pt x="64640" y="31910"/>
                </a:lnTo>
                <a:lnTo>
                  <a:pt x="64570" y="31970"/>
                </a:lnTo>
                <a:lnTo>
                  <a:pt x="64520" y="31990"/>
                </a:lnTo>
                <a:lnTo>
                  <a:pt x="64470" y="32000"/>
                </a:lnTo>
                <a:lnTo>
                  <a:pt x="64400" y="31990"/>
                </a:lnTo>
                <a:lnTo>
                  <a:pt x="64360" y="31950"/>
                </a:lnTo>
                <a:lnTo>
                  <a:pt x="64310" y="31910"/>
                </a:lnTo>
                <a:lnTo>
                  <a:pt x="64240" y="31980"/>
                </a:lnTo>
                <a:lnTo>
                  <a:pt x="64170" y="32080"/>
                </a:lnTo>
                <a:lnTo>
                  <a:pt x="64120" y="32210"/>
                </a:lnTo>
                <a:lnTo>
                  <a:pt x="64060" y="32280"/>
                </a:lnTo>
                <a:lnTo>
                  <a:pt x="63990" y="32320"/>
                </a:lnTo>
                <a:lnTo>
                  <a:pt x="63880" y="32350"/>
                </a:lnTo>
                <a:lnTo>
                  <a:pt x="63810" y="32350"/>
                </a:lnTo>
                <a:lnTo>
                  <a:pt x="63740" y="32340"/>
                </a:lnTo>
                <a:lnTo>
                  <a:pt x="63670" y="32290"/>
                </a:lnTo>
                <a:lnTo>
                  <a:pt x="63590" y="32200"/>
                </a:lnTo>
                <a:lnTo>
                  <a:pt x="63530" y="32160"/>
                </a:lnTo>
                <a:lnTo>
                  <a:pt x="63450" y="32120"/>
                </a:lnTo>
                <a:lnTo>
                  <a:pt x="63380" y="32110"/>
                </a:lnTo>
                <a:lnTo>
                  <a:pt x="63320" y="32130"/>
                </a:lnTo>
                <a:lnTo>
                  <a:pt x="63260" y="32170"/>
                </a:lnTo>
                <a:lnTo>
                  <a:pt x="63210" y="32210"/>
                </a:lnTo>
                <a:lnTo>
                  <a:pt x="63150" y="32250"/>
                </a:lnTo>
                <a:lnTo>
                  <a:pt x="63090" y="32330"/>
                </a:lnTo>
                <a:lnTo>
                  <a:pt x="63030" y="32400"/>
                </a:lnTo>
                <a:lnTo>
                  <a:pt x="62970" y="32520"/>
                </a:lnTo>
                <a:lnTo>
                  <a:pt x="62940" y="32570"/>
                </a:lnTo>
                <a:lnTo>
                  <a:pt x="62900" y="32620"/>
                </a:lnTo>
                <a:lnTo>
                  <a:pt x="62870" y="32630"/>
                </a:lnTo>
                <a:lnTo>
                  <a:pt x="62840" y="32630"/>
                </a:lnTo>
                <a:lnTo>
                  <a:pt x="62770" y="32610"/>
                </a:lnTo>
                <a:lnTo>
                  <a:pt x="62700" y="32590"/>
                </a:lnTo>
                <a:lnTo>
                  <a:pt x="62650" y="32560"/>
                </a:lnTo>
                <a:lnTo>
                  <a:pt x="62610" y="32520"/>
                </a:lnTo>
                <a:lnTo>
                  <a:pt x="62580" y="32490"/>
                </a:lnTo>
                <a:lnTo>
                  <a:pt x="62560" y="32460"/>
                </a:lnTo>
                <a:lnTo>
                  <a:pt x="62520" y="32430"/>
                </a:lnTo>
                <a:lnTo>
                  <a:pt x="62410" y="32400"/>
                </a:lnTo>
                <a:lnTo>
                  <a:pt x="62310" y="32370"/>
                </a:lnTo>
                <a:lnTo>
                  <a:pt x="62240" y="32390"/>
                </a:lnTo>
                <a:lnTo>
                  <a:pt x="62150" y="32450"/>
                </a:lnTo>
                <a:lnTo>
                  <a:pt x="62120" y="32470"/>
                </a:lnTo>
                <a:lnTo>
                  <a:pt x="62020" y="32550"/>
                </a:lnTo>
                <a:lnTo>
                  <a:pt x="61910" y="32650"/>
                </a:lnTo>
                <a:lnTo>
                  <a:pt x="61800" y="32840"/>
                </a:lnTo>
                <a:lnTo>
                  <a:pt x="61760" y="32950"/>
                </a:lnTo>
                <a:lnTo>
                  <a:pt x="61730" y="33010"/>
                </a:lnTo>
                <a:lnTo>
                  <a:pt x="61670" y="33190"/>
                </a:lnTo>
                <a:lnTo>
                  <a:pt x="61620" y="33360"/>
                </a:lnTo>
                <a:lnTo>
                  <a:pt x="61590" y="33500"/>
                </a:lnTo>
                <a:lnTo>
                  <a:pt x="61560" y="33610"/>
                </a:lnTo>
                <a:lnTo>
                  <a:pt x="61520" y="33650"/>
                </a:lnTo>
                <a:lnTo>
                  <a:pt x="61490" y="33650"/>
                </a:lnTo>
                <a:lnTo>
                  <a:pt x="61400" y="33660"/>
                </a:lnTo>
                <a:lnTo>
                  <a:pt x="61220" y="33650"/>
                </a:lnTo>
                <a:lnTo>
                  <a:pt x="61060" y="33650"/>
                </a:lnTo>
                <a:lnTo>
                  <a:pt x="60850" y="33640"/>
                </a:lnTo>
                <a:lnTo>
                  <a:pt x="60770" y="33680"/>
                </a:lnTo>
                <a:lnTo>
                  <a:pt x="60800" y="33720"/>
                </a:lnTo>
                <a:lnTo>
                  <a:pt x="60850" y="33760"/>
                </a:lnTo>
                <a:lnTo>
                  <a:pt x="60850" y="33820"/>
                </a:lnTo>
                <a:lnTo>
                  <a:pt x="60800" y="33940"/>
                </a:lnTo>
                <a:lnTo>
                  <a:pt x="60750" y="33970"/>
                </a:lnTo>
                <a:lnTo>
                  <a:pt x="60720" y="34010"/>
                </a:lnTo>
                <a:lnTo>
                  <a:pt x="60710" y="34060"/>
                </a:lnTo>
                <a:lnTo>
                  <a:pt x="60700" y="34110"/>
                </a:lnTo>
                <a:lnTo>
                  <a:pt x="60550" y="34140"/>
                </a:lnTo>
                <a:lnTo>
                  <a:pt x="60490" y="34140"/>
                </a:lnTo>
                <a:lnTo>
                  <a:pt x="60410" y="34100"/>
                </a:lnTo>
                <a:lnTo>
                  <a:pt x="60320" y="33950"/>
                </a:lnTo>
                <a:lnTo>
                  <a:pt x="60360" y="33840"/>
                </a:lnTo>
                <a:lnTo>
                  <a:pt x="60400" y="33780"/>
                </a:lnTo>
                <a:lnTo>
                  <a:pt x="60340" y="33760"/>
                </a:lnTo>
                <a:lnTo>
                  <a:pt x="60170" y="33810"/>
                </a:lnTo>
                <a:lnTo>
                  <a:pt x="60120" y="33870"/>
                </a:lnTo>
                <a:lnTo>
                  <a:pt x="60050" y="33920"/>
                </a:lnTo>
                <a:lnTo>
                  <a:pt x="59930" y="33970"/>
                </a:lnTo>
                <a:lnTo>
                  <a:pt x="59800" y="34110"/>
                </a:lnTo>
                <a:lnTo>
                  <a:pt x="59780" y="34270"/>
                </a:lnTo>
                <a:lnTo>
                  <a:pt x="59710" y="34380"/>
                </a:lnTo>
                <a:lnTo>
                  <a:pt x="59500" y="34280"/>
                </a:lnTo>
                <a:lnTo>
                  <a:pt x="59450" y="34220"/>
                </a:lnTo>
                <a:lnTo>
                  <a:pt x="59440" y="34220"/>
                </a:lnTo>
                <a:lnTo>
                  <a:pt x="59370" y="34230"/>
                </a:lnTo>
                <a:lnTo>
                  <a:pt x="59290" y="34310"/>
                </a:lnTo>
                <a:lnTo>
                  <a:pt x="59270" y="34300"/>
                </a:lnTo>
                <a:lnTo>
                  <a:pt x="59220" y="34240"/>
                </a:lnTo>
                <a:lnTo>
                  <a:pt x="59130" y="34140"/>
                </a:lnTo>
                <a:lnTo>
                  <a:pt x="59040" y="34030"/>
                </a:lnTo>
                <a:lnTo>
                  <a:pt x="58970" y="34020"/>
                </a:lnTo>
                <a:lnTo>
                  <a:pt x="58860" y="33990"/>
                </a:lnTo>
                <a:lnTo>
                  <a:pt x="58840" y="34040"/>
                </a:lnTo>
                <a:lnTo>
                  <a:pt x="58830" y="34100"/>
                </a:lnTo>
                <a:lnTo>
                  <a:pt x="58890" y="34140"/>
                </a:lnTo>
                <a:lnTo>
                  <a:pt x="58910" y="34180"/>
                </a:lnTo>
                <a:lnTo>
                  <a:pt x="58960" y="34310"/>
                </a:lnTo>
                <a:lnTo>
                  <a:pt x="58900" y="34350"/>
                </a:lnTo>
                <a:lnTo>
                  <a:pt x="58810" y="34410"/>
                </a:lnTo>
                <a:lnTo>
                  <a:pt x="58660" y="34460"/>
                </a:lnTo>
                <a:lnTo>
                  <a:pt x="58570" y="34520"/>
                </a:lnTo>
                <a:lnTo>
                  <a:pt x="58490" y="34640"/>
                </a:lnTo>
                <a:lnTo>
                  <a:pt x="58370" y="34700"/>
                </a:lnTo>
                <a:lnTo>
                  <a:pt x="58230" y="34740"/>
                </a:lnTo>
                <a:lnTo>
                  <a:pt x="58180" y="34880"/>
                </a:lnTo>
                <a:lnTo>
                  <a:pt x="58150" y="34990"/>
                </a:lnTo>
                <a:lnTo>
                  <a:pt x="58110" y="35100"/>
                </a:lnTo>
                <a:lnTo>
                  <a:pt x="58100" y="35120"/>
                </a:lnTo>
                <a:lnTo>
                  <a:pt x="58040" y="35230"/>
                </a:lnTo>
                <a:lnTo>
                  <a:pt x="57930" y="35220"/>
                </a:lnTo>
                <a:lnTo>
                  <a:pt x="57820" y="35270"/>
                </a:lnTo>
                <a:lnTo>
                  <a:pt x="57760" y="35430"/>
                </a:lnTo>
                <a:lnTo>
                  <a:pt x="57690" y="35480"/>
                </a:lnTo>
                <a:lnTo>
                  <a:pt x="57730" y="35610"/>
                </a:lnTo>
                <a:lnTo>
                  <a:pt x="57620" y="35610"/>
                </a:lnTo>
                <a:lnTo>
                  <a:pt x="57580" y="35630"/>
                </a:lnTo>
                <a:lnTo>
                  <a:pt x="57470" y="35690"/>
                </a:lnTo>
                <a:lnTo>
                  <a:pt x="57420" y="35780"/>
                </a:lnTo>
                <a:lnTo>
                  <a:pt x="57330" y="35930"/>
                </a:lnTo>
                <a:lnTo>
                  <a:pt x="57250" y="35950"/>
                </a:lnTo>
                <a:lnTo>
                  <a:pt x="57140" y="36060"/>
                </a:lnTo>
                <a:lnTo>
                  <a:pt x="57080" y="36110"/>
                </a:lnTo>
                <a:lnTo>
                  <a:pt x="57080" y="36250"/>
                </a:lnTo>
                <a:lnTo>
                  <a:pt x="57030" y="36390"/>
                </a:lnTo>
                <a:lnTo>
                  <a:pt x="57160" y="36500"/>
                </a:lnTo>
                <a:lnTo>
                  <a:pt x="57250" y="36610"/>
                </a:lnTo>
                <a:lnTo>
                  <a:pt x="57260" y="36770"/>
                </a:lnTo>
                <a:lnTo>
                  <a:pt x="57200" y="36870"/>
                </a:lnTo>
                <a:lnTo>
                  <a:pt x="57140" y="36970"/>
                </a:lnTo>
                <a:lnTo>
                  <a:pt x="57060" y="36870"/>
                </a:lnTo>
                <a:lnTo>
                  <a:pt x="56940" y="36740"/>
                </a:lnTo>
                <a:lnTo>
                  <a:pt x="56880" y="36790"/>
                </a:lnTo>
                <a:lnTo>
                  <a:pt x="56890" y="36870"/>
                </a:lnTo>
                <a:lnTo>
                  <a:pt x="56840" y="36960"/>
                </a:lnTo>
                <a:lnTo>
                  <a:pt x="56850" y="37070"/>
                </a:lnTo>
                <a:lnTo>
                  <a:pt x="56850" y="37170"/>
                </a:lnTo>
                <a:lnTo>
                  <a:pt x="56910" y="37390"/>
                </a:lnTo>
                <a:lnTo>
                  <a:pt x="56780" y="37430"/>
                </a:lnTo>
                <a:lnTo>
                  <a:pt x="56540" y="37410"/>
                </a:lnTo>
                <a:lnTo>
                  <a:pt x="56490" y="37410"/>
                </a:lnTo>
                <a:lnTo>
                  <a:pt x="56380" y="37440"/>
                </a:lnTo>
                <a:lnTo>
                  <a:pt x="56230" y="37490"/>
                </a:lnTo>
                <a:lnTo>
                  <a:pt x="56180" y="37470"/>
                </a:lnTo>
                <a:lnTo>
                  <a:pt x="56080" y="37430"/>
                </a:lnTo>
                <a:lnTo>
                  <a:pt x="56000" y="37470"/>
                </a:lnTo>
                <a:lnTo>
                  <a:pt x="55870" y="37480"/>
                </a:lnTo>
                <a:lnTo>
                  <a:pt x="55820" y="37460"/>
                </a:lnTo>
                <a:lnTo>
                  <a:pt x="55760" y="37320"/>
                </a:lnTo>
                <a:lnTo>
                  <a:pt x="55730" y="37170"/>
                </a:lnTo>
                <a:lnTo>
                  <a:pt x="55640" y="37120"/>
                </a:lnTo>
                <a:lnTo>
                  <a:pt x="55440" y="37050"/>
                </a:lnTo>
                <a:lnTo>
                  <a:pt x="55270" y="37020"/>
                </a:lnTo>
                <a:lnTo>
                  <a:pt x="55200" y="37010"/>
                </a:lnTo>
                <a:lnTo>
                  <a:pt x="55140" y="37000"/>
                </a:lnTo>
                <a:lnTo>
                  <a:pt x="55090" y="37000"/>
                </a:lnTo>
                <a:lnTo>
                  <a:pt x="55010" y="37000"/>
                </a:lnTo>
                <a:lnTo>
                  <a:pt x="54940" y="36950"/>
                </a:lnTo>
                <a:lnTo>
                  <a:pt x="54920" y="36880"/>
                </a:lnTo>
                <a:lnTo>
                  <a:pt x="54880" y="36790"/>
                </a:lnTo>
                <a:lnTo>
                  <a:pt x="54810" y="36710"/>
                </a:lnTo>
                <a:lnTo>
                  <a:pt x="54720" y="36560"/>
                </a:lnTo>
                <a:lnTo>
                  <a:pt x="54690" y="36540"/>
                </a:lnTo>
                <a:lnTo>
                  <a:pt x="54610" y="36490"/>
                </a:lnTo>
                <a:lnTo>
                  <a:pt x="54490" y="36480"/>
                </a:lnTo>
                <a:lnTo>
                  <a:pt x="54370" y="36540"/>
                </a:lnTo>
                <a:lnTo>
                  <a:pt x="54330" y="36580"/>
                </a:lnTo>
                <a:lnTo>
                  <a:pt x="54280" y="36580"/>
                </a:lnTo>
                <a:lnTo>
                  <a:pt x="53970" y="36480"/>
                </a:lnTo>
                <a:lnTo>
                  <a:pt x="53640" y="36290"/>
                </a:lnTo>
                <a:lnTo>
                  <a:pt x="53550" y="36210"/>
                </a:lnTo>
                <a:lnTo>
                  <a:pt x="53540" y="36130"/>
                </a:lnTo>
                <a:lnTo>
                  <a:pt x="53650" y="36040"/>
                </a:lnTo>
                <a:lnTo>
                  <a:pt x="53680" y="35930"/>
                </a:lnTo>
                <a:lnTo>
                  <a:pt x="53680" y="35710"/>
                </a:lnTo>
                <a:lnTo>
                  <a:pt x="53730" y="35450"/>
                </a:lnTo>
                <a:lnTo>
                  <a:pt x="53810" y="35300"/>
                </a:lnTo>
                <a:lnTo>
                  <a:pt x="53860" y="35220"/>
                </a:lnTo>
                <a:lnTo>
                  <a:pt x="53920" y="35170"/>
                </a:lnTo>
                <a:lnTo>
                  <a:pt x="53990" y="35110"/>
                </a:lnTo>
                <a:lnTo>
                  <a:pt x="54190" y="35020"/>
                </a:lnTo>
                <a:lnTo>
                  <a:pt x="54220" y="34950"/>
                </a:lnTo>
                <a:lnTo>
                  <a:pt x="54210" y="34860"/>
                </a:lnTo>
                <a:lnTo>
                  <a:pt x="54160" y="34790"/>
                </a:lnTo>
                <a:lnTo>
                  <a:pt x="54030" y="34730"/>
                </a:lnTo>
                <a:lnTo>
                  <a:pt x="54030" y="34640"/>
                </a:lnTo>
                <a:lnTo>
                  <a:pt x="53970" y="34520"/>
                </a:lnTo>
                <a:lnTo>
                  <a:pt x="53940" y="34440"/>
                </a:lnTo>
                <a:lnTo>
                  <a:pt x="53910" y="34380"/>
                </a:lnTo>
                <a:lnTo>
                  <a:pt x="53900" y="34200"/>
                </a:lnTo>
                <a:lnTo>
                  <a:pt x="53870" y="34150"/>
                </a:lnTo>
                <a:lnTo>
                  <a:pt x="53720" y="34180"/>
                </a:lnTo>
                <a:lnTo>
                  <a:pt x="53570" y="34210"/>
                </a:lnTo>
                <a:lnTo>
                  <a:pt x="53470" y="34350"/>
                </a:lnTo>
                <a:lnTo>
                  <a:pt x="53300" y="34320"/>
                </a:lnTo>
                <a:lnTo>
                  <a:pt x="53190" y="34390"/>
                </a:lnTo>
                <a:lnTo>
                  <a:pt x="53170" y="34640"/>
                </a:lnTo>
                <a:lnTo>
                  <a:pt x="53100" y="34630"/>
                </a:lnTo>
                <a:lnTo>
                  <a:pt x="52900" y="34820"/>
                </a:lnTo>
                <a:lnTo>
                  <a:pt x="52880" y="34960"/>
                </a:lnTo>
                <a:lnTo>
                  <a:pt x="52760" y="35050"/>
                </a:lnTo>
                <a:lnTo>
                  <a:pt x="52710" y="35100"/>
                </a:lnTo>
                <a:lnTo>
                  <a:pt x="52670" y="35220"/>
                </a:lnTo>
                <a:lnTo>
                  <a:pt x="52630" y="35450"/>
                </a:lnTo>
                <a:lnTo>
                  <a:pt x="52620" y="35470"/>
                </a:lnTo>
                <a:lnTo>
                  <a:pt x="52570" y="35630"/>
                </a:lnTo>
                <a:lnTo>
                  <a:pt x="52560" y="35770"/>
                </a:lnTo>
                <a:lnTo>
                  <a:pt x="52560" y="35930"/>
                </a:lnTo>
                <a:lnTo>
                  <a:pt x="52540" y="35990"/>
                </a:lnTo>
                <a:lnTo>
                  <a:pt x="52530" y="36050"/>
                </a:lnTo>
                <a:lnTo>
                  <a:pt x="52560" y="36150"/>
                </a:lnTo>
                <a:lnTo>
                  <a:pt x="52480" y="36280"/>
                </a:lnTo>
                <a:lnTo>
                  <a:pt x="52410" y="36470"/>
                </a:lnTo>
                <a:lnTo>
                  <a:pt x="52460" y="36560"/>
                </a:lnTo>
                <a:lnTo>
                  <a:pt x="52560" y="36670"/>
                </a:lnTo>
                <a:lnTo>
                  <a:pt x="52580" y="36810"/>
                </a:lnTo>
                <a:lnTo>
                  <a:pt x="52580" y="36930"/>
                </a:lnTo>
                <a:lnTo>
                  <a:pt x="52510" y="37050"/>
                </a:lnTo>
                <a:lnTo>
                  <a:pt x="52480" y="37090"/>
                </a:lnTo>
                <a:lnTo>
                  <a:pt x="52330" y="37190"/>
                </a:lnTo>
                <a:lnTo>
                  <a:pt x="52200" y="37200"/>
                </a:lnTo>
                <a:lnTo>
                  <a:pt x="52230" y="37330"/>
                </a:lnTo>
                <a:lnTo>
                  <a:pt x="52210" y="37330"/>
                </a:lnTo>
                <a:lnTo>
                  <a:pt x="52090" y="37360"/>
                </a:lnTo>
                <a:lnTo>
                  <a:pt x="51940" y="37310"/>
                </a:lnTo>
                <a:lnTo>
                  <a:pt x="51910" y="37300"/>
                </a:lnTo>
                <a:lnTo>
                  <a:pt x="51720" y="37350"/>
                </a:lnTo>
                <a:lnTo>
                  <a:pt x="51480" y="37490"/>
                </a:lnTo>
                <a:lnTo>
                  <a:pt x="51390" y="37540"/>
                </a:lnTo>
                <a:lnTo>
                  <a:pt x="51230" y="37630"/>
                </a:lnTo>
                <a:lnTo>
                  <a:pt x="51130" y="37670"/>
                </a:lnTo>
                <a:lnTo>
                  <a:pt x="50960" y="37660"/>
                </a:lnTo>
                <a:lnTo>
                  <a:pt x="50720" y="37610"/>
                </a:lnTo>
                <a:lnTo>
                  <a:pt x="50590" y="37690"/>
                </a:lnTo>
                <a:lnTo>
                  <a:pt x="50470" y="37700"/>
                </a:lnTo>
                <a:lnTo>
                  <a:pt x="50380" y="37800"/>
                </a:lnTo>
                <a:lnTo>
                  <a:pt x="50230" y="37750"/>
                </a:lnTo>
                <a:lnTo>
                  <a:pt x="50140" y="37870"/>
                </a:lnTo>
                <a:lnTo>
                  <a:pt x="50100" y="37870"/>
                </a:lnTo>
                <a:lnTo>
                  <a:pt x="49960" y="37820"/>
                </a:lnTo>
                <a:lnTo>
                  <a:pt x="49860" y="37750"/>
                </a:lnTo>
                <a:lnTo>
                  <a:pt x="49770" y="37680"/>
                </a:lnTo>
                <a:lnTo>
                  <a:pt x="49680" y="37600"/>
                </a:lnTo>
                <a:lnTo>
                  <a:pt x="49590" y="37540"/>
                </a:lnTo>
                <a:lnTo>
                  <a:pt x="49550" y="37480"/>
                </a:lnTo>
                <a:lnTo>
                  <a:pt x="49510" y="37420"/>
                </a:lnTo>
                <a:lnTo>
                  <a:pt x="49470" y="37330"/>
                </a:lnTo>
                <a:lnTo>
                  <a:pt x="49370" y="37250"/>
                </a:lnTo>
                <a:lnTo>
                  <a:pt x="49160" y="37170"/>
                </a:lnTo>
                <a:lnTo>
                  <a:pt x="48940" y="37090"/>
                </a:lnTo>
                <a:lnTo>
                  <a:pt x="48860" y="36760"/>
                </a:lnTo>
                <a:lnTo>
                  <a:pt x="48870" y="36670"/>
                </a:lnTo>
                <a:lnTo>
                  <a:pt x="48880" y="36660"/>
                </a:lnTo>
                <a:lnTo>
                  <a:pt x="48960" y="36570"/>
                </a:lnTo>
                <a:lnTo>
                  <a:pt x="49110" y="36570"/>
                </a:lnTo>
                <a:lnTo>
                  <a:pt x="49110" y="36320"/>
                </a:lnTo>
                <a:lnTo>
                  <a:pt x="49070" y="36160"/>
                </a:lnTo>
                <a:lnTo>
                  <a:pt x="48950" y="36040"/>
                </a:lnTo>
                <a:lnTo>
                  <a:pt x="49140" y="35920"/>
                </a:lnTo>
                <a:lnTo>
                  <a:pt x="49340" y="35810"/>
                </a:lnTo>
                <a:lnTo>
                  <a:pt x="49510" y="35700"/>
                </a:lnTo>
                <a:lnTo>
                  <a:pt x="49650" y="35630"/>
                </a:lnTo>
                <a:lnTo>
                  <a:pt x="49760" y="35350"/>
                </a:lnTo>
                <a:lnTo>
                  <a:pt x="49840" y="35170"/>
                </a:lnTo>
                <a:lnTo>
                  <a:pt x="49940" y="35110"/>
                </a:lnTo>
                <a:lnTo>
                  <a:pt x="50070" y="35000"/>
                </a:lnTo>
                <a:lnTo>
                  <a:pt x="50110" y="34730"/>
                </a:lnTo>
                <a:lnTo>
                  <a:pt x="49920" y="34350"/>
                </a:lnTo>
                <a:lnTo>
                  <a:pt x="49940" y="34120"/>
                </a:lnTo>
                <a:lnTo>
                  <a:pt x="49940" y="34110"/>
                </a:lnTo>
                <a:lnTo>
                  <a:pt x="49570" y="34030"/>
                </a:lnTo>
                <a:lnTo>
                  <a:pt x="49310" y="34120"/>
                </a:lnTo>
                <a:lnTo>
                  <a:pt x="49080" y="34190"/>
                </a:lnTo>
                <a:lnTo>
                  <a:pt x="48870" y="34320"/>
                </a:lnTo>
                <a:lnTo>
                  <a:pt x="48730" y="34460"/>
                </a:lnTo>
                <a:lnTo>
                  <a:pt x="48580" y="34560"/>
                </a:lnTo>
                <a:lnTo>
                  <a:pt x="48360" y="34710"/>
                </a:lnTo>
                <a:lnTo>
                  <a:pt x="48170" y="34700"/>
                </a:lnTo>
                <a:lnTo>
                  <a:pt x="47950" y="34640"/>
                </a:lnTo>
                <a:lnTo>
                  <a:pt x="47780" y="34580"/>
                </a:lnTo>
                <a:lnTo>
                  <a:pt x="47610" y="34440"/>
                </a:lnTo>
                <a:lnTo>
                  <a:pt x="47330" y="34520"/>
                </a:lnTo>
                <a:lnTo>
                  <a:pt x="47090" y="34600"/>
                </a:lnTo>
                <a:lnTo>
                  <a:pt x="46960" y="34680"/>
                </a:lnTo>
                <a:lnTo>
                  <a:pt x="46620" y="34660"/>
                </a:lnTo>
                <a:lnTo>
                  <a:pt x="46810" y="34910"/>
                </a:lnTo>
                <a:lnTo>
                  <a:pt x="46970" y="35120"/>
                </a:lnTo>
                <a:lnTo>
                  <a:pt x="46850" y="35250"/>
                </a:lnTo>
                <a:lnTo>
                  <a:pt x="46750" y="35320"/>
                </a:lnTo>
                <a:lnTo>
                  <a:pt x="46680" y="35440"/>
                </a:lnTo>
                <a:lnTo>
                  <a:pt x="46660" y="35540"/>
                </a:lnTo>
                <a:lnTo>
                  <a:pt x="46620" y="35560"/>
                </a:lnTo>
                <a:lnTo>
                  <a:pt x="46530" y="35560"/>
                </a:lnTo>
                <a:lnTo>
                  <a:pt x="46480" y="35530"/>
                </a:lnTo>
                <a:lnTo>
                  <a:pt x="46440" y="35500"/>
                </a:lnTo>
                <a:lnTo>
                  <a:pt x="46300" y="35560"/>
                </a:lnTo>
                <a:lnTo>
                  <a:pt x="46190" y="35450"/>
                </a:lnTo>
                <a:lnTo>
                  <a:pt x="46140" y="35410"/>
                </a:lnTo>
                <a:lnTo>
                  <a:pt x="46030" y="35400"/>
                </a:lnTo>
                <a:lnTo>
                  <a:pt x="45850" y="35350"/>
                </a:lnTo>
                <a:lnTo>
                  <a:pt x="45840" y="35330"/>
                </a:lnTo>
                <a:lnTo>
                  <a:pt x="45830" y="35290"/>
                </a:lnTo>
                <a:lnTo>
                  <a:pt x="45850" y="35250"/>
                </a:lnTo>
                <a:lnTo>
                  <a:pt x="45840" y="35200"/>
                </a:lnTo>
                <a:lnTo>
                  <a:pt x="45790" y="35170"/>
                </a:lnTo>
                <a:lnTo>
                  <a:pt x="45740" y="35140"/>
                </a:lnTo>
                <a:lnTo>
                  <a:pt x="45730" y="35100"/>
                </a:lnTo>
                <a:lnTo>
                  <a:pt x="45750" y="35060"/>
                </a:lnTo>
                <a:lnTo>
                  <a:pt x="45740" y="35010"/>
                </a:lnTo>
                <a:lnTo>
                  <a:pt x="45710" y="35010"/>
                </a:lnTo>
                <a:lnTo>
                  <a:pt x="45700" y="35010"/>
                </a:lnTo>
                <a:lnTo>
                  <a:pt x="45670" y="34980"/>
                </a:lnTo>
                <a:lnTo>
                  <a:pt x="45680" y="34960"/>
                </a:lnTo>
                <a:lnTo>
                  <a:pt x="45720" y="34920"/>
                </a:lnTo>
                <a:lnTo>
                  <a:pt x="45740" y="34880"/>
                </a:lnTo>
                <a:lnTo>
                  <a:pt x="45720" y="34870"/>
                </a:lnTo>
                <a:lnTo>
                  <a:pt x="45670" y="34880"/>
                </a:lnTo>
                <a:lnTo>
                  <a:pt x="45600" y="34940"/>
                </a:lnTo>
                <a:lnTo>
                  <a:pt x="45530" y="34970"/>
                </a:lnTo>
                <a:lnTo>
                  <a:pt x="45450" y="34990"/>
                </a:lnTo>
                <a:lnTo>
                  <a:pt x="45340" y="34990"/>
                </a:lnTo>
                <a:lnTo>
                  <a:pt x="45310" y="35000"/>
                </a:lnTo>
                <a:lnTo>
                  <a:pt x="45280" y="34850"/>
                </a:lnTo>
                <a:lnTo>
                  <a:pt x="45130" y="34930"/>
                </a:lnTo>
                <a:lnTo>
                  <a:pt x="45130" y="34780"/>
                </a:lnTo>
                <a:lnTo>
                  <a:pt x="45220" y="34710"/>
                </a:lnTo>
                <a:lnTo>
                  <a:pt x="45160" y="34580"/>
                </a:lnTo>
                <a:lnTo>
                  <a:pt x="45190" y="34190"/>
                </a:lnTo>
                <a:lnTo>
                  <a:pt x="44670" y="34170"/>
                </a:lnTo>
                <a:lnTo>
                  <a:pt x="44640" y="34170"/>
                </a:lnTo>
                <a:lnTo>
                  <a:pt x="44660" y="34000"/>
                </a:lnTo>
                <a:lnTo>
                  <a:pt x="44360" y="33870"/>
                </a:lnTo>
                <a:lnTo>
                  <a:pt x="44360" y="33660"/>
                </a:lnTo>
                <a:lnTo>
                  <a:pt x="44270" y="33540"/>
                </a:lnTo>
                <a:lnTo>
                  <a:pt x="44070" y="33510"/>
                </a:lnTo>
                <a:lnTo>
                  <a:pt x="44050" y="33500"/>
                </a:lnTo>
                <a:lnTo>
                  <a:pt x="43550" y="33260"/>
                </a:lnTo>
                <a:lnTo>
                  <a:pt x="43100" y="33240"/>
                </a:lnTo>
                <a:lnTo>
                  <a:pt x="43180" y="33150"/>
                </a:lnTo>
                <a:lnTo>
                  <a:pt x="43200" y="33120"/>
                </a:lnTo>
                <a:lnTo>
                  <a:pt x="43260" y="32930"/>
                </a:lnTo>
                <a:lnTo>
                  <a:pt x="43420" y="32820"/>
                </a:lnTo>
                <a:lnTo>
                  <a:pt x="43840" y="32560"/>
                </a:lnTo>
                <a:lnTo>
                  <a:pt x="43860" y="32430"/>
                </a:lnTo>
                <a:lnTo>
                  <a:pt x="43880" y="32270"/>
                </a:lnTo>
                <a:lnTo>
                  <a:pt x="44010" y="32130"/>
                </a:lnTo>
                <a:lnTo>
                  <a:pt x="44200" y="31860"/>
                </a:lnTo>
                <a:lnTo>
                  <a:pt x="44250" y="31660"/>
                </a:lnTo>
                <a:lnTo>
                  <a:pt x="44130" y="31370"/>
                </a:lnTo>
                <a:lnTo>
                  <a:pt x="43970" y="31230"/>
                </a:lnTo>
                <a:lnTo>
                  <a:pt x="43810" y="31220"/>
                </a:lnTo>
                <a:lnTo>
                  <a:pt x="43380" y="31150"/>
                </a:lnTo>
                <a:lnTo>
                  <a:pt x="43260" y="31330"/>
                </a:lnTo>
                <a:lnTo>
                  <a:pt x="42670" y="31310"/>
                </a:lnTo>
                <a:lnTo>
                  <a:pt x="42190" y="31530"/>
                </a:lnTo>
                <a:lnTo>
                  <a:pt x="41860" y="31940"/>
                </a:lnTo>
                <a:lnTo>
                  <a:pt x="41310" y="31930"/>
                </a:lnTo>
                <a:lnTo>
                  <a:pt x="41310" y="31920"/>
                </a:lnTo>
                <a:lnTo>
                  <a:pt x="41480" y="31370"/>
                </a:lnTo>
                <a:lnTo>
                  <a:pt x="41450" y="31190"/>
                </a:lnTo>
                <a:lnTo>
                  <a:pt x="41250" y="31140"/>
                </a:lnTo>
                <a:lnTo>
                  <a:pt x="40880" y="30860"/>
                </a:lnTo>
                <a:lnTo>
                  <a:pt x="40310" y="30040"/>
                </a:lnTo>
                <a:lnTo>
                  <a:pt x="40500" y="29870"/>
                </a:lnTo>
                <a:lnTo>
                  <a:pt x="40670" y="29720"/>
                </a:lnTo>
                <a:lnTo>
                  <a:pt x="40380" y="29060"/>
                </a:lnTo>
                <a:lnTo>
                  <a:pt x="40020" y="28290"/>
                </a:lnTo>
                <a:lnTo>
                  <a:pt x="39660" y="27430"/>
                </a:lnTo>
                <a:lnTo>
                  <a:pt x="39650" y="27410"/>
                </a:lnTo>
                <a:lnTo>
                  <a:pt x="39680" y="27400"/>
                </a:lnTo>
                <a:lnTo>
                  <a:pt x="39980" y="27460"/>
                </a:lnTo>
                <a:lnTo>
                  <a:pt x="40460" y="27560"/>
                </a:lnTo>
                <a:lnTo>
                  <a:pt x="40860" y="27650"/>
                </a:lnTo>
                <a:lnTo>
                  <a:pt x="41240" y="27730"/>
                </a:lnTo>
                <a:lnTo>
                  <a:pt x="41820" y="27780"/>
                </a:lnTo>
                <a:lnTo>
                  <a:pt x="42550" y="27850"/>
                </a:lnTo>
                <a:lnTo>
                  <a:pt x="43020" y="27900"/>
                </a:lnTo>
                <a:lnTo>
                  <a:pt x="43170" y="27890"/>
                </a:lnTo>
                <a:lnTo>
                  <a:pt x="43270" y="27880"/>
                </a:lnTo>
                <a:lnTo>
                  <a:pt x="43400" y="27840"/>
                </a:lnTo>
                <a:lnTo>
                  <a:pt x="43590" y="27770"/>
                </a:lnTo>
                <a:lnTo>
                  <a:pt x="43800" y="27760"/>
                </a:lnTo>
                <a:lnTo>
                  <a:pt x="43930" y="27730"/>
                </a:lnTo>
                <a:lnTo>
                  <a:pt x="44250" y="27760"/>
                </a:lnTo>
                <a:lnTo>
                  <a:pt x="44300" y="27720"/>
                </a:lnTo>
                <a:lnTo>
                  <a:pt x="44360" y="27660"/>
                </a:lnTo>
                <a:lnTo>
                  <a:pt x="44620" y="27660"/>
                </a:lnTo>
                <a:lnTo>
                  <a:pt x="44770" y="27680"/>
                </a:lnTo>
                <a:lnTo>
                  <a:pt x="44930" y="27660"/>
                </a:lnTo>
                <a:lnTo>
                  <a:pt x="45060" y="27660"/>
                </a:lnTo>
                <a:lnTo>
                  <a:pt x="45140" y="27670"/>
                </a:lnTo>
                <a:lnTo>
                  <a:pt x="45290" y="27730"/>
                </a:lnTo>
                <a:lnTo>
                  <a:pt x="45830" y="27870"/>
                </a:lnTo>
                <a:lnTo>
                  <a:pt x="45930" y="27900"/>
                </a:lnTo>
                <a:lnTo>
                  <a:pt x="46000" y="27920"/>
                </a:lnTo>
                <a:lnTo>
                  <a:pt x="46170" y="27950"/>
                </a:lnTo>
                <a:lnTo>
                  <a:pt x="46210" y="27960"/>
                </a:lnTo>
                <a:lnTo>
                  <a:pt x="46240" y="27960"/>
                </a:lnTo>
                <a:lnTo>
                  <a:pt x="46470" y="27980"/>
                </a:lnTo>
                <a:lnTo>
                  <a:pt x="46540" y="28010"/>
                </a:lnTo>
                <a:lnTo>
                  <a:pt x="46830" y="28400"/>
                </a:lnTo>
                <a:lnTo>
                  <a:pt x="46870" y="28460"/>
                </a:lnTo>
                <a:lnTo>
                  <a:pt x="46940" y="28560"/>
                </a:lnTo>
                <a:lnTo>
                  <a:pt x="46980" y="28610"/>
                </a:lnTo>
                <a:lnTo>
                  <a:pt x="47060" y="28640"/>
                </a:lnTo>
                <a:lnTo>
                  <a:pt x="47100" y="28630"/>
                </a:lnTo>
                <a:lnTo>
                  <a:pt x="47180" y="28650"/>
                </a:lnTo>
                <a:lnTo>
                  <a:pt x="47280" y="28710"/>
                </a:lnTo>
                <a:lnTo>
                  <a:pt x="47370" y="28730"/>
                </a:lnTo>
                <a:lnTo>
                  <a:pt x="47450" y="28730"/>
                </a:lnTo>
                <a:lnTo>
                  <a:pt x="47500" y="28730"/>
                </a:lnTo>
                <a:lnTo>
                  <a:pt x="47560" y="28750"/>
                </a:lnTo>
                <a:lnTo>
                  <a:pt x="47610" y="28710"/>
                </a:lnTo>
                <a:lnTo>
                  <a:pt x="47670" y="28730"/>
                </a:lnTo>
                <a:lnTo>
                  <a:pt x="47770" y="28730"/>
                </a:lnTo>
                <a:lnTo>
                  <a:pt x="47900" y="28750"/>
                </a:lnTo>
                <a:lnTo>
                  <a:pt x="48000" y="28790"/>
                </a:lnTo>
                <a:lnTo>
                  <a:pt x="48070" y="28840"/>
                </a:lnTo>
                <a:lnTo>
                  <a:pt x="48090" y="28850"/>
                </a:lnTo>
                <a:lnTo>
                  <a:pt x="48180" y="28900"/>
                </a:lnTo>
                <a:lnTo>
                  <a:pt x="48310" y="28960"/>
                </a:lnTo>
                <a:lnTo>
                  <a:pt x="48330" y="28970"/>
                </a:lnTo>
                <a:lnTo>
                  <a:pt x="48350" y="28980"/>
                </a:lnTo>
                <a:lnTo>
                  <a:pt x="48410" y="29020"/>
                </a:lnTo>
                <a:lnTo>
                  <a:pt x="48580" y="29110"/>
                </a:lnTo>
                <a:lnTo>
                  <a:pt x="48620" y="29110"/>
                </a:lnTo>
                <a:lnTo>
                  <a:pt x="48700" y="29160"/>
                </a:lnTo>
                <a:lnTo>
                  <a:pt x="48860" y="29270"/>
                </a:lnTo>
                <a:lnTo>
                  <a:pt x="48900" y="29280"/>
                </a:lnTo>
                <a:lnTo>
                  <a:pt x="48940" y="29290"/>
                </a:lnTo>
                <a:lnTo>
                  <a:pt x="49000" y="29310"/>
                </a:lnTo>
                <a:lnTo>
                  <a:pt x="49200" y="29370"/>
                </a:lnTo>
                <a:lnTo>
                  <a:pt x="49270" y="29390"/>
                </a:lnTo>
                <a:lnTo>
                  <a:pt x="49570" y="29460"/>
                </a:lnTo>
                <a:lnTo>
                  <a:pt x="49600" y="29470"/>
                </a:lnTo>
                <a:lnTo>
                  <a:pt x="49840" y="29470"/>
                </a:lnTo>
                <a:lnTo>
                  <a:pt x="49930" y="29440"/>
                </a:lnTo>
                <a:lnTo>
                  <a:pt x="50040" y="29410"/>
                </a:lnTo>
                <a:lnTo>
                  <a:pt x="50160" y="29400"/>
                </a:lnTo>
                <a:lnTo>
                  <a:pt x="50330" y="29340"/>
                </a:lnTo>
                <a:lnTo>
                  <a:pt x="50470" y="29310"/>
                </a:lnTo>
                <a:lnTo>
                  <a:pt x="50550" y="29300"/>
                </a:lnTo>
                <a:lnTo>
                  <a:pt x="50570" y="29300"/>
                </a:lnTo>
                <a:lnTo>
                  <a:pt x="50570" y="29670"/>
                </a:lnTo>
                <a:lnTo>
                  <a:pt x="50610" y="29680"/>
                </a:lnTo>
                <a:lnTo>
                  <a:pt x="50610" y="29700"/>
                </a:lnTo>
                <a:lnTo>
                  <a:pt x="50610" y="29750"/>
                </a:lnTo>
                <a:lnTo>
                  <a:pt x="51010" y="29760"/>
                </a:lnTo>
                <a:lnTo>
                  <a:pt x="51100" y="29730"/>
                </a:lnTo>
                <a:lnTo>
                  <a:pt x="51160" y="29730"/>
                </a:lnTo>
                <a:lnTo>
                  <a:pt x="51180" y="29740"/>
                </a:lnTo>
                <a:lnTo>
                  <a:pt x="51240" y="29790"/>
                </a:lnTo>
                <a:lnTo>
                  <a:pt x="51260" y="29830"/>
                </a:lnTo>
                <a:lnTo>
                  <a:pt x="51270" y="29830"/>
                </a:lnTo>
                <a:lnTo>
                  <a:pt x="51280" y="29840"/>
                </a:lnTo>
                <a:lnTo>
                  <a:pt x="51290" y="29880"/>
                </a:lnTo>
                <a:lnTo>
                  <a:pt x="51350" y="29850"/>
                </a:lnTo>
                <a:lnTo>
                  <a:pt x="51370" y="29820"/>
                </a:lnTo>
                <a:lnTo>
                  <a:pt x="51500" y="29670"/>
                </a:lnTo>
                <a:lnTo>
                  <a:pt x="51550" y="29650"/>
                </a:lnTo>
                <a:lnTo>
                  <a:pt x="51680" y="29540"/>
                </a:lnTo>
                <a:lnTo>
                  <a:pt x="51710" y="29570"/>
                </a:lnTo>
                <a:lnTo>
                  <a:pt x="51760" y="29510"/>
                </a:lnTo>
                <a:lnTo>
                  <a:pt x="51870" y="29460"/>
                </a:lnTo>
                <a:lnTo>
                  <a:pt x="52160" y="29300"/>
                </a:lnTo>
                <a:lnTo>
                  <a:pt x="52490" y="29160"/>
                </a:lnTo>
                <a:lnTo>
                  <a:pt x="52800" y="28970"/>
                </a:lnTo>
                <a:lnTo>
                  <a:pt x="53480" y="28660"/>
                </a:lnTo>
                <a:lnTo>
                  <a:pt x="53590" y="28600"/>
                </a:lnTo>
                <a:lnTo>
                  <a:pt x="53610" y="28590"/>
                </a:lnTo>
                <a:lnTo>
                  <a:pt x="53720" y="28540"/>
                </a:lnTo>
                <a:lnTo>
                  <a:pt x="53840" y="28500"/>
                </a:lnTo>
                <a:lnTo>
                  <a:pt x="53990" y="28470"/>
                </a:lnTo>
                <a:lnTo>
                  <a:pt x="54160" y="28440"/>
                </a:lnTo>
                <a:lnTo>
                  <a:pt x="54280" y="28430"/>
                </a:lnTo>
                <a:lnTo>
                  <a:pt x="54480" y="28360"/>
                </a:lnTo>
                <a:lnTo>
                  <a:pt x="54500" y="28340"/>
                </a:lnTo>
                <a:lnTo>
                  <a:pt x="54540" y="28310"/>
                </a:lnTo>
                <a:lnTo>
                  <a:pt x="54570" y="28300"/>
                </a:lnTo>
                <a:lnTo>
                  <a:pt x="54630" y="28280"/>
                </a:lnTo>
                <a:lnTo>
                  <a:pt x="54670" y="28210"/>
                </a:lnTo>
                <a:lnTo>
                  <a:pt x="54720" y="28170"/>
                </a:lnTo>
                <a:lnTo>
                  <a:pt x="54790" y="28160"/>
                </a:lnTo>
                <a:lnTo>
                  <a:pt x="54850" y="28130"/>
                </a:lnTo>
                <a:lnTo>
                  <a:pt x="54930" y="28130"/>
                </a:lnTo>
                <a:lnTo>
                  <a:pt x="55020" y="28220"/>
                </a:lnTo>
                <a:lnTo>
                  <a:pt x="55120" y="28230"/>
                </a:lnTo>
                <a:lnTo>
                  <a:pt x="55200" y="28220"/>
                </a:lnTo>
                <a:lnTo>
                  <a:pt x="55250" y="28200"/>
                </a:lnTo>
                <a:lnTo>
                  <a:pt x="55330" y="28210"/>
                </a:lnTo>
                <a:lnTo>
                  <a:pt x="55540" y="28230"/>
                </a:lnTo>
                <a:lnTo>
                  <a:pt x="55590" y="28220"/>
                </a:lnTo>
                <a:lnTo>
                  <a:pt x="55640" y="28200"/>
                </a:lnTo>
                <a:lnTo>
                  <a:pt x="55650" y="28200"/>
                </a:lnTo>
                <a:lnTo>
                  <a:pt x="55660" y="28200"/>
                </a:lnTo>
                <a:lnTo>
                  <a:pt x="55810" y="28160"/>
                </a:lnTo>
                <a:lnTo>
                  <a:pt x="55890" y="28130"/>
                </a:lnTo>
                <a:lnTo>
                  <a:pt x="55900" y="28130"/>
                </a:lnTo>
                <a:lnTo>
                  <a:pt x="55990" y="28110"/>
                </a:lnTo>
                <a:lnTo>
                  <a:pt x="56110" y="28160"/>
                </a:lnTo>
                <a:lnTo>
                  <a:pt x="56200" y="28170"/>
                </a:lnTo>
                <a:lnTo>
                  <a:pt x="56270" y="28160"/>
                </a:lnTo>
                <a:lnTo>
                  <a:pt x="56350" y="28140"/>
                </a:lnTo>
                <a:lnTo>
                  <a:pt x="56360" y="28140"/>
                </a:lnTo>
                <a:lnTo>
                  <a:pt x="56600" y="28200"/>
                </a:lnTo>
                <a:lnTo>
                  <a:pt x="56660" y="28210"/>
                </a:lnTo>
                <a:lnTo>
                  <a:pt x="56740" y="28230"/>
                </a:lnTo>
                <a:lnTo>
                  <a:pt x="56840" y="28250"/>
                </a:lnTo>
                <a:lnTo>
                  <a:pt x="56960" y="28240"/>
                </a:lnTo>
                <a:lnTo>
                  <a:pt x="57010" y="28200"/>
                </a:lnTo>
                <a:lnTo>
                  <a:pt x="57020" y="28200"/>
                </a:lnTo>
                <a:lnTo>
                  <a:pt x="57030" y="28210"/>
                </a:lnTo>
                <a:lnTo>
                  <a:pt x="57090" y="28180"/>
                </a:lnTo>
                <a:lnTo>
                  <a:pt x="57180" y="28160"/>
                </a:lnTo>
                <a:lnTo>
                  <a:pt x="57280" y="28160"/>
                </a:lnTo>
                <a:lnTo>
                  <a:pt x="57360" y="28150"/>
                </a:lnTo>
                <a:lnTo>
                  <a:pt x="57440" y="28180"/>
                </a:lnTo>
                <a:lnTo>
                  <a:pt x="57550" y="28190"/>
                </a:lnTo>
                <a:lnTo>
                  <a:pt x="57670" y="28180"/>
                </a:lnTo>
                <a:lnTo>
                  <a:pt x="57720" y="28170"/>
                </a:lnTo>
                <a:lnTo>
                  <a:pt x="57760" y="28150"/>
                </a:lnTo>
                <a:lnTo>
                  <a:pt x="57770" y="28140"/>
                </a:lnTo>
                <a:lnTo>
                  <a:pt x="57860" y="28140"/>
                </a:lnTo>
                <a:lnTo>
                  <a:pt x="57910" y="28110"/>
                </a:lnTo>
                <a:lnTo>
                  <a:pt x="57920" y="28100"/>
                </a:lnTo>
                <a:lnTo>
                  <a:pt x="57940" y="28090"/>
                </a:lnTo>
                <a:lnTo>
                  <a:pt x="57960" y="28090"/>
                </a:lnTo>
                <a:lnTo>
                  <a:pt x="57980" y="28080"/>
                </a:lnTo>
                <a:lnTo>
                  <a:pt x="57990" y="28080"/>
                </a:lnTo>
                <a:lnTo>
                  <a:pt x="58000" y="28070"/>
                </a:lnTo>
                <a:lnTo>
                  <a:pt x="58020" y="28080"/>
                </a:lnTo>
                <a:lnTo>
                  <a:pt x="58230" y="27900"/>
                </a:lnTo>
                <a:lnTo>
                  <a:pt x="58240" y="27890"/>
                </a:lnTo>
                <a:lnTo>
                  <a:pt x="58320" y="27860"/>
                </a:lnTo>
                <a:lnTo>
                  <a:pt x="58430" y="27810"/>
                </a:lnTo>
                <a:lnTo>
                  <a:pt x="58510" y="27770"/>
                </a:lnTo>
                <a:lnTo>
                  <a:pt x="58530" y="27770"/>
                </a:lnTo>
                <a:lnTo>
                  <a:pt x="58640" y="27750"/>
                </a:lnTo>
                <a:lnTo>
                  <a:pt x="58710" y="27750"/>
                </a:lnTo>
                <a:lnTo>
                  <a:pt x="58760" y="27750"/>
                </a:lnTo>
                <a:lnTo>
                  <a:pt x="58800" y="27750"/>
                </a:lnTo>
                <a:lnTo>
                  <a:pt x="58830" y="27730"/>
                </a:lnTo>
                <a:lnTo>
                  <a:pt x="58890" y="27720"/>
                </a:lnTo>
                <a:lnTo>
                  <a:pt x="58930" y="27650"/>
                </a:lnTo>
                <a:lnTo>
                  <a:pt x="58940" y="27640"/>
                </a:lnTo>
                <a:lnTo>
                  <a:pt x="59130" y="27570"/>
                </a:lnTo>
                <a:lnTo>
                  <a:pt x="59170" y="27560"/>
                </a:lnTo>
                <a:lnTo>
                  <a:pt x="59170" y="27550"/>
                </a:lnTo>
                <a:lnTo>
                  <a:pt x="59230" y="27530"/>
                </a:lnTo>
                <a:lnTo>
                  <a:pt x="59240" y="27530"/>
                </a:lnTo>
                <a:lnTo>
                  <a:pt x="59370" y="27440"/>
                </a:lnTo>
                <a:lnTo>
                  <a:pt x="59410" y="27330"/>
                </a:lnTo>
                <a:lnTo>
                  <a:pt x="59660" y="27120"/>
                </a:lnTo>
                <a:lnTo>
                  <a:pt x="59730" y="26990"/>
                </a:lnTo>
                <a:lnTo>
                  <a:pt x="59720" y="26940"/>
                </a:lnTo>
                <a:lnTo>
                  <a:pt x="59810" y="26820"/>
                </a:lnTo>
                <a:lnTo>
                  <a:pt x="59850" y="26800"/>
                </a:lnTo>
                <a:lnTo>
                  <a:pt x="60160" y="26400"/>
                </a:lnTo>
                <a:lnTo>
                  <a:pt x="60310" y="26280"/>
                </a:lnTo>
                <a:lnTo>
                  <a:pt x="60340" y="26270"/>
                </a:lnTo>
                <a:lnTo>
                  <a:pt x="60410" y="26240"/>
                </a:lnTo>
                <a:lnTo>
                  <a:pt x="60490" y="26210"/>
                </a:lnTo>
                <a:lnTo>
                  <a:pt x="60600" y="26190"/>
                </a:lnTo>
                <a:lnTo>
                  <a:pt x="60650" y="26170"/>
                </a:lnTo>
                <a:lnTo>
                  <a:pt x="60710" y="26100"/>
                </a:lnTo>
                <a:lnTo>
                  <a:pt x="60740" y="26090"/>
                </a:lnTo>
                <a:lnTo>
                  <a:pt x="60780" y="26070"/>
                </a:lnTo>
                <a:lnTo>
                  <a:pt x="60790" y="26060"/>
                </a:lnTo>
                <a:lnTo>
                  <a:pt x="60800" y="26060"/>
                </a:lnTo>
                <a:lnTo>
                  <a:pt x="60890" y="26050"/>
                </a:lnTo>
                <a:lnTo>
                  <a:pt x="61020" y="26040"/>
                </a:lnTo>
                <a:lnTo>
                  <a:pt x="61140" y="25940"/>
                </a:lnTo>
                <a:lnTo>
                  <a:pt x="61180" y="25900"/>
                </a:lnTo>
                <a:lnTo>
                  <a:pt x="61210" y="25850"/>
                </a:lnTo>
                <a:lnTo>
                  <a:pt x="61290" y="25760"/>
                </a:lnTo>
                <a:lnTo>
                  <a:pt x="61320" y="25700"/>
                </a:lnTo>
                <a:lnTo>
                  <a:pt x="61340" y="25680"/>
                </a:lnTo>
                <a:lnTo>
                  <a:pt x="61360" y="25670"/>
                </a:lnTo>
                <a:lnTo>
                  <a:pt x="61430" y="25680"/>
                </a:lnTo>
                <a:lnTo>
                  <a:pt x="61500" y="25620"/>
                </a:lnTo>
                <a:lnTo>
                  <a:pt x="61520" y="25620"/>
                </a:lnTo>
                <a:lnTo>
                  <a:pt x="61520" y="25610"/>
                </a:lnTo>
                <a:lnTo>
                  <a:pt x="61580" y="25610"/>
                </a:lnTo>
                <a:lnTo>
                  <a:pt x="61650" y="25480"/>
                </a:lnTo>
                <a:lnTo>
                  <a:pt x="61620" y="25310"/>
                </a:lnTo>
                <a:lnTo>
                  <a:pt x="61550" y="25170"/>
                </a:lnTo>
                <a:lnTo>
                  <a:pt x="61480" y="25070"/>
                </a:lnTo>
                <a:lnTo>
                  <a:pt x="61400" y="24980"/>
                </a:lnTo>
                <a:lnTo>
                  <a:pt x="61260" y="24880"/>
                </a:lnTo>
                <a:lnTo>
                  <a:pt x="61170" y="24800"/>
                </a:lnTo>
                <a:lnTo>
                  <a:pt x="61100" y="24710"/>
                </a:lnTo>
                <a:lnTo>
                  <a:pt x="61080" y="24650"/>
                </a:lnTo>
                <a:lnTo>
                  <a:pt x="61010" y="24540"/>
                </a:lnTo>
                <a:lnTo>
                  <a:pt x="60970" y="24370"/>
                </a:lnTo>
                <a:lnTo>
                  <a:pt x="60950" y="24330"/>
                </a:lnTo>
                <a:lnTo>
                  <a:pt x="60860" y="24290"/>
                </a:lnTo>
                <a:lnTo>
                  <a:pt x="60820" y="24220"/>
                </a:lnTo>
                <a:lnTo>
                  <a:pt x="60840" y="24120"/>
                </a:lnTo>
                <a:lnTo>
                  <a:pt x="60880" y="24010"/>
                </a:lnTo>
                <a:lnTo>
                  <a:pt x="60940" y="23910"/>
                </a:lnTo>
                <a:lnTo>
                  <a:pt x="60970" y="23890"/>
                </a:lnTo>
                <a:lnTo>
                  <a:pt x="61000" y="23780"/>
                </a:lnTo>
                <a:lnTo>
                  <a:pt x="61050" y="23750"/>
                </a:lnTo>
                <a:lnTo>
                  <a:pt x="61040" y="23640"/>
                </a:lnTo>
                <a:lnTo>
                  <a:pt x="61040" y="23550"/>
                </a:lnTo>
                <a:lnTo>
                  <a:pt x="61070" y="23500"/>
                </a:lnTo>
                <a:lnTo>
                  <a:pt x="61090" y="23410"/>
                </a:lnTo>
                <a:lnTo>
                  <a:pt x="61130" y="23330"/>
                </a:lnTo>
                <a:lnTo>
                  <a:pt x="61180" y="23250"/>
                </a:lnTo>
                <a:lnTo>
                  <a:pt x="61240" y="23150"/>
                </a:lnTo>
                <a:lnTo>
                  <a:pt x="61280" y="23060"/>
                </a:lnTo>
                <a:lnTo>
                  <a:pt x="61310" y="22970"/>
                </a:lnTo>
                <a:lnTo>
                  <a:pt x="61370" y="22880"/>
                </a:lnTo>
                <a:lnTo>
                  <a:pt x="61450" y="22820"/>
                </a:lnTo>
                <a:lnTo>
                  <a:pt x="61550" y="22750"/>
                </a:lnTo>
                <a:lnTo>
                  <a:pt x="61620" y="22700"/>
                </a:lnTo>
                <a:lnTo>
                  <a:pt x="61630" y="22680"/>
                </a:lnTo>
                <a:lnTo>
                  <a:pt x="61650" y="22680"/>
                </a:lnTo>
                <a:lnTo>
                  <a:pt x="61670" y="22670"/>
                </a:lnTo>
                <a:lnTo>
                  <a:pt x="61690" y="22670"/>
                </a:lnTo>
                <a:lnTo>
                  <a:pt x="61700" y="22680"/>
                </a:lnTo>
                <a:lnTo>
                  <a:pt x="61730" y="22710"/>
                </a:lnTo>
                <a:lnTo>
                  <a:pt x="61800" y="22740"/>
                </a:lnTo>
                <a:lnTo>
                  <a:pt x="61880" y="22740"/>
                </a:lnTo>
                <a:lnTo>
                  <a:pt x="61940" y="22730"/>
                </a:lnTo>
                <a:lnTo>
                  <a:pt x="62210" y="22740"/>
                </a:lnTo>
                <a:lnTo>
                  <a:pt x="62250" y="22740"/>
                </a:lnTo>
                <a:lnTo>
                  <a:pt x="62310" y="22780"/>
                </a:lnTo>
                <a:lnTo>
                  <a:pt x="62520" y="23020"/>
                </a:lnTo>
                <a:lnTo>
                  <a:pt x="62560" y="23090"/>
                </a:lnTo>
                <a:lnTo>
                  <a:pt x="62640" y="23120"/>
                </a:lnTo>
                <a:lnTo>
                  <a:pt x="62720" y="23170"/>
                </a:lnTo>
                <a:lnTo>
                  <a:pt x="62800" y="23200"/>
                </a:lnTo>
                <a:lnTo>
                  <a:pt x="62890" y="23220"/>
                </a:lnTo>
                <a:lnTo>
                  <a:pt x="62960" y="23230"/>
                </a:lnTo>
                <a:lnTo>
                  <a:pt x="63190" y="23290"/>
                </a:lnTo>
                <a:lnTo>
                  <a:pt x="63270" y="23300"/>
                </a:lnTo>
                <a:lnTo>
                  <a:pt x="63340" y="23310"/>
                </a:lnTo>
                <a:lnTo>
                  <a:pt x="63560" y="23310"/>
                </a:lnTo>
                <a:lnTo>
                  <a:pt x="63610" y="23310"/>
                </a:lnTo>
                <a:lnTo>
                  <a:pt x="63630" y="23320"/>
                </a:lnTo>
                <a:lnTo>
                  <a:pt x="63680" y="23330"/>
                </a:lnTo>
                <a:lnTo>
                  <a:pt x="63740" y="23340"/>
                </a:lnTo>
                <a:lnTo>
                  <a:pt x="63830" y="23360"/>
                </a:lnTo>
                <a:lnTo>
                  <a:pt x="63940" y="23370"/>
                </a:lnTo>
                <a:lnTo>
                  <a:pt x="63960" y="23380"/>
                </a:lnTo>
                <a:lnTo>
                  <a:pt x="64010" y="23380"/>
                </a:lnTo>
                <a:lnTo>
                  <a:pt x="64100" y="23400"/>
                </a:lnTo>
                <a:lnTo>
                  <a:pt x="64230" y="23280"/>
                </a:lnTo>
                <a:lnTo>
                  <a:pt x="64290" y="23210"/>
                </a:lnTo>
                <a:lnTo>
                  <a:pt x="64310" y="23190"/>
                </a:lnTo>
                <a:lnTo>
                  <a:pt x="64360" y="23170"/>
                </a:lnTo>
                <a:lnTo>
                  <a:pt x="64410" y="23150"/>
                </a:lnTo>
                <a:lnTo>
                  <a:pt x="64430" y="23140"/>
                </a:lnTo>
                <a:lnTo>
                  <a:pt x="64480" y="23080"/>
                </a:lnTo>
                <a:lnTo>
                  <a:pt x="64480" y="23070"/>
                </a:lnTo>
                <a:lnTo>
                  <a:pt x="64490" y="23070"/>
                </a:lnTo>
                <a:lnTo>
                  <a:pt x="64560" y="23050"/>
                </a:lnTo>
                <a:lnTo>
                  <a:pt x="64630" y="23040"/>
                </a:lnTo>
                <a:lnTo>
                  <a:pt x="64660" y="23020"/>
                </a:lnTo>
                <a:lnTo>
                  <a:pt x="64700" y="23000"/>
                </a:lnTo>
                <a:lnTo>
                  <a:pt x="64730" y="22990"/>
                </a:lnTo>
                <a:lnTo>
                  <a:pt x="64800" y="22960"/>
                </a:lnTo>
                <a:lnTo>
                  <a:pt x="64870" y="22880"/>
                </a:lnTo>
                <a:lnTo>
                  <a:pt x="64890" y="22830"/>
                </a:lnTo>
                <a:lnTo>
                  <a:pt x="64910" y="22780"/>
                </a:lnTo>
                <a:lnTo>
                  <a:pt x="65140" y="22610"/>
                </a:lnTo>
                <a:lnTo>
                  <a:pt x="65230" y="22530"/>
                </a:lnTo>
                <a:lnTo>
                  <a:pt x="65340" y="22400"/>
                </a:lnTo>
                <a:lnTo>
                  <a:pt x="65430" y="22230"/>
                </a:lnTo>
                <a:lnTo>
                  <a:pt x="65460" y="22150"/>
                </a:lnTo>
                <a:lnTo>
                  <a:pt x="65460" y="22060"/>
                </a:lnTo>
                <a:lnTo>
                  <a:pt x="65480" y="22040"/>
                </a:lnTo>
                <a:lnTo>
                  <a:pt x="65510" y="22010"/>
                </a:lnTo>
                <a:lnTo>
                  <a:pt x="65540" y="22010"/>
                </a:lnTo>
                <a:lnTo>
                  <a:pt x="65590" y="22020"/>
                </a:lnTo>
                <a:lnTo>
                  <a:pt x="65640" y="22000"/>
                </a:lnTo>
                <a:lnTo>
                  <a:pt x="65690" y="21960"/>
                </a:lnTo>
                <a:lnTo>
                  <a:pt x="65710" y="21950"/>
                </a:lnTo>
                <a:lnTo>
                  <a:pt x="65740" y="21940"/>
                </a:lnTo>
                <a:lnTo>
                  <a:pt x="65760" y="21960"/>
                </a:lnTo>
                <a:lnTo>
                  <a:pt x="65830" y="22020"/>
                </a:lnTo>
                <a:lnTo>
                  <a:pt x="65920" y="22060"/>
                </a:lnTo>
                <a:lnTo>
                  <a:pt x="65970" y="22060"/>
                </a:lnTo>
                <a:lnTo>
                  <a:pt x="66030" y="22070"/>
                </a:lnTo>
                <a:lnTo>
                  <a:pt x="66040" y="22070"/>
                </a:lnTo>
                <a:lnTo>
                  <a:pt x="66090" y="22060"/>
                </a:lnTo>
                <a:lnTo>
                  <a:pt x="66120" y="22060"/>
                </a:lnTo>
                <a:lnTo>
                  <a:pt x="66160" y="22050"/>
                </a:lnTo>
                <a:lnTo>
                  <a:pt x="66180" y="22050"/>
                </a:lnTo>
                <a:lnTo>
                  <a:pt x="66250" y="22030"/>
                </a:lnTo>
                <a:lnTo>
                  <a:pt x="66320" y="22030"/>
                </a:lnTo>
                <a:lnTo>
                  <a:pt x="66380" y="22030"/>
                </a:lnTo>
                <a:lnTo>
                  <a:pt x="66390" y="22030"/>
                </a:lnTo>
                <a:lnTo>
                  <a:pt x="66470" y="22030"/>
                </a:lnTo>
                <a:lnTo>
                  <a:pt x="66480" y="22030"/>
                </a:lnTo>
                <a:lnTo>
                  <a:pt x="66500" y="22030"/>
                </a:lnTo>
                <a:lnTo>
                  <a:pt x="66660" y="22030"/>
                </a:lnTo>
                <a:lnTo>
                  <a:pt x="66750" y="22010"/>
                </a:lnTo>
                <a:lnTo>
                  <a:pt x="67160" y="21890"/>
                </a:lnTo>
                <a:lnTo>
                  <a:pt x="67190" y="21860"/>
                </a:lnTo>
                <a:lnTo>
                  <a:pt x="67390" y="21680"/>
                </a:lnTo>
                <a:lnTo>
                  <a:pt x="67550" y="21520"/>
                </a:lnTo>
                <a:lnTo>
                  <a:pt x="67560" y="21510"/>
                </a:lnTo>
                <a:lnTo>
                  <a:pt x="67640" y="21480"/>
                </a:lnTo>
                <a:lnTo>
                  <a:pt x="67650" y="21470"/>
                </a:lnTo>
                <a:lnTo>
                  <a:pt x="67710" y="21430"/>
                </a:lnTo>
                <a:lnTo>
                  <a:pt x="67720" y="21420"/>
                </a:lnTo>
                <a:lnTo>
                  <a:pt x="67760" y="21420"/>
                </a:lnTo>
                <a:lnTo>
                  <a:pt x="67800" y="21420"/>
                </a:lnTo>
                <a:lnTo>
                  <a:pt x="67830" y="21430"/>
                </a:lnTo>
                <a:lnTo>
                  <a:pt x="67860" y="21400"/>
                </a:lnTo>
                <a:lnTo>
                  <a:pt x="67910" y="21380"/>
                </a:lnTo>
                <a:lnTo>
                  <a:pt x="67940" y="21340"/>
                </a:lnTo>
                <a:lnTo>
                  <a:pt x="67940" y="21310"/>
                </a:lnTo>
                <a:lnTo>
                  <a:pt x="67960" y="21280"/>
                </a:lnTo>
                <a:lnTo>
                  <a:pt x="68000" y="21250"/>
                </a:lnTo>
                <a:lnTo>
                  <a:pt x="68040" y="21220"/>
                </a:lnTo>
                <a:lnTo>
                  <a:pt x="68050" y="21150"/>
                </a:lnTo>
                <a:lnTo>
                  <a:pt x="68050" y="21110"/>
                </a:lnTo>
                <a:lnTo>
                  <a:pt x="68040" y="21060"/>
                </a:lnTo>
                <a:lnTo>
                  <a:pt x="68010" y="21040"/>
                </a:lnTo>
                <a:lnTo>
                  <a:pt x="68000" y="21010"/>
                </a:lnTo>
                <a:lnTo>
                  <a:pt x="68010" y="20970"/>
                </a:lnTo>
                <a:lnTo>
                  <a:pt x="68030" y="20930"/>
                </a:lnTo>
                <a:lnTo>
                  <a:pt x="68030" y="20880"/>
                </a:lnTo>
                <a:lnTo>
                  <a:pt x="68040" y="20840"/>
                </a:lnTo>
                <a:lnTo>
                  <a:pt x="68050" y="20780"/>
                </a:lnTo>
                <a:lnTo>
                  <a:pt x="68240" y="20470"/>
                </a:lnTo>
                <a:lnTo>
                  <a:pt x="68290" y="20420"/>
                </a:lnTo>
                <a:lnTo>
                  <a:pt x="68380" y="20290"/>
                </a:lnTo>
                <a:lnTo>
                  <a:pt x="68450" y="20190"/>
                </a:lnTo>
                <a:lnTo>
                  <a:pt x="68520" y="20090"/>
                </a:lnTo>
                <a:lnTo>
                  <a:pt x="68600" y="20070"/>
                </a:lnTo>
                <a:lnTo>
                  <a:pt x="68680" y="20050"/>
                </a:lnTo>
                <a:lnTo>
                  <a:pt x="68680" y="20040"/>
                </a:lnTo>
                <a:lnTo>
                  <a:pt x="68770" y="20040"/>
                </a:lnTo>
                <a:lnTo>
                  <a:pt x="68840" y="19940"/>
                </a:lnTo>
                <a:lnTo>
                  <a:pt x="68900" y="19960"/>
                </a:lnTo>
                <a:lnTo>
                  <a:pt x="68990" y="19970"/>
                </a:lnTo>
                <a:lnTo>
                  <a:pt x="69090" y="19990"/>
                </a:lnTo>
                <a:lnTo>
                  <a:pt x="69200" y="20010"/>
                </a:lnTo>
                <a:lnTo>
                  <a:pt x="69250" y="20000"/>
                </a:lnTo>
                <a:lnTo>
                  <a:pt x="69380" y="20010"/>
                </a:lnTo>
                <a:lnTo>
                  <a:pt x="69500" y="20000"/>
                </a:lnTo>
                <a:lnTo>
                  <a:pt x="69540" y="19990"/>
                </a:lnTo>
                <a:lnTo>
                  <a:pt x="69560" y="19980"/>
                </a:lnTo>
                <a:lnTo>
                  <a:pt x="69620" y="19960"/>
                </a:lnTo>
                <a:lnTo>
                  <a:pt x="69620" y="19950"/>
                </a:lnTo>
                <a:lnTo>
                  <a:pt x="69650" y="19890"/>
                </a:lnTo>
                <a:lnTo>
                  <a:pt x="69660" y="19880"/>
                </a:lnTo>
                <a:lnTo>
                  <a:pt x="69670" y="19780"/>
                </a:lnTo>
                <a:lnTo>
                  <a:pt x="69700" y="19690"/>
                </a:lnTo>
                <a:lnTo>
                  <a:pt x="69730" y="19650"/>
                </a:lnTo>
                <a:lnTo>
                  <a:pt x="69750" y="19630"/>
                </a:lnTo>
                <a:lnTo>
                  <a:pt x="69770" y="19580"/>
                </a:lnTo>
                <a:lnTo>
                  <a:pt x="69750" y="19530"/>
                </a:lnTo>
                <a:lnTo>
                  <a:pt x="69750" y="19520"/>
                </a:lnTo>
                <a:lnTo>
                  <a:pt x="69780" y="19510"/>
                </a:lnTo>
                <a:lnTo>
                  <a:pt x="69870" y="19490"/>
                </a:lnTo>
                <a:lnTo>
                  <a:pt x="69890" y="19490"/>
                </a:lnTo>
                <a:lnTo>
                  <a:pt x="69930" y="19480"/>
                </a:lnTo>
                <a:lnTo>
                  <a:pt x="69980" y="19470"/>
                </a:lnTo>
                <a:lnTo>
                  <a:pt x="70010" y="19500"/>
                </a:lnTo>
                <a:lnTo>
                  <a:pt x="70040" y="19540"/>
                </a:lnTo>
                <a:lnTo>
                  <a:pt x="70050" y="19580"/>
                </a:lnTo>
                <a:lnTo>
                  <a:pt x="70060" y="19590"/>
                </a:lnTo>
                <a:lnTo>
                  <a:pt x="70070" y="19600"/>
                </a:lnTo>
                <a:lnTo>
                  <a:pt x="70100" y="19650"/>
                </a:lnTo>
                <a:lnTo>
                  <a:pt x="70130" y="19680"/>
                </a:lnTo>
                <a:lnTo>
                  <a:pt x="70220" y="19630"/>
                </a:lnTo>
                <a:lnTo>
                  <a:pt x="70230" y="19620"/>
                </a:lnTo>
                <a:lnTo>
                  <a:pt x="70230" y="19630"/>
                </a:lnTo>
                <a:lnTo>
                  <a:pt x="70290" y="19660"/>
                </a:lnTo>
                <a:lnTo>
                  <a:pt x="70330" y="19620"/>
                </a:lnTo>
                <a:lnTo>
                  <a:pt x="70330" y="19610"/>
                </a:lnTo>
                <a:lnTo>
                  <a:pt x="70330" y="19560"/>
                </a:lnTo>
                <a:lnTo>
                  <a:pt x="70340" y="19550"/>
                </a:lnTo>
                <a:lnTo>
                  <a:pt x="70370" y="19530"/>
                </a:lnTo>
                <a:lnTo>
                  <a:pt x="70410" y="19480"/>
                </a:lnTo>
                <a:lnTo>
                  <a:pt x="70420" y="19480"/>
                </a:lnTo>
                <a:lnTo>
                  <a:pt x="70440" y="19470"/>
                </a:lnTo>
                <a:lnTo>
                  <a:pt x="70440" y="19460"/>
                </a:lnTo>
                <a:lnTo>
                  <a:pt x="70470" y="19440"/>
                </a:lnTo>
                <a:lnTo>
                  <a:pt x="70530" y="19410"/>
                </a:lnTo>
                <a:lnTo>
                  <a:pt x="70560" y="19410"/>
                </a:lnTo>
                <a:lnTo>
                  <a:pt x="70560" y="19400"/>
                </a:lnTo>
                <a:lnTo>
                  <a:pt x="70610" y="19410"/>
                </a:lnTo>
                <a:lnTo>
                  <a:pt x="70680" y="19380"/>
                </a:lnTo>
                <a:lnTo>
                  <a:pt x="70730" y="19320"/>
                </a:lnTo>
                <a:lnTo>
                  <a:pt x="70810" y="19300"/>
                </a:lnTo>
                <a:lnTo>
                  <a:pt x="70900" y="19280"/>
                </a:lnTo>
                <a:lnTo>
                  <a:pt x="70940" y="19240"/>
                </a:lnTo>
                <a:lnTo>
                  <a:pt x="70980" y="19210"/>
                </a:lnTo>
                <a:lnTo>
                  <a:pt x="71060" y="19220"/>
                </a:lnTo>
                <a:lnTo>
                  <a:pt x="71130" y="19200"/>
                </a:lnTo>
                <a:lnTo>
                  <a:pt x="71210" y="19240"/>
                </a:lnTo>
                <a:lnTo>
                  <a:pt x="71290" y="19290"/>
                </a:lnTo>
                <a:lnTo>
                  <a:pt x="71350" y="19290"/>
                </a:lnTo>
                <a:lnTo>
                  <a:pt x="71380" y="19270"/>
                </a:lnTo>
                <a:lnTo>
                  <a:pt x="71460" y="19270"/>
                </a:lnTo>
                <a:lnTo>
                  <a:pt x="71550" y="19280"/>
                </a:lnTo>
                <a:lnTo>
                  <a:pt x="71680" y="19340"/>
                </a:lnTo>
                <a:lnTo>
                  <a:pt x="71700" y="19270"/>
                </a:lnTo>
                <a:lnTo>
                  <a:pt x="71710" y="19240"/>
                </a:lnTo>
                <a:lnTo>
                  <a:pt x="71740" y="19240"/>
                </a:lnTo>
                <a:lnTo>
                  <a:pt x="71750" y="19240"/>
                </a:lnTo>
                <a:lnTo>
                  <a:pt x="71780" y="19240"/>
                </a:lnTo>
                <a:lnTo>
                  <a:pt x="71780" y="19230"/>
                </a:lnTo>
                <a:lnTo>
                  <a:pt x="71770" y="19210"/>
                </a:lnTo>
                <a:lnTo>
                  <a:pt x="71770" y="19190"/>
                </a:lnTo>
                <a:lnTo>
                  <a:pt x="71760" y="19190"/>
                </a:lnTo>
                <a:lnTo>
                  <a:pt x="71780" y="19180"/>
                </a:lnTo>
                <a:lnTo>
                  <a:pt x="71810" y="19140"/>
                </a:lnTo>
                <a:lnTo>
                  <a:pt x="71830" y="19110"/>
                </a:lnTo>
                <a:lnTo>
                  <a:pt x="71870" y="19120"/>
                </a:lnTo>
                <a:lnTo>
                  <a:pt x="71890" y="19160"/>
                </a:lnTo>
                <a:lnTo>
                  <a:pt x="71910" y="19220"/>
                </a:lnTo>
                <a:lnTo>
                  <a:pt x="71910" y="19270"/>
                </a:lnTo>
                <a:lnTo>
                  <a:pt x="71990" y="19260"/>
                </a:lnTo>
                <a:lnTo>
                  <a:pt x="72050" y="19260"/>
                </a:lnTo>
                <a:lnTo>
                  <a:pt x="72080" y="19290"/>
                </a:lnTo>
                <a:lnTo>
                  <a:pt x="72150" y="19400"/>
                </a:lnTo>
                <a:lnTo>
                  <a:pt x="72220" y="19450"/>
                </a:lnTo>
                <a:lnTo>
                  <a:pt x="72260" y="19430"/>
                </a:lnTo>
                <a:lnTo>
                  <a:pt x="72320" y="19440"/>
                </a:lnTo>
                <a:lnTo>
                  <a:pt x="72390" y="19470"/>
                </a:lnTo>
                <a:lnTo>
                  <a:pt x="72470" y="19460"/>
                </a:lnTo>
                <a:lnTo>
                  <a:pt x="72570" y="19470"/>
                </a:lnTo>
                <a:lnTo>
                  <a:pt x="72640" y="19460"/>
                </a:lnTo>
                <a:lnTo>
                  <a:pt x="72690" y="19440"/>
                </a:lnTo>
                <a:lnTo>
                  <a:pt x="72740" y="19400"/>
                </a:lnTo>
                <a:lnTo>
                  <a:pt x="72790" y="19480"/>
                </a:lnTo>
                <a:lnTo>
                  <a:pt x="72880" y="19480"/>
                </a:lnTo>
                <a:lnTo>
                  <a:pt x="72930" y="19450"/>
                </a:lnTo>
                <a:lnTo>
                  <a:pt x="72990" y="19470"/>
                </a:lnTo>
                <a:lnTo>
                  <a:pt x="73070" y="19490"/>
                </a:lnTo>
                <a:lnTo>
                  <a:pt x="73120" y="19460"/>
                </a:lnTo>
                <a:lnTo>
                  <a:pt x="73130" y="19460"/>
                </a:lnTo>
                <a:lnTo>
                  <a:pt x="73170" y="19420"/>
                </a:lnTo>
                <a:lnTo>
                  <a:pt x="73190" y="19410"/>
                </a:lnTo>
                <a:lnTo>
                  <a:pt x="73230" y="19380"/>
                </a:lnTo>
                <a:lnTo>
                  <a:pt x="73240" y="19370"/>
                </a:lnTo>
                <a:lnTo>
                  <a:pt x="73270" y="19340"/>
                </a:lnTo>
                <a:lnTo>
                  <a:pt x="73280" y="19320"/>
                </a:lnTo>
                <a:lnTo>
                  <a:pt x="73290" y="19290"/>
                </a:lnTo>
                <a:lnTo>
                  <a:pt x="73340" y="19290"/>
                </a:lnTo>
                <a:lnTo>
                  <a:pt x="73380" y="19310"/>
                </a:lnTo>
                <a:lnTo>
                  <a:pt x="73400" y="19290"/>
                </a:lnTo>
                <a:lnTo>
                  <a:pt x="73410" y="19260"/>
                </a:lnTo>
                <a:lnTo>
                  <a:pt x="73410" y="19250"/>
                </a:lnTo>
                <a:lnTo>
                  <a:pt x="73420" y="19250"/>
                </a:lnTo>
                <a:lnTo>
                  <a:pt x="73450" y="19250"/>
                </a:lnTo>
                <a:lnTo>
                  <a:pt x="73490" y="19190"/>
                </a:lnTo>
                <a:lnTo>
                  <a:pt x="73440" y="19090"/>
                </a:lnTo>
                <a:lnTo>
                  <a:pt x="73480" y="19010"/>
                </a:lnTo>
                <a:lnTo>
                  <a:pt x="73450" y="18840"/>
                </a:lnTo>
                <a:lnTo>
                  <a:pt x="73470" y="18770"/>
                </a:lnTo>
                <a:lnTo>
                  <a:pt x="73380" y="18750"/>
                </a:lnTo>
                <a:lnTo>
                  <a:pt x="73370" y="18710"/>
                </a:lnTo>
                <a:lnTo>
                  <a:pt x="73420" y="18670"/>
                </a:lnTo>
                <a:lnTo>
                  <a:pt x="73340" y="18650"/>
                </a:lnTo>
                <a:lnTo>
                  <a:pt x="73260" y="18570"/>
                </a:lnTo>
                <a:lnTo>
                  <a:pt x="73270" y="18450"/>
                </a:lnTo>
                <a:lnTo>
                  <a:pt x="73240" y="18330"/>
                </a:lnTo>
                <a:lnTo>
                  <a:pt x="73180" y="18250"/>
                </a:lnTo>
                <a:lnTo>
                  <a:pt x="73170" y="18220"/>
                </a:lnTo>
                <a:lnTo>
                  <a:pt x="73160" y="18170"/>
                </a:lnTo>
                <a:lnTo>
                  <a:pt x="73070" y="18100"/>
                </a:lnTo>
                <a:lnTo>
                  <a:pt x="73010" y="18040"/>
                </a:lnTo>
                <a:lnTo>
                  <a:pt x="72950" y="18050"/>
                </a:lnTo>
                <a:lnTo>
                  <a:pt x="72930" y="18050"/>
                </a:lnTo>
                <a:lnTo>
                  <a:pt x="72920" y="18040"/>
                </a:lnTo>
                <a:lnTo>
                  <a:pt x="72940" y="17970"/>
                </a:lnTo>
                <a:lnTo>
                  <a:pt x="72910" y="17920"/>
                </a:lnTo>
                <a:lnTo>
                  <a:pt x="72840" y="17890"/>
                </a:lnTo>
                <a:lnTo>
                  <a:pt x="72790" y="17850"/>
                </a:lnTo>
                <a:lnTo>
                  <a:pt x="72720" y="17750"/>
                </a:lnTo>
                <a:lnTo>
                  <a:pt x="72660" y="17720"/>
                </a:lnTo>
                <a:lnTo>
                  <a:pt x="72600" y="17620"/>
                </a:lnTo>
                <a:lnTo>
                  <a:pt x="72600" y="17590"/>
                </a:lnTo>
                <a:lnTo>
                  <a:pt x="72640" y="17530"/>
                </a:lnTo>
                <a:lnTo>
                  <a:pt x="72330" y="17440"/>
                </a:lnTo>
                <a:lnTo>
                  <a:pt x="72320" y="17440"/>
                </a:lnTo>
                <a:lnTo>
                  <a:pt x="72320" y="17430"/>
                </a:lnTo>
                <a:lnTo>
                  <a:pt x="72280" y="17140"/>
                </a:lnTo>
                <a:lnTo>
                  <a:pt x="71760" y="16880"/>
                </a:lnTo>
                <a:lnTo>
                  <a:pt x="71450" y="16390"/>
                </a:lnTo>
                <a:lnTo>
                  <a:pt x="71330" y="16380"/>
                </a:lnTo>
                <a:lnTo>
                  <a:pt x="71310" y="16400"/>
                </a:lnTo>
                <a:lnTo>
                  <a:pt x="71230" y="16330"/>
                </a:lnTo>
                <a:lnTo>
                  <a:pt x="71110" y="16300"/>
                </a:lnTo>
                <a:lnTo>
                  <a:pt x="71030" y="16330"/>
                </a:lnTo>
                <a:lnTo>
                  <a:pt x="70870" y="16230"/>
                </a:lnTo>
                <a:lnTo>
                  <a:pt x="70670" y="16330"/>
                </a:lnTo>
                <a:lnTo>
                  <a:pt x="70500" y="16330"/>
                </a:lnTo>
                <a:lnTo>
                  <a:pt x="70420" y="16300"/>
                </a:lnTo>
                <a:lnTo>
                  <a:pt x="70300" y="16330"/>
                </a:lnTo>
                <a:lnTo>
                  <a:pt x="70210" y="16440"/>
                </a:lnTo>
                <a:lnTo>
                  <a:pt x="70190" y="16450"/>
                </a:lnTo>
                <a:lnTo>
                  <a:pt x="70120" y="16530"/>
                </a:lnTo>
                <a:lnTo>
                  <a:pt x="70080" y="16590"/>
                </a:lnTo>
                <a:lnTo>
                  <a:pt x="70020" y="16640"/>
                </a:lnTo>
                <a:lnTo>
                  <a:pt x="70000" y="16700"/>
                </a:lnTo>
                <a:lnTo>
                  <a:pt x="69840" y="16900"/>
                </a:lnTo>
                <a:lnTo>
                  <a:pt x="69810" y="16940"/>
                </a:lnTo>
                <a:lnTo>
                  <a:pt x="69760" y="17010"/>
                </a:lnTo>
                <a:lnTo>
                  <a:pt x="69750" y="17030"/>
                </a:lnTo>
                <a:lnTo>
                  <a:pt x="69720" y="17060"/>
                </a:lnTo>
                <a:lnTo>
                  <a:pt x="69660" y="17130"/>
                </a:lnTo>
                <a:lnTo>
                  <a:pt x="69230" y="16740"/>
                </a:lnTo>
                <a:lnTo>
                  <a:pt x="68900" y="16590"/>
                </a:lnTo>
                <a:lnTo>
                  <a:pt x="68650" y="16600"/>
                </a:lnTo>
                <a:lnTo>
                  <a:pt x="68280" y="16710"/>
                </a:lnTo>
                <a:lnTo>
                  <a:pt x="68010" y="16630"/>
                </a:lnTo>
                <a:lnTo>
                  <a:pt x="67820" y="16740"/>
                </a:lnTo>
                <a:lnTo>
                  <a:pt x="67790" y="16770"/>
                </a:lnTo>
                <a:lnTo>
                  <a:pt x="67760" y="16790"/>
                </a:lnTo>
                <a:lnTo>
                  <a:pt x="67720" y="16820"/>
                </a:lnTo>
                <a:lnTo>
                  <a:pt x="67660" y="16860"/>
                </a:lnTo>
                <a:lnTo>
                  <a:pt x="67600" y="16930"/>
                </a:lnTo>
                <a:lnTo>
                  <a:pt x="67540" y="17010"/>
                </a:lnTo>
                <a:lnTo>
                  <a:pt x="67520" y="17040"/>
                </a:lnTo>
                <a:lnTo>
                  <a:pt x="67000" y="16560"/>
                </a:lnTo>
                <a:lnTo>
                  <a:pt x="66990" y="16540"/>
                </a:lnTo>
                <a:lnTo>
                  <a:pt x="66940" y="16260"/>
                </a:lnTo>
                <a:lnTo>
                  <a:pt x="66940" y="16250"/>
                </a:lnTo>
                <a:lnTo>
                  <a:pt x="66950" y="16220"/>
                </a:lnTo>
                <a:lnTo>
                  <a:pt x="66940" y="16140"/>
                </a:lnTo>
                <a:lnTo>
                  <a:pt x="66960" y="16100"/>
                </a:lnTo>
                <a:lnTo>
                  <a:pt x="66940" y="16070"/>
                </a:lnTo>
                <a:lnTo>
                  <a:pt x="67070" y="15990"/>
                </a:lnTo>
                <a:lnTo>
                  <a:pt x="67130" y="15950"/>
                </a:lnTo>
                <a:lnTo>
                  <a:pt x="67140" y="15950"/>
                </a:lnTo>
                <a:lnTo>
                  <a:pt x="67350" y="15810"/>
                </a:lnTo>
                <a:lnTo>
                  <a:pt x="67360" y="15770"/>
                </a:lnTo>
                <a:lnTo>
                  <a:pt x="67320" y="15320"/>
                </a:lnTo>
                <a:lnTo>
                  <a:pt x="67320" y="15280"/>
                </a:lnTo>
                <a:lnTo>
                  <a:pt x="67320" y="15230"/>
                </a:lnTo>
                <a:lnTo>
                  <a:pt x="67690" y="14650"/>
                </a:lnTo>
                <a:lnTo>
                  <a:pt x="67750" y="14550"/>
                </a:lnTo>
                <a:lnTo>
                  <a:pt x="67700" y="14450"/>
                </a:lnTo>
                <a:lnTo>
                  <a:pt x="68680" y="12270"/>
                </a:lnTo>
                <a:lnTo>
                  <a:pt x="68690" y="12250"/>
                </a:lnTo>
                <a:lnTo>
                  <a:pt x="68770" y="12310"/>
                </a:lnTo>
                <a:lnTo>
                  <a:pt x="68880" y="12400"/>
                </a:lnTo>
                <a:lnTo>
                  <a:pt x="69010" y="12460"/>
                </a:lnTo>
                <a:lnTo>
                  <a:pt x="69070" y="12490"/>
                </a:lnTo>
                <a:lnTo>
                  <a:pt x="69100" y="12530"/>
                </a:lnTo>
                <a:lnTo>
                  <a:pt x="69130" y="12570"/>
                </a:lnTo>
                <a:lnTo>
                  <a:pt x="69200" y="12650"/>
                </a:lnTo>
                <a:lnTo>
                  <a:pt x="69300" y="12690"/>
                </a:lnTo>
                <a:lnTo>
                  <a:pt x="69400" y="12720"/>
                </a:lnTo>
                <a:lnTo>
                  <a:pt x="69440" y="12740"/>
                </a:lnTo>
                <a:lnTo>
                  <a:pt x="69520" y="12750"/>
                </a:lnTo>
                <a:lnTo>
                  <a:pt x="69580" y="12750"/>
                </a:lnTo>
                <a:lnTo>
                  <a:pt x="69600" y="12750"/>
                </a:lnTo>
                <a:lnTo>
                  <a:pt x="69680" y="12740"/>
                </a:lnTo>
                <a:lnTo>
                  <a:pt x="69800" y="12750"/>
                </a:lnTo>
                <a:lnTo>
                  <a:pt x="69870" y="12770"/>
                </a:lnTo>
                <a:lnTo>
                  <a:pt x="69940" y="12800"/>
                </a:lnTo>
                <a:lnTo>
                  <a:pt x="69990" y="12880"/>
                </a:lnTo>
                <a:lnTo>
                  <a:pt x="70110" y="12950"/>
                </a:lnTo>
                <a:lnTo>
                  <a:pt x="70170" y="12980"/>
                </a:lnTo>
                <a:lnTo>
                  <a:pt x="70230" y="13020"/>
                </a:lnTo>
                <a:lnTo>
                  <a:pt x="70260" y="12970"/>
                </a:lnTo>
                <a:lnTo>
                  <a:pt x="70270" y="12950"/>
                </a:lnTo>
                <a:lnTo>
                  <a:pt x="70290" y="12930"/>
                </a:lnTo>
                <a:lnTo>
                  <a:pt x="70320" y="12950"/>
                </a:lnTo>
                <a:lnTo>
                  <a:pt x="70330" y="12950"/>
                </a:lnTo>
                <a:lnTo>
                  <a:pt x="70330" y="12930"/>
                </a:lnTo>
                <a:lnTo>
                  <a:pt x="70340" y="12920"/>
                </a:lnTo>
                <a:lnTo>
                  <a:pt x="70350" y="12910"/>
                </a:lnTo>
                <a:lnTo>
                  <a:pt x="70360" y="12900"/>
                </a:lnTo>
                <a:lnTo>
                  <a:pt x="70370" y="12880"/>
                </a:lnTo>
                <a:lnTo>
                  <a:pt x="70380" y="12870"/>
                </a:lnTo>
                <a:lnTo>
                  <a:pt x="70390" y="12860"/>
                </a:lnTo>
                <a:lnTo>
                  <a:pt x="70380" y="12860"/>
                </a:lnTo>
                <a:lnTo>
                  <a:pt x="70370" y="12850"/>
                </a:lnTo>
                <a:lnTo>
                  <a:pt x="70380" y="12840"/>
                </a:lnTo>
                <a:lnTo>
                  <a:pt x="70400" y="12820"/>
                </a:lnTo>
                <a:lnTo>
                  <a:pt x="70400" y="12800"/>
                </a:lnTo>
                <a:lnTo>
                  <a:pt x="70460" y="12770"/>
                </a:lnTo>
                <a:lnTo>
                  <a:pt x="70470" y="12770"/>
                </a:lnTo>
                <a:lnTo>
                  <a:pt x="70510" y="12760"/>
                </a:lnTo>
                <a:lnTo>
                  <a:pt x="70530" y="12760"/>
                </a:lnTo>
                <a:lnTo>
                  <a:pt x="70570" y="12750"/>
                </a:lnTo>
                <a:lnTo>
                  <a:pt x="70610" y="12750"/>
                </a:lnTo>
                <a:lnTo>
                  <a:pt x="70630" y="12730"/>
                </a:lnTo>
                <a:lnTo>
                  <a:pt x="70640" y="12730"/>
                </a:lnTo>
                <a:lnTo>
                  <a:pt x="70650" y="12730"/>
                </a:lnTo>
                <a:lnTo>
                  <a:pt x="70670" y="12730"/>
                </a:lnTo>
                <a:lnTo>
                  <a:pt x="70680" y="12730"/>
                </a:lnTo>
                <a:lnTo>
                  <a:pt x="70690" y="12730"/>
                </a:lnTo>
                <a:lnTo>
                  <a:pt x="70700" y="12720"/>
                </a:lnTo>
                <a:lnTo>
                  <a:pt x="70720" y="12710"/>
                </a:lnTo>
                <a:lnTo>
                  <a:pt x="70750" y="12670"/>
                </a:lnTo>
                <a:lnTo>
                  <a:pt x="70760" y="12660"/>
                </a:lnTo>
                <a:lnTo>
                  <a:pt x="70760" y="12650"/>
                </a:lnTo>
                <a:lnTo>
                  <a:pt x="70760" y="12640"/>
                </a:lnTo>
                <a:lnTo>
                  <a:pt x="70770" y="12640"/>
                </a:lnTo>
                <a:lnTo>
                  <a:pt x="70780" y="12640"/>
                </a:lnTo>
                <a:lnTo>
                  <a:pt x="70780" y="12630"/>
                </a:lnTo>
                <a:lnTo>
                  <a:pt x="70810" y="12630"/>
                </a:lnTo>
                <a:lnTo>
                  <a:pt x="70820" y="12620"/>
                </a:lnTo>
                <a:lnTo>
                  <a:pt x="70850" y="12610"/>
                </a:lnTo>
                <a:lnTo>
                  <a:pt x="70850" y="12600"/>
                </a:lnTo>
                <a:lnTo>
                  <a:pt x="70860" y="12590"/>
                </a:lnTo>
                <a:lnTo>
                  <a:pt x="70870" y="12580"/>
                </a:lnTo>
                <a:lnTo>
                  <a:pt x="70870" y="12560"/>
                </a:lnTo>
                <a:lnTo>
                  <a:pt x="70880" y="12550"/>
                </a:lnTo>
                <a:lnTo>
                  <a:pt x="70890" y="12560"/>
                </a:lnTo>
                <a:lnTo>
                  <a:pt x="70890" y="12570"/>
                </a:lnTo>
                <a:lnTo>
                  <a:pt x="70900" y="12570"/>
                </a:lnTo>
                <a:lnTo>
                  <a:pt x="70910" y="12560"/>
                </a:lnTo>
                <a:lnTo>
                  <a:pt x="70920" y="12540"/>
                </a:lnTo>
                <a:lnTo>
                  <a:pt x="70930" y="12520"/>
                </a:lnTo>
                <a:lnTo>
                  <a:pt x="70930" y="12510"/>
                </a:lnTo>
                <a:lnTo>
                  <a:pt x="70920" y="12500"/>
                </a:lnTo>
                <a:lnTo>
                  <a:pt x="70940" y="12500"/>
                </a:lnTo>
                <a:lnTo>
                  <a:pt x="70950" y="12490"/>
                </a:lnTo>
                <a:lnTo>
                  <a:pt x="70950" y="12470"/>
                </a:lnTo>
                <a:lnTo>
                  <a:pt x="70950" y="12460"/>
                </a:lnTo>
                <a:lnTo>
                  <a:pt x="70950" y="12450"/>
                </a:lnTo>
                <a:lnTo>
                  <a:pt x="70960" y="12440"/>
                </a:lnTo>
                <a:lnTo>
                  <a:pt x="70970" y="12450"/>
                </a:lnTo>
                <a:lnTo>
                  <a:pt x="70980" y="12450"/>
                </a:lnTo>
                <a:lnTo>
                  <a:pt x="70990" y="12450"/>
                </a:lnTo>
                <a:lnTo>
                  <a:pt x="70990" y="12440"/>
                </a:lnTo>
                <a:lnTo>
                  <a:pt x="71010" y="12430"/>
                </a:lnTo>
                <a:lnTo>
                  <a:pt x="71020" y="12430"/>
                </a:lnTo>
                <a:lnTo>
                  <a:pt x="71070" y="12420"/>
                </a:lnTo>
                <a:lnTo>
                  <a:pt x="71100" y="12380"/>
                </a:lnTo>
                <a:lnTo>
                  <a:pt x="71110" y="12380"/>
                </a:lnTo>
                <a:lnTo>
                  <a:pt x="71110" y="12370"/>
                </a:lnTo>
                <a:lnTo>
                  <a:pt x="71110" y="12360"/>
                </a:lnTo>
                <a:lnTo>
                  <a:pt x="71120" y="12360"/>
                </a:lnTo>
                <a:lnTo>
                  <a:pt x="71130" y="12360"/>
                </a:lnTo>
                <a:lnTo>
                  <a:pt x="71140" y="12350"/>
                </a:lnTo>
                <a:lnTo>
                  <a:pt x="71150" y="12350"/>
                </a:lnTo>
                <a:lnTo>
                  <a:pt x="71170" y="12340"/>
                </a:lnTo>
                <a:lnTo>
                  <a:pt x="71150" y="12330"/>
                </a:lnTo>
                <a:lnTo>
                  <a:pt x="71160" y="12320"/>
                </a:lnTo>
                <a:lnTo>
                  <a:pt x="71170" y="12320"/>
                </a:lnTo>
                <a:lnTo>
                  <a:pt x="71180" y="12300"/>
                </a:lnTo>
                <a:lnTo>
                  <a:pt x="71170" y="12300"/>
                </a:lnTo>
                <a:lnTo>
                  <a:pt x="71180" y="12300"/>
                </a:lnTo>
                <a:lnTo>
                  <a:pt x="71190" y="12290"/>
                </a:lnTo>
                <a:lnTo>
                  <a:pt x="71200" y="12290"/>
                </a:lnTo>
                <a:lnTo>
                  <a:pt x="71200" y="12270"/>
                </a:lnTo>
                <a:lnTo>
                  <a:pt x="71190" y="12270"/>
                </a:lnTo>
                <a:lnTo>
                  <a:pt x="71180" y="12260"/>
                </a:lnTo>
                <a:lnTo>
                  <a:pt x="71180" y="12250"/>
                </a:lnTo>
                <a:lnTo>
                  <a:pt x="71170" y="12250"/>
                </a:lnTo>
                <a:lnTo>
                  <a:pt x="71180" y="12250"/>
                </a:lnTo>
                <a:lnTo>
                  <a:pt x="71220" y="12250"/>
                </a:lnTo>
                <a:lnTo>
                  <a:pt x="71260" y="12250"/>
                </a:lnTo>
                <a:lnTo>
                  <a:pt x="71280" y="12220"/>
                </a:lnTo>
                <a:lnTo>
                  <a:pt x="71290" y="12220"/>
                </a:lnTo>
                <a:lnTo>
                  <a:pt x="71300" y="12240"/>
                </a:lnTo>
                <a:lnTo>
                  <a:pt x="71310" y="12250"/>
                </a:lnTo>
                <a:lnTo>
                  <a:pt x="71320" y="12240"/>
                </a:lnTo>
                <a:lnTo>
                  <a:pt x="71330" y="12240"/>
                </a:lnTo>
                <a:lnTo>
                  <a:pt x="71330" y="12230"/>
                </a:lnTo>
                <a:lnTo>
                  <a:pt x="71320" y="12230"/>
                </a:lnTo>
                <a:lnTo>
                  <a:pt x="71320" y="12220"/>
                </a:lnTo>
                <a:lnTo>
                  <a:pt x="71310" y="12220"/>
                </a:lnTo>
                <a:lnTo>
                  <a:pt x="71310" y="12210"/>
                </a:lnTo>
                <a:lnTo>
                  <a:pt x="71320" y="12210"/>
                </a:lnTo>
                <a:lnTo>
                  <a:pt x="71330" y="12210"/>
                </a:lnTo>
                <a:lnTo>
                  <a:pt x="71330" y="12190"/>
                </a:lnTo>
                <a:lnTo>
                  <a:pt x="71330" y="12180"/>
                </a:lnTo>
                <a:lnTo>
                  <a:pt x="71340" y="12170"/>
                </a:lnTo>
                <a:lnTo>
                  <a:pt x="71340" y="12160"/>
                </a:lnTo>
                <a:lnTo>
                  <a:pt x="71330" y="12150"/>
                </a:lnTo>
                <a:lnTo>
                  <a:pt x="71330" y="12130"/>
                </a:lnTo>
                <a:lnTo>
                  <a:pt x="71340" y="12120"/>
                </a:lnTo>
                <a:lnTo>
                  <a:pt x="71360" y="12120"/>
                </a:lnTo>
                <a:lnTo>
                  <a:pt x="71390" y="12090"/>
                </a:lnTo>
                <a:lnTo>
                  <a:pt x="71400" y="12080"/>
                </a:lnTo>
                <a:lnTo>
                  <a:pt x="71390" y="12070"/>
                </a:lnTo>
                <a:lnTo>
                  <a:pt x="71400" y="12070"/>
                </a:lnTo>
                <a:lnTo>
                  <a:pt x="71410" y="12070"/>
                </a:lnTo>
                <a:lnTo>
                  <a:pt x="71430" y="12060"/>
                </a:lnTo>
                <a:lnTo>
                  <a:pt x="71420" y="12060"/>
                </a:lnTo>
                <a:lnTo>
                  <a:pt x="71420" y="12050"/>
                </a:lnTo>
                <a:lnTo>
                  <a:pt x="71430" y="12050"/>
                </a:lnTo>
                <a:lnTo>
                  <a:pt x="71440" y="12050"/>
                </a:lnTo>
                <a:lnTo>
                  <a:pt x="71440" y="12040"/>
                </a:lnTo>
                <a:lnTo>
                  <a:pt x="71440" y="12030"/>
                </a:lnTo>
                <a:lnTo>
                  <a:pt x="71470" y="12030"/>
                </a:lnTo>
                <a:lnTo>
                  <a:pt x="71480" y="12020"/>
                </a:lnTo>
                <a:lnTo>
                  <a:pt x="71610" y="12010"/>
                </a:lnTo>
                <a:lnTo>
                  <a:pt x="71720" y="12010"/>
                </a:lnTo>
                <a:lnTo>
                  <a:pt x="71840" y="11980"/>
                </a:lnTo>
                <a:lnTo>
                  <a:pt x="71880" y="11930"/>
                </a:lnTo>
                <a:lnTo>
                  <a:pt x="72010" y="11920"/>
                </a:lnTo>
                <a:lnTo>
                  <a:pt x="72140" y="11900"/>
                </a:lnTo>
                <a:lnTo>
                  <a:pt x="72160" y="11880"/>
                </a:lnTo>
                <a:lnTo>
                  <a:pt x="72170" y="11880"/>
                </a:lnTo>
                <a:lnTo>
                  <a:pt x="72180" y="11880"/>
                </a:lnTo>
                <a:lnTo>
                  <a:pt x="72180" y="11870"/>
                </a:lnTo>
                <a:lnTo>
                  <a:pt x="72190" y="11860"/>
                </a:lnTo>
                <a:lnTo>
                  <a:pt x="72210" y="11860"/>
                </a:lnTo>
                <a:lnTo>
                  <a:pt x="72220" y="11860"/>
                </a:lnTo>
                <a:lnTo>
                  <a:pt x="72230" y="11850"/>
                </a:lnTo>
                <a:lnTo>
                  <a:pt x="72250" y="11840"/>
                </a:lnTo>
                <a:lnTo>
                  <a:pt x="72260" y="11830"/>
                </a:lnTo>
                <a:lnTo>
                  <a:pt x="72270" y="11820"/>
                </a:lnTo>
                <a:lnTo>
                  <a:pt x="72270" y="11800"/>
                </a:lnTo>
                <a:lnTo>
                  <a:pt x="72280" y="11790"/>
                </a:lnTo>
                <a:lnTo>
                  <a:pt x="72300" y="11800"/>
                </a:lnTo>
                <a:lnTo>
                  <a:pt x="72300" y="11790"/>
                </a:lnTo>
                <a:lnTo>
                  <a:pt x="72300" y="11780"/>
                </a:lnTo>
                <a:lnTo>
                  <a:pt x="72310" y="11770"/>
                </a:lnTo>
                <a:lnTo>
                  <a:pt x="72320" y="11780"/>
                </a:lnTo>
                <a:lnTo>
                  <a:pt x="72330" y="11790"/>
                </a:lnTo>
                <a:lnTo>
                  <a:pt x="72340" y="11780"/>
                </a:lnTo>
                <a:lnTo>
                  <a:pt x="72330" y="11760"/>
                </a:lnTo>
                <a:lnTo>
                  <a:pt x="72340" y="11760"/>
                </a:lnTo>
                <a:lnTo>
                  <a:pt x="72340" y="11750"/>
                </a:lnTo>
                <a:lnTo>
                  <a:pt x="72350" y="11740"/>
                </a:lnTo>
                <a:lnTo>
                  <a:pt x="72350" y="11730"/>
                </a:lnTo>
                <a:lnTo>
                  <a:pt x="72350" y="11720"/>
                </a:lnTo>
                <a:lnTo>
                  <a:pt x="72360" y="11720"/>
                </a:lnTo>
                <a:lnTo>
                  <a:pt x="72360" y="11710"/>
                </a:lnTo>
                <a:lnTo>
                  <a:pt x="72370" y="11700"/>
                </a:lnTo>
                <a:lnTo>
                  <a:pt x="72380" y="11690"/>
                </a:lnTo>
                <a:lnTo>
                  <a:pt x="72370" y="11680"/>
                </a:lnTo>
                <a:lnTo>
                  <a:pt x="72360" y="11680"/>
                </a:lnTo>
                <a:lnTo>
                  <a:pt x="72410" y="11660"/>
                </a:lnTo>
                <a:lnTo>
                  <a:pt x="72420" y="11650"/>
                </a:lnTo>
                <a:lnTo>
                  <a:pt x="72430" y="11670"/>
                </a:lnTo>
                <a:lnTo>
                  <a:pt x="72440" y="11670"/>
                </a:lnTo>
                <a:lnTo>
                  <a:pt x="72450" y="11660"/>
                </a:lnTo>
                <a:lnTo>
                  <a:pt x="72450" y="11640"/>
                </a:lnTo>
                <a:lnTo>
                  <a:pt x="72450" y="11630"/>
                </a:lnTo>
                <a:lnTo>
                  <a:pt x="72460" y="11620"/>
                </a:lnTo>
                <a:lnTo>
                  <a:pt x="72470" y="11610"/>
                </a:lnTo>
                <a:lnTo>
                  <a:pt x="72470" y="11600"/>
                </a:lnTo>
                <a:lnTo>
                  <a:pt x="72480" y="11600"/>
                </a:lnTo>
                <a:lnTo>
                  <a:pt x="72490" y="11590"/>
                </a:lnTo>
                <a:lnTo>
                  <a:pt x="72490" y="11580"/>
                </a:lnTo>
                <a:lnTo>
                  <a:pt x="72500" y="11580"/>
                </a:lnTo>
                <a:lnTo>
                  <a:pt x="72520" y="11590"/>
                </a:lnTo>
                <a:lnTo>
                  <a:pt x="72530" y="11590"/>
                </a:lnTo>
                <a:lnTo>
                  <a:pt x="72530" y="11580"/>
                </a:lnTo>
                <a:lnTo>
                  <a:pt x="72530" y="11560"/>
                </a:lnTo>
                <a:lnTo>
                  <a:pt x="72530" y="11550"/>
                </a:lnTo>
                <a:lnTo>
                  <a:pt x="72530" y="11540"/>
                </a:lnTo>
                <a:lnTo>
                  <a:pt x="72530" y="11530"/>
                </a:lnTo>
                <a:lnTo>
                  <a:pt x="72530" y="11520"/>
                </a:lnTo>
                <a:lnTo>
                  <a:pt x="72540" y="11520"/>
                </a:lnTo>
                <a:lnTo>
                  <a:pt x="72550" y="11520"/>
                </a:lnTo>
                <a:lnTo>
                  <a:pt x="72560" y="11510"/>
                </a:lnTo>
                <a:lnTo>
                  <a:pt x="72570" y="11500"/>
                </a:lnTo>
                <a:lnTo>
                  <a:pt x="72570" y="11480"/>
                </a:lnTo>
                <a:lnTo>
                  <a:pt x="72560" y="11470"/>
                </a:lnTo>
                <a:lnTo>
                  <a:pt x="72570" y="11460"/>
                </a:lnTo>
                <a:lnTo>
                  <a:pt x="72580" y="11460"/>
                </a:lnTo>
                <a:lnTo>
                  <a:pt x="72610" y="11460"/>
                </a:lnTo>
                <a:lnTo>
                  <a:pt x="72610" y="11450"/>
                </a:lnTo>
                <a:lnTo>
                  <a:pt x="72600" y="11440"/>
                </a:lnTo>
                <a:lnTo>
                  <a:pt x="72590" y="11430"/>
                </a:lnTo>
                <a:lnTo>
                  <a:pt x="72590" y="11420"/>
                </a:lnTo>
                <a:lnTo>
                  <a:pt x="72600" y="11400"/>
                </a:lnTo>
                <a:lnTo>
                  <a:pt x="72620" y="11400"/>
                </a:lnTo>
                <a:lnTo>
                  <a:pt x="72620" y="11390"/>
                </a:lnTo>
                <a:lnTo>
                  <a:pt x="72610" y="11380"/>
                </a:lnTo>
                <a:lnTo>
                  <a:pt x="72610" y="11370"/>
                </a:lnTo>
                <a:lnTo>
                  <a:pt x="72590" y="11360"/>
                </a:lnTo>
                <a:lnTo>
                  <a:pt x="72590" y="11350"/>
                </a:lnTo>
                <a:lnTo>
                  <a:pt x="72580" y="11340"/>
                </a:lnTo>
                <a:lnTo>
                  <a:pt x="72570" y="11340"/>
                </a:lnTo>
                <a:lnTo>
                  <a:pt x="72570" y="11330"/>
                </a:lnTo>
                <a:lnTo>
                  <a:pt x="72560" y="11330"/>
                </a:lnTo>
                <a:lnTo>
                  <a:pt x="72560" y="11320"/>
                </a:lnTo>
                <a:lnTo>
                  <a:pt x="72560" y="11300"/>
                </a:lnTo>
                <a:lnTo>
                  <a:pt x="72570" y="11300"/>
                </a:lnTo>
                <a:lnTo>
                  <a:pt x="72570" y="11290"/>
                </a:lnTo>
                <a:lnTo>
                  <a:pt x="72580" y="11280"/>
                </a:lnTo>
                <a:lnTo>
                  <a:pt x="72590" y="11270"/>
                </a:lnTo>
                <a:lnTo>
                  <a:pt x="72590" y="11260"/>
                </a:lnTo>
                <a:lnTo>
                  <a:pt x="72580" y="11260"/>
                </a:lnTo>
                <a:lnTo>
                  <a:pt x="72590" y="11250"/>
                </a:lnTo>
                <a:lnTo>
                  <a:pt x="72600" y="11250"/>
                </a:lnTo>
                <a:lnTo>
                  <a:pt x="72600" y="11240"/>
                </a:lnTo>
                <a:lnTo>
                  <a:pt x="72590" y="11240"/>
                </a:lnTo>
                <a:lnTo>
                  <a:pt x="72580" y="11230"/>
                </a:lnTo>
                <a:lnTo>
                  <a:pt x="72590" y="11220"/>
                </a:lnTo>
                <a:lnTo>
                  <a:pt x="72590" y="11210"/>
                </a:lnTo>
                <a:lnTo>
                  <a:pt x="72580" y="11200"/>
                </a:lnTo>
                <a:lnTo>
                  <a:pt x="72570" y="11190"/>
                </a:lnTo>
                <a:lnTo>
                  <a:pt x="72580" y="11190"/>
                </a:lnTo>
                <a:lnTo>
                  <a:pt x="72600" y="11180"/>
                </a:lnTo>
                <a:lnTo>
                  <a:pt x="72600" y="11160"/>
                </a:lnTo>
                <a:lnTo>
                  <a:pt x="72600" y="11150"/>
                </a:lnTo>
                <a:lnTo>
                  <a:pt x="72610" y="11140"/>
                </a:lnTo>
                <a:lnTo>
                  <a:pt x="72630" y="11130"/>
                </a:lnTo>
                <a:lnTo>
                  <a:pt x="72640" y="11120"/>
                </a:lnTo>
                <a:lnTo>
                  <a:pt x="72640" y="11100"/>
                </a:lnTo>
                <a:lnTo>
                  <a:pt x="72620" y="11090"/>
                </a:lnTo>
                <a:lnTo>
                  <a:pt x="72620" y="11080"/>
                </a:lnTo>
                <a:lnTo>
                  <a:pt x="72630" y="11070"/>
                </a:lnTo>
                <a:lnTo>
                  <a:pt x="72630" y="11050"/>
                </a:lnTo>
                <a:lnTo>
                  <a:pt x="72620" y="11050"/>
                </a:lnTo>
                <a:lnTo>
                  <a:pt x="72630" y="11040"/>
                </a:lnTo>
                <a:lnTo>
                  <a:pt x="72640" y="11040"/>
                </a:lnTo>
                <a:lnTo>
                  <a:pt x="72630" y="11030"/>
                </a:lnTo>
                <a:lnTo>
                  <a:pt x="72630" y="11020"/>
                </a:lnTo>
                <a:lnTo>
                  <a:pt x="72620" y="11020"/>
                </a:lnTo>
                <a:lnTo>
                  <a:pt x="72600" y="11020"/>
                </a:lnTo>
                <a:lnTo>
                  <a:pt x="72590" y="11010"/>
                </a:lnTo>
                <a:lnTo>
                  <a:pt x="72580" y="11010"/>
                </a:lnTo>
                <a:lnTo>
                  <a:pt x="72570" y="11030"/>
                </a:lnTo>
                <a:lnTo>
                  <a:pt x="72560" y="11030"/>
                </a:lnTo>
                <a:lnTo>
                  <a:pt x="72550" y="11030"/>
                </a:lnTo>
                <a:lnTo>
                  <a:pt x="72550" y="11050"/>
                </a:lnTo>
                <a:lnTo>
                  <a:pt x="72540" y="11050"/>
                </a:lnTo>
                <a:lnTo>
                  <a:pt x="72530" y="11050"/>
                </a:lnTo>
                <a:lnTo>
                  <a:pt x="72530" y="11040"/>
                </a:lnTo>
                <a:lnTo>
                  <a:pt x="72530" y="11030"/>
                </a:lnTo>
                <a:lnTo>
                  <a:pt x="72520" y="11020"/>
                </a:lnTo>
                <a:lnTo>
                  <a:pt x="72510" y="11010"/>
                </a:lnTo>
                <a:lnTo>
                  <a:pt x="72500" y="11010"/>
                </a:lnTo>
                <a:lnTo>
                  <a:pt x="72490" y="11020"/>
                </a:lnTo>
                <a:lnTo>
                  <a:pt x="72480" y="11030"/>
                </a:lnTo>
                <a:lnTo>
                  <a:pt x="72470" y="11040"/>
                </a:lnTo>
                <a:lnTo>
                  <a:pt x="72470" y="11050"/>
                </a:lnTo>
                <a:lnTo>
                  <a:pt x="72460" y="11060"/>
                </a:lnTo>
                <a:lnTo>
                  <a:pt x="72450" y="11060"/>
                </a:lnTo>
                <a:lnTo>
                  <a:pt x="72440" y="11050"/>
                </a:lnTo>
                <a:lnTo>
                  <a:pt x="72440" y="11030"/>
                </a:lnTo>
                <a:lnTo>
                  <a:pt x="72440" y="11020"/>
                </a:lnTo>
                <a:lnTo>
                  <a:pt x="72440" y="11010"/>
                </a:lnTo>
                <a:lnTo>
                  <a:pt x="72440" y="11000"/>
                </a:lnTo>
                <a:lnTo>
                  <a:pt x="72430" y="11000"/>
                </a:lnTo>
                <a:lnTo>
                  <a:pt x="72410" y="11000"/>
                </a:lnTo>
                <a:lnTo>
                  <a:pt x="72400" y="11010"/>
                </a:lnTo>
                <a:lnTo>
                  <a:pt x="72400" y="11020"/>
                </a:lnTo>
                <a:lnTo>
                  <a:pt x="72390" y="11040"/>
                </a:lnTo>
                <a:lnTo>
                  <a:pt x="72370" y="11040"/>
                </a:lnTo>
                <a:lnTo>
                  <a:pt x="72360" y="11040"/>
                </a:lnTo>
                <a:lnTo>
                  <a:pt x="72360" y="11030"/>
                </a:lnTo>
                <a:lnTo>
                  <a:pt x="72370" y="11020"/>
                </a:lnTo>
                <a:lnTo>
                  <a:pt x="72360" y="11020"/>
                </a:lnTo>
                <a:lnTo>
                  <a:pt x="72360" y="11010"/>
                </a:lnTo>
                <a:lnTo>
                  <a:pt x="72350" y="11010"/>
                </a:lnTo>
                <a:lnTo>
                  <a:pt x="72330" y="11010"/>
                </a:lnTo>
                <a:lnTo>
                  <a:pt x="72320" y="11000"/>
                </a:lnTo>
                <a:lnTo>
                  <a:pt x="72350" y="10970"/>
                </a:lnTo>
                <a:lnTo>
                  <a:pt x="72330" y="10970"/>
                </a:lnTo>
                <a:lnTo>
                  <a:pt x="72320" y="10970"/>
                </a:lnTo>
                <a:lnTo>
                  <a:pt x="72310" y="10970"/>
                </a:lnTo>
                <a:lnTo>
                  <a:pt x="72300" y="10960"/>
                </a:lnTo>
                <a:lnTo>
                  <a:pt x="72300" y="10950"/>
                </a:lnTo>
                <a:lnTo>
                  <a:pt x="72290" y="10960"/>
                </a:lnTo>
                <a:lnTo>
                  <a:pt x="72280" y="10960"/>
                </a:lnTo>
                <a:lnTo>
                  <a:pt x="72280" y="10940"/>
                </a:lnTo>
                <a:lnTo>
                  <a:pt x="72290" y="10930"/>
                </a:lnTo>
                <a:lnTo>
                  <a:pt x="72300" y="10910"/>
                </a:lnTo>
                <a:lnTo>
                  <a:pt x="72320" y="10910"/>
                </a:lnTo>
                <a:lnTo>
                  <a:pt x="72340" y="10900"/>
                </a:lnTo>
                <a:lnTo>
                  <a:pt x="72370" y="10880"/>
                </a:lnTo>
                <a:lnTo>
                  <a:pt x="72370" y="10870"/>
                </a:lnTo>
                <a:lnTo>
                  <a:pt x="72380" y="10880"/>
                </a:lnTo>
                <a:lnTo>
                  <a:pt x="72390" y="10880"/>
                </a:lnTo>
                <a:lnTo>
                  <a:pt x="72400" y="10880"/>
                </a:lnTo>
                <a:lnTo>
                  <a:pt x="72410" y="10880"/>
                </a:lnTo>
                <a:lnTo>
                  <a:pt x="72400" y="10870"/>
                </a:lnTo>
                <a:lnTo>
                  <a:pt x="72410" y="10860"/>
                </a:lnTo>
                <a:lnTo>
                  <a:pt x="72420" y="10850"/>
                </a:lnTo>
                <a:lnTo>
                  <a:pt x="72420" y="10830"/>
                </a:lnTo>
                <a:lnTo>
                  <a:pt x="72430" y="10830"/>
                </a:lnTo>
                <a:lnTo>
                  <a:pt x="72450" y="10830"/>
                </a:lnTo>
                <a:lnTo>
                  <a:pt x="72460" y="10810"/>
                </a:lnTo>
                <a:lnTo>
                  <a:pt x="72460" y="10800"/>
                </a:lnTo>
                <a:lnTo>
                  <a:pt x="72450" y="10780"/>
                </a:lnTo>
                <a:lnTo>
                  <a:pt x="72460" y="10770"/>
                </a:lnTo>
                <a:lnTo>
                  <a:pt x="72470" y="10760"/>
                </a:lnTo>
                <a:lnTo>
                  <a:pt x="72480" y="10750"/>
                </a:lnTo>
                <a:lnTo>
                  <a:pt x="72470" y="10730"/>
                </a:lnTo>
                <a:lnTo>
                  <a:pt x="72480" y="10720"/>
                </a:lnTo>
                <a:lnTo>
                  <a:pt x="72470" y="10710"/>
                </a:lnTo>
                <a:lnTo>
                  <a:pt x="72450" y="10700"/>
                </a:lnTo>
                <a:lnTo>
                  <a:pt x="72440" y="10690"/>
                </a:lnTo>
                <a:lnTo>
                  <a:pt x="72440" y="10680"/>
                </a:lnTo>
                <a:lnTo>
                  <a:pt x="72460" y="10680"/>
                </a:lnTo>
                <a:lnTo>
                  <a:pt x="72470" y="10670"/>
                </a:lnTo>
                <a:lnTo>
                  <a:pt x="72480" y="10660"/>
                </a:lnTo>
                <a:lnTo>
                  <a:pt x="72490" y="10650"/>
                </a:lnTo>
                <a:lnTo>
                  <a:pt x="72490" y="10640"/>
                </a:lnTo>
                <a:lnTo>
                  <a:pt x="72490" y="10620"/>
                </a:lnTo>
                <a:lnTo>
                  <a:pt x="72490" y="10610"/>
                </a:lnTo>
                <a:lnTo>
                  <a:pt x="72480" y="10600"/>
                </a:lnTo>
                <a:lnTo>
                  <a:pt x="72490" y="10590"/>
                </a:lnTo>
                <a:lnTo>
                  <a:pt x="72490" y="10580"/>
                </a:lnTo>
                <a:lnTo>
                  <a:pt x="72500" y="10570"/>
                </a:lnTo>
                <a:lnTo>
                  <a:pt x="72510" y="10560"/>
                </a:lnTo>
                <a:lnTo>
                  <a:pt x="72500" y="10550"/>
                </a:lnTo>
                <a:lnTo>
                  <a:pt x="72490" y="10540"/>
                </a:lnTo>
                <a:lnTo>
                  <a:pt x="72490" y="10530"/>
                </a:lnTo>
                <a:lnTo>
                  <a:pt x="72500" y="10520"/>
                </a:lnTo>
                <a:lnTo>
                  <a:pt x="72520" y="10520"/>
                </a:lnTo>
                <a:lnTo>
                  <a:pt x="72530" y="10510"/>
                </a:lnTo>
                <a:lnTo>
                  <a:pt x="72530" y="10500"/>
                </a:lnTo>
                <a:lnTo>
                  <a:pt x="72520" y="10490"/>
                </a:lnTo>
                <a:lnTo>
                  <a:pt x="72530" y="10490"/>
                </a:lnTo>
                <a:lnTo>
                  <a:pt x="72530" y="10480"/>
                </a:lnTo>
                <a:lnTo>
                  <a:pt x="72560" y="10440"/>
                </a:lnTo>
                <a:lnTo>
                  <a:pt x="72600" y="10390"/>
                </a:lnTo>
                <a:lnTo>
                  <a:pt x="72610" y="10370"/>
                </a:lnTo>
                <a:lnTo>
                  <a:pt x="72610" y="10380"/>
                </a:lnTo>
                <a:lnTo>
                  <a:pt x="72620" y="10370"/>
                </a:lnTo>
                <a:lnTo>
                  <a:pt x="72630" y="10360"/>
                </a:lnTo>
                <a:lnTo>
                  <a:pt x="72630" y="10350"/>
                </a:lnTo>
                <a:lnTo>
                  <a:pt x="72640" y="10340"/>
                </a:lnTo>
                <a:lnTo>
                  <a:pt x="72640" y="10330"/>
                </a:lnTo>
                <a:lnTo>
                  <a:pt x="72650" y="10320"/>
                </a:lnTo>
                <a:lnTo>
                  <a:pt x="72660" y="10310"/>
                </a:lnTo>
                <a:lnTo>
                  <a:pt x="72670" y="10310"/>
                </a:lnTo>
                <a:lnTo>
                  <a:pt x="72670" y="10290"/>
                </a:lnTo>
                <a:lnTo>
                  <a:pt x="72670" y="10280"/>
                </a:lnTo>
                <a:lnTo>
                  <a:pt x="72690" y="10260"/>
                </a:lnTo>
                <a:lnTo>
                  <a:pt x="72690" y="10250"/>
                </a:lnTo>
                <a:lnTo>
                  <a:pt x="72700" y="10250"/>
                </a:lnTo>
                <a:lnTo>
                  <a:pt x="72720" y="10240"/>
                </a:lnTo>
                <a:lnTo>
                  <a:pt x="72730" y="10240"/>
                </a:lnTo>
                <a:lnTo>
                  <a:pt x="72740" y="10250"/>
                </a:lnTo>
                <a:lnTo>
                  <a:pt x="72750" y="10240"/>
                </a:lnTo>
                <a:lnTo>
                  <a:pt x="72760" y="10230"/>
                </a:lnTo>
                <a:lnTo>
                  <a:pt x="72760" y="10210"/>
                </a:lnTo>
                <a:lnTo>
                  <a:pt x="72760" y="10190"/>
                </a:lnTo>
                <a:lnTo>
                  <a:pt x="72770" y="10180"/>
                </a:lnTo>
                <a:lnTo>
                  <a:pt x="72780" y="10180"/>
                </a:lnTo>
                <a:lnTo>
                  <a:pt x="72790" y="10170"/>
                </a:lnTo>
                <a:lnTo>
                  <a:pt x="72790" y="10150"/>
                </a:lnTo>
                <a:lnTo>
                  <a:pt x="72800" y="10130"/>
                </a:lnTo>
                <a:lnTo>
                  <a:pt x="72810" y="10120"/>
                </a:lnTo>
                <a:lnTo>
                  <a:pt x="72820" y="10110"/>
                </a:lnTo>
                <a:lnTo>
                  <a:pt x="72830" y="10100"/>
                </a:lnTo>
                <a:lnTo>
                  <a:pt x="72840" y="10090"/>
                </a:lnTo>
                <a:lnTo>
                  <a:pt x="72840" y="10080"/>
                </a:lnTo>
                <a:lnTo>
                  <a:pt x="72840" y="10070"/>
                </a:lnTo>
                <a:lnTo>
                  <a:pt x="72840" y="10060"/>
                </a:lnTo>
                <a:lnTo>
                  <a:pt x="72830" y="10050"/>
                </a:lnTo>
                <a:lnTo>
                  <a:pt x="72830" y="10040"/>
                </a:lnTo>
                <a:lnTo>
                  <a:pt x="72850" y="10040"/>
                </a:lnTo>
                <a:lnTo>
                  <a:pt x="72850" y="10030"/>
                </a:lnTo>
                <a:lnTo>
                  <a:pt x="72850" y="10020"/>
                </a:lnTo>
                <a:lnTo>
                  <a:pt x="72840" y="10020"/>
                </a:lnTo>
                <a:lnTo>
                  <a:pt x="72840" y="10010"/>
                </a:lnTo>
                <a:lnTo>
                  <a:pt x="72850" y="10010"/>
                </a:lnTo>
                <a:lnTo>
                  <a:pt x="72870" y="10000"/>
                </a:lnTo>
                <a:lnTo>
                  <a:pt x="72870" y="9990"/>
                </a:lnTo>
                <a:lnTo>
                  <a:pt x="72860" y="9980"/>
                </a:lnTo>
                <a:lnTo>
                  <a:pt x="72850" y="9970"/>
                </a:lnTo>
                <a:lnTo>
                  <a:pt x="72850" y="9950"/>
                </a:lnTo>
                <a:lnTo>
                  <a:pt x="72850" y="9940"/>
                </a:lnTo>
                <a:lnTo>
                  <a:pt x="72840" y="9930"/>
                </a:lnTo>
                <a:lnTo>
                  <a:pt x="72840" y="9920"/>
                </a:lnTo>
                <a:lnTo>
                  <a:pt x="72840" y="9900"/>
                </a:lnTo>
                <a:lnTo>
                  <a:pt x="72830" y="9890"/>
                </a:lnTo>
                <a:lnTo>
                  <a:pt x="72830" y="9880"/>
                </a:lnTo>
                <a:lnTo>
                  <a:pt x="72830" y="9870"/>
                </a:lnTo>
                <a:lnTo>
                  <a:pt x="72840" y="9870"/>
                </a:lnTo>
                <a:lnTo>
                  <a:pt x="72840" y="9830"/>
                </a:lnTo>
                <a:lnTo>
                  <a:pt x="72840" y="9820"/>
                </a:lnTo>
                <a:lnTo>
                  <a:pt x="72830" y="9820"/>
                </a:lnTo>
                <a:lnTo>
                  <a:pt x="72830" y="9810"/>
                </a:lnTo>
                <a:lnTo>
                  <a:pt x="72820" y="9810"/>
                </a:lnTo>
                <a:lnTo>
                  <a:pt x="72830" y="9800"/>
                </a:lnTo>
                <a:lnTo>
                  <a:pt x="72830" y="9790"/>
                </a:lnTo>
                <a:lnTo>
                  <a:pt x="72830" y="9780"/>
                </a:lnTo>
                <a:lnTo>
                  <a:pt x="72840" y="9780"/>
                </a:lnTo>
                <a:lnTo>
                  <a:pt x="72840" y="9770"/>
                </a:lnTo>
                <a:lnTo>
                  <a:pt x="72850" y="9770"/>
                </a:lnTo>
                <a:lnTo>
                  <a:pt x="72860" y="9750"/>
                </a:lnTo>
                <a:lnTo>
                  <a:pt x="72870" y="9740"/>
                </a:lnTo>
                <a:lnTo>
                  <a:pt x="72870" y="9730"/>
                </a:lnTo>
                <a:lnTo>
                  <a:pt x="72890" y="9720"/>
                </a:lnTo>
                <a:lnTo>
                  <a:pt x="72890" y="9710"/>
                </a:lnTo>
                <a:lnTo>
                  <a:pt x="72900" y="9700"/>
                </a:lnTo>
                <a:lnTo>
                  <a:pt x="72910" y="9700"/>
                </a:lnTo>
                <a:lnTo>
                  <a:pt x="72920" y="9690"/>
                </a:lnTo>
                <a:lnTo>
                  <a:pt x="72930" y="9670"/>
                </a:lnTo>
                <a:lnTo>
                  <a:pt x="72950" y="9650"/>
                </a:lnTo>
                <a:lnTo>
                  <a:pt x="72950" y="9640"/>
                </a:lnTo>
                <a:lnTo>
                  <a:pt x="72960" y="9630"/>
                </a:lnTo>
                <a:lnTo>
                  <a:pt x="72970" y="9610"/>
                </a:lnTo>
                <a:lnTo>
                  <a:pt x="72970" y="9600"/>
                </a:lnTo>
                <a:lnTo>
                  <a:pt x="72970" y="9590"/>
                </a:lnTo>
                <a:lnTo>
                  <a:pt x="72980" y="9580"/>
                </a:lnTo>
                <a:lnTo>
                  <a:pt x="73000" y="9560"/>
                </a:lnTo>
                <a:lnTo>
                  <a:pt x="73060" y="9510"/>
                </a:lnTo>
                <a:lnTo>
                  <a:pt x="73070" y="9500"/>
                </a:lnTo>
                <a:lnTo>
                  <a:pt x="73100" y="9470"/>
                </a:lnTo>
                <a:lnTo>
                  <a:pt x="73110" y="9460"/>
                </a:lnTo>
                <a:lnTo>
                  <a:pt x="73130" y="9440"/>
                </a:lnTo>
                <a:lnTo>
                  <a:pt x="73150" y="9400"/>
                </a:lnTo>
                <a:lnTo>
                  <a:pt x="73160" y="9400"/>
                </a:lnTo>
                <a:lnTo>
                  <a:pt x="73170" y="9390"/>
                </a:lnTo>
                <a:lnTo>
                  <a:pt x="73180" y="9370"/>
                </a:lnTo>
                <a:lnTo>
                  <a:pt x="73170" y="9360"/>
                </a:lnTo>
                <a:lnTo>
                  <a:pt x="73170" y="9350"/>
                </a:lnTo>
                <a:lnTo>
                  <a:pt x="73180" y="9340"/>
                </a:lnTo>
                <a:lnTo>
                  <a:pt x="73190" y="9340"/>
                </a:lnTo>
                <a:lnTo>
                  <a:pt x="73200" y="9330"/>
                </a:lnTo>
                <a:lnTo>
                  <a:pt x="73200" y="9320"/>
                </a:lnTo>
                <a:lnTo>
                  <a:pt x="73200" y="9310"/>
                </a:lnTo>
                <a:lnTo>
                  <a:pt x="73210" y="9300"/>
                </a:lnTo>
                <a:lnTo>
                  <a:pt x="73230" y="9300"/>
                </a:lnTo>
                <a:lnTo>
                  <a:pt x="73230" y="9290"/>
                </a:lnTo>
                <a:lnTo>
                  <a:pt x="73230" y="9270"/>
                </a:lnTo>
                <a:lnTo>
                  <a:pt x="73220" y="9270"/>
                </a:lnTo>
                <a:lnTo>
                  <a:pt x="73220" y="9260"/>
                </a:lnTo>
                <a:lnTo>
                  <a:pt x="73210" y="9260"/>
                </a:lnTo>
                <a:lnTo>
                  <a:pt x="73210" y="9250"/>
                </a:lnTo>
                <a:lnTo>
                  <a:pt x="73210" y="9230"/>
                </a:lnTo>
                <a:lnTo>
                  <a:pt x="73210" y="9220"/>
                </a:lnTo>
                <a:lnTo>
                  <a:pt x="73220" y="9220"/>
                </a:lnTo>
                <a:lnTo>
                  <a:pt x="73230" y="9210"/>
                </a:lnTo>
                <a:lnTo>
                  <a:pt x="73240" y="9210"/>
                </a:lnTo>
                <a:lnTo>
                  <a:pt x="73240" y="9190"/>
                </a:lnTo>
                <a:lnTo>
                  <a:pt x="73240" y="9180"/>
                </a:lnTo>
                <a:lnTo>
                  <a:pt x="73250" y="9160"/>
                </a:lnTo>
                <a:lnTo>
                  <a:pt x="73260" y="9150"/>
                </a:lnTo>
                <a:lnTo>
                  <a:pt x="73240" y="9140"/>
                </a:lnTo>
                <a:lnTo>
                  <a:pt x="73240" y="9130"/>
                </a:lnTo>
                <a:lnTo>
                  <a:pt x="73230" y="9130"/>
                </a:lnTo>
                <a:lnTo>
                  <a:pt x="73230" y="9120"/>
                </a:lnTo>
                <a:lnTo>
                  <a:pt x="73250" y="9120"/>
                </a:lnTo>
                <a:lnTo>
                  <a:pt x="73260" y="9110"/>
                </a:lnTo>
                <a:lnTo>
                  <a:pt x="73260" y="9100"/>
                </a:lnTo>
                <a:lnTo>
                  <a:pt x="73260" y="9090"/>
                </a:lnTo>
                <a:lnTo>
                  <a:pt x="73250" y="9080"/>
                </a:lnTo>
                <a:lnTo>
                  <a:pt x="73240" y="9060"/>
                </a:lnTo>
                <a:lnTo>
                  <a:pt x="73240" y="9050"/>
                </a:lnTo>
                <a:lnTo>
                  <a:pt x="73240" y="9040"/>
                </a:lnTo>
                <a:lnTo>
                  <a:pt x="73250" y="9040"/>
                </a:lnTo>
                <a:lnTo>
                  <a:pt x="73270" y="9040"/>
                </a:lnTo>
                <a:lnTo>
                  <a:pt x="73270" y="9000"/>
                </a:lnTo>
                <a:lnTo>
                  <a:pt x="73270" y="8980"/>
                </a:lnTo>
                <a:lnTo>
                  <a:pt x="73280" y="8990"/>
                </a:lnTo>
                <a:lnTo>
                  <a:pt x="73290" y="9000"/>
                </a:lnTo>
                <a:lnTo>
                  <a:pt x="73310" y="9000"/>
                </a:lnTo>
                <a:lnTo>
                  <a:pt x="73310" y="8980"/>
                </a:lnTo>
                <a:lnTo>
                  <a:pt x="73300" y="8960"/>
                </a:lnTo>
                <a:lnTo>
                  <a:pt x="73300" y="8950"/>
                </a:lnTo>
                <a:lnTo>
                  <a:pt x="73290" y="8940"/>
                </a:lnTo>
                <a:lnTo>
                  <a:pt x="73280" y="8940"/>
                </a:lnTo>
                <a:lnTo>
                  <a:pt x="73280" y="8930"/>
                </a:lnTo>
                <a:lnTo>
                  <a:pt x="73290" y="8920"/>
                </a:lnTo>
                <a:lnTo>
                  <a:pt x="73290" y="8910"/>
                </a:lnTo>
                <a:lnTo>
                  <a:pt x="73300" y="8910"/>
                </a:lnTo>
                <a:lnTo>
                  <a:pt x="73310" y="8880"/>
                </a:lnTo>
                <a:lnTo>
                  <a:pt x="73300" y="8870"/>
                </a:lnTo>
                <a:lnTo>
                  <a:pt x="73310" y="8850"/>
                </a:lnTo>
                <a:lnTo>
                  <a:pt x="73360" y="8810"/>
                </a:lnTo>
                <a:lnTo>
                  <a:pt x="73370" y="8810"/>
                </a:lnTo>
                <a:lnTo>
                  <a:pt x="73380" y="8810"/>
                </a:lnTo>
                <a:lnTo>
                  <a:pt x="73410" y="8770"/>
                </a:lnTo>
                <a:lnTo>
                  <a:pt x="73400" y="8750"/>
                </a:lnTo>
                <a:lnTo>
                  <a:pt x="73400" y="8720"/>
                </a:lnTo>
                <a:lnTo>
                  <a:pt x="73410" y="8710"/>
                </a:lnTo>
                <a:lnTo>
                  <a:pt x="73420" y="8700"/>
                </a:lnTo>
                <a:lnTo>
                  <a:pt x="73430" y="8690"/>
                </a:lnTo>
                <a:lnTo>
                  <a:pt x="73450" y="8690"/>
                </a:lnTo>
                <a:lnTo>
                  <a:pt x="73460" y="8680"/>
                </a:lnTo>
                <a:lnTo>
                  <a:pt x="73480" y="8670"/>
                </a:lnTo>
                <a:lnTo>
                  <a:pt x="73490" y="8660"/>
                </a:lnTo>
                <a:lnTo>
                  <a:pt x="73490" y="8650"/>
                </a:lnTo>
                <a:lnTo>
                  <a:pt x="73460" y="8640"/>
                </a:lnTo>
                <a:lnTo>
                  <a:pt x="73510" y="8610"/>
                </a:lnTo>
                <a:lnTo>
                  <a:pt x="73510" y="8570"/>
                </a:lnTo>
                <a:lnTo>
                  <a:pt x="73520" y="8570"/>
                </a:lnTo>
                <a:lnTo>
                  <a:pt x="73540" y="8570"/>
                </a:lnTo>
                <a:lnTo>
                  <a:pt x="73540" y="8540"/>
                </a:lnTo>
                <a:lnTo>
                  <a:pt x="73550" y="8540"/>
                </a:lnTo>
                <a:lnTo>
                  <a:pt x="73550" y="8520"/>
                </a:lnTo>
                <a:lnTo>
                  <a:pt x="73540" y="8510"/>
                </a:lnTo>
                <a:lnTo>
                  <a:pt x="73530" y="8510"/>
                </a:lnTo>
                <a:lnTo>
                  <a:pt x="73530" y="8500"/>
                </a:lnTo>
                <a:lnTo>
                  <a:pt x="73530" y="8490"/>
                </a:lnTo>
                <a:lnTo>
                  <a:pt x="73540" y="8480"/>
                </a:lnTo>
                <a:lnTo>
                  <a:pt x="73550" y="8460"/>
                </a:lnTo>
                <a:lnTo>
                  <a:pt x="73560" y="8450"/>
                </a:lnTo>
                <a:lnTo>
                  <a:pt x="73580" y="8430"/>
                </a:lnTo>
                <a:lnTo>
                  <a:pt x="73580" y="8420"/>
                </a:lnTo>
                <a:lnTo>
                  <a:pt x="73570" y="8410"/>
                </a:lnTo>
                <a:lnTo>
                  <a:pt x="73570" y="8400"/>
                </a:lnTo>
                <a:lnTo>
                  <a:pt x="73560" y="8400"/>
                </a:lnTo>
                <a:lnTo>
                  <a:pt x="73560" y="8390"/>
                </a:lnTo>
                <a:lnTo>
                  <a:pt x="73550" y="8370"/>
                </a:lnTo>
                <a:lnTo>
                  <a:pt x="73550" y="8360"/>
                </a:lnTo>
                <a:lnTo>
                  <a:pt x="73550" y="8340"/>
                </a:lnTo>
                <a:lnTo>
                  <a:pt x="73550" y="8320"/>
                </a:lnTo>
                <a:lnTo>
                  <a:pt x="73550" y="8310"/>
                </a:lnTo>
                <a:lnTo>
                  <a:pt x="73560" y="8310"/>
                </a:lnTo>
                <a:lnTo>
                  <a:pt x="73560" y="8300"/>
                </a:lnTo>
                <a:lnTo>
                  <a:pt x="73570" y="8290"/>
                </a:lnTo>
                <a:lnTo>
                  <a:pt x="73590" y="8290"/>
                </a:lnTo>
                <a:lnTo>
                  <a:pt x="73610" y="8270"/>
                </a:lnTo>
                <a:lnTo>
                  <a:pt x="73630" y="8240"/>
                </a:lnTo>
                <a:lnTo>
                  <a:pt x="73630" y="8220"/>
                </a:lnTo>
                <a:lnTo>
                  <a:pt x="73650" y="8200"/>
                </a:lnTo>
                <a:lnTo>
                  <a:pt x="73650" y="8190"/>
                </a:lnTo>
                <a:lnTo>
                  <a:pt x="73650" y="8170"/>
                </a:lnTo>
                <a:lnTo>
                  <a:pt x="73660" y="8150"/>
                </a:lnTo>
                <a:lnTo>
                  <a:pt x="73660" y="8140"/>
                </a:lnTo>
                <a:lnTo>
                  <a:pt x="73660" y="8130"/>
                </a:lnTo>
                <a:lnTo>
                  <a:pt x="73640" y="8120"/>
                </a:lnTo>
                <a:lnTo>
                  <a:pt x="73640" y="8110"/>
                </a:lnTo>
                <a:lnTo>
                  <a:pt x="73650" y="8100"/>
                </a:lnTo>
                <a:lnTo>
                  <a:pt x="73650" y="8090"/>
                </a:lnTo>
                <a:lnTo>
                  <a:pt x="73650" y="8060"/>
                </a:lnTo>
                <a:lnTo>
                  <a:pt x="73660" y="8050"/>
                </a:lnTo>
                <a:lnTo>
                  <a:pt x="73660" y="8040"/>
                </a:lnTo>
                <a:lnTo>
                  <a:pt x="73670" y="8020"/>
                </a:lnTo>
                <a:lnTo>
                  <a:pt x="73670" y="8000"/>
                </a:lnTo>
                <a:lnTo>
                  <a:pt x="73690" y="7980"/>
                </a:lnTo>
                <a:lnTo>
                  <a:pt x="73710" y="7960"/>
                </a:lnTo>
                <a:lnTo>
                  <a:pt x="73720" y="7960"/>
                </a:lnTo>
                <a:lnTo>
                  <a:pt x="73730" y="7940"/>
                </a:lnTo>
                <a:lnTo>
                  <a:pt x="73730" y="7930"/>
                </a:lnTo>
                <a:lnTo>
                  <a:pt x="73750" y="7930"/>
                </a:lnTo>
                <a:lnTo>
                  <a:pt x="73750" y="7920"/>
                </a:lnTo>
                <a:lnTo>
                  <a:pt x="73780" y="7900"/>
                </a:lnTo>
                <a:lnTo>
                  <a:pt x="73810" y="7900"/>
                </a:lnTo>
                <a:lnTo>
                  <a:pt x="73820" y="7890"/>
                </a:lnTo>
                <a:lnTo>
                  <a:pt x="73850" y="7880"/>
                </a:lnTo>
                <a:lnTo>
                  <a:pt x="73860" y="7880"/>
                </a:lnTo>
                <a:lnTo>
                  <a:pt x="73870" y="7870"/>
                </a:lnTo>
                <a:lnTo>
                  <a:pt x="73880" y="7840"/>
                </a:lnTo>
                <a:lnTo>
                  <a:pt x="73910" y="7820"/>
                </a:lnTo>
                <a:lnTo>
                  <a:pt x="73920" y="7790"/>
                </a:lnTo>
                <a:lnTo>
                  <a:pt x="73930" y="7780"/>
                </a:lnTo>
                <a:lnTo>
                  <a:pt x="73960" y="7770"/>
                </a:lnTo>
                <a:lnTo>
                  <a:pt x="73980" y="7750"/>
                </a:lnTo>
                <a:lnTo>
                  <a:pt x="73980" y="7730"/>
                </a:lnTo>
                <a:lnTo>
                  <a:pt x="73990" y="7720"/>
                </a:lnTo>
                <a:lnTo>
                  <a:pt x="74000" y="7720"/>
                </a:lnTo>
                <a:lnTo>
                  <a:pt x="74010" y="7720"/>
                </a:lnTo>
                <a:lnTo>
                  <a:pt x="74030" y="7690"/>
                </a:lnTo>
                <a:lnTo>
                  <a:pt x="74030" y="7680"/>
                </a:lnTo>
                <a:lnTo>
                  <a:pt x="74040" y="7680"/>
                </a:lnTo>
                <a:lnTo>
                  <a:pt x="74080" y="7630"/>
                </a:lnTo>
                <a:lnTo>
                  <a:pt x="74100" y="7630"/>
                </a:lnTo>
                <a:lnTo>
                  <a:pt x="74130" y="7610"/>
                </a:lnTo>
                <a:lnTo>
                  <a:pt x="74140" y="7590"/>
                </a:lnTo>
                <a:lnTo>
                  <a:pt x="74150" y="7580"/>
                </a:lnTo>
                <a:lnTo>
                  <a:pt x="74160" y="7580"/>
                </a:lnTo>
                <a:lnTo>
                  <a:pt x="74190" y="7550"/>
                </a:lnTo>
                <a:lnTo>
                  <a:pt x="74190" y="7540"/>
                </a:lnTo>
                <a:lnTo>
                  <a:pt x="74220" y="7520"/>
                </a:lnTo>
                <a:lnTo>
                  <a:pt x="74230" y="7500"/>
                </a:lnTo>
                <a:lnTo>
                  <a:pt x="74240" y="7500"/>
                </a:lnTo>
                <a:lnTo>
                  <a:pt x="74260" y="7490"/>
                </a:lnTo>
                <a:lnTo>
                  <a:pt x="74290" y="7480"/>
                </a:lnTo>
                <a:lnTo>
                  <a:pt x="74290" y="7460"/>
                </a:lnTo>
                <a:lnTo>
                  <a:pt x="74300" y="7440"/>
                </a:lnTo>
                <a:lnTo>
                  <a:pt x="74390" y="7420"/>
                </a:lnTo>
                <a:lnTo>
                  <a:pt x="74470" y="7370"/>
                </a:lnTo>
                <a:lnTo>
                  <a:pt x="74480" y="7340"/>
                </a:lnTo>
                <a:lnTo>
                  <a:pt x="74490" y="7320"/>
                </a:lnTo>
                <a:lnTo>
                  <a:pt x="74500" y="7320"/>
                </a:lnTo>
                <a:lnTo>
                  <a:pt x="74550" y="7300"/>
                </a:lnTo>
                <a:lnTo>
                  <a:pt x="74570" y="7280"/>
                </a:lnTo>
                <a:lnTo>
                  <a:pt x="74570" y="7220"/>
                </a:lnTo>
                <a:lnTo>
                  <a:pt x="74610" y="7180"/>
                </a:lnTo>
                <a:lnTo>
                  <a:pt x="74630" y="7160"/>
                </a:lnTo>
                <a:lnTo>
                  <a:pt x="74640" y="7140"/>
                </a:lnTo>
                <a:lnTo>
                  <a:pt x="74650" y="7120"/>
                </a:lnTo>
                <a:lnTo>
                  <a:pt x="74650" y="7110"/>
                </a:lnTo>
                <a:lnTo>
                  <a:pt x="74640" y="7090"/>
                </a:lnTo>
                <a:lnTo>
                  <a:pt x="74630" y="7070"/>
                </a:lnTo>
                <a:lnTo>
                  <a:pt x="74600" y="7030"/>
                </a:lnTo>
                <a:lnTo>
                  <a:pt x="74600" y="7010"/>
                </a:lnTo>
                <a:lnTo>
                  <a:pt x="74610" y="6980"/>
                </a:lnTo>
                <a:lnTo>
                  <a:pt x="74630" y="6960"/>
                </a:lnTo>
                <a:lnTo>
                  <a:pt x="74640" y="6940"/>
                </a:lnTo>
                <a:lnTo>
                  <a:pt x="74650" y="6930"/>
                </a:lnTo>
                <a:lnTo>
                  <a:pt x="74660" y="6920"/>
                </a:lnTo>
                <a:lnTo>
                  <a:pt x="74670" y="6920"/>
                </a:lnTo>
                <a:lnTo>
                  <a:pt x="74680" y="6920"/>
                </a:lnTo>
                <a:lnTo>
                  <a:pt x="74690" y="6920"/>
                </a:lnTo>
                <a:lnTo>
                  <a:pt x="74700" y="6910"/>
                </a:lnTo>
                <a:lnTo>
                  <a:pt x="74680" y="6890"/>
                </a:lnTo>
                <a:lnTo>
                  <a:pt x="74680" y="6870"/>
                </a:lnTo>
                <a:lnTo>
                  <a:pt x="74700" y="6870"/>
                </a:lnTo>
                <a:lnTo>
                  <a:pt x="74710" y="6860"/>
                </a:lnTo>
                <a:lnTo>
                  <a:pt x="74720" y="6850"/>
                </a:lnTo>
                <a:lnTo>
                  <a:pt x="74720" y="6830"/>
                </a:lnTo>
                <a:lnTo>
                  <a:pt x="74720" y="6810"/>
                </a:lnTo>
                <a:lnTo>
                  <a:pt x="74720" y="6800"/>
                </a:lnTo>
                <a:lnTo>
                  <a:pt x="74710" y="6780"/>
                </a:lnTo>
                <a:lnTo>
                  <a:pt x="74710" y="6770"/>
                </a:lnTo>
                <a:lnTo>
                  <a:pt x="74730" y="6750"/>
                </a:lnTo>
                <a:lnTo>
                  <a:pt x="74740" y="6740"/>
                </a:lnTo>
                <a:lnTo>
                  <a:pt x="74750" y="6720"/>
                </a:lnTo>
                <a:lnTo>
                  <a:pt x="74740" y="6720"/>
                </a:lnTo>
                <a:lnTo>
                  <a:pt x="74730" y="6700"/>
                </a:lnTo>
                <a:lnTo>
                  <a:pt x="74730" y="6680"/>
                </a:lnTo>
                <a:lnTo>
                  <a:pt x="74720" y="6670"/>
                </a:lnTo>
                <a:lnTo>
                  <a:pt x="74700" y="6640"/>
                </a:lnTo>
                <a:lnTo>
                  <a:pt x="74690" y="6620"/>
                </a:lnTo>
                <a:lnTo>
                  <a:pt x="74680" y="6610"/>
                </a:lnTo>
                <a:lnTo>
                  <a:pt x="74680" y="6600"/>
                </a:lnTo>
                <a:lnTo>
                  <a:pt x="74680" y="6570"/>
                </a:lnTo>
                <a:lnTo>
                  <a:pt x="74690" y="6550"/>
                </a:lnTo>
                <a:lnTo>
                  <a:pt x="74700" y="6520"/>
                </a:lnTo>
                <a:lnTo>
                  <a:pt x="74690" y="6500"/>
                </a:lnTo>
                <a:lnTo>
                  <a:pt x="74660" y="6480"/>
                </a:lnTo>
                <a:lnTo>
                  <a:pt x="74640" y="6470"/>
                </a:lnTo>
                <a:lnTo>
                  <a:pt x="74620" y="6460"/>
                </a:lnTo>
                <a:lnTo>
                  <a:pt x="74620" y="6450"/>
                </a:lnTo>
                <a:lnTo>
                  <a:pt x="74560" y="6390"/>
                </a:lnTo>
                <a:lnTo>
                  <a:pt x="74560" y="6380"/>
                </a:lnTo>
                <a:lnTo>
                  <a:pt x="74550" y="6370"/>
                </a:lnTo>
                <a:lnTo>
                  <a:pt x="74530" y="6350"/>
                </a:lnTo>
                <a:lnTo>
                  <a:pt x="74520" y="6340"/>
                </a:lnTo>
                <a:lnTo>
                  <a:pt x="74520" y="6300"/>
                </a:lnTo>
                <a:lnTo>
                  <a:pt x="74510" y="6280"/>
                </a:lnTo>
                <a:lnTo>
                  <a:pt x="74510" y="6270"/>
                </a:lnTo>
                <a:lnTo>
                  <a:pt x="74500" y="6260"/>
                </a:lnTo>
                <a:lnTo>
                  <a:pt x="74500" y="6250"/>
                </a:lnTo>
                <a:lnTo>
                  <a:pt x="74510" y="6240"/>
                </a:lnTo>
                <a:lnTo>
                  <a:pt x="74520" y="6240"/>
                </a:lnTo>
                <a:lnTo>
                  <a:pt x="74530" y="6240"/>
                </a:lnTo>
                <a:lnTo>
                  <a:pt x="74540" y="6230"/>
                </a:lnTo>
                <a:lnTo>
                  <a:pt x="74550" y="6220"/>
                </a:lnTo>
                <a:lnTo>
                  <a:pt x="74550" y="6190"/>
                </a:lnTo>
                <a:lnTo>
                  <a:pt x="74550" y="6180"/>
                </a:lnTo>
                <a:lnTo>
                  <a:pt x="74550" y="6170"/>
                </a:lnTo>
                <a:lnTo>
                  <a:pt x="74550" y="6160"/>
                </a:lnTo>
                <a:lnTo>
                  <a:pt x="74560" y="6150"/>
                </a:lnTo>
                <a:lnTo>
                  <a:pt x="74570" y="6120"/>
                </a:lnTo>
                <a:lnTo>
                  <a:pt x="74580" y="6110"/>
                </a:lnTo>
                <a:lnTo>
                  <a:pt x="74600" y="6090"/>
                </a:lnTo>
                <a:lnTo>
                  <a:pt x="74600" y="6070"/>
                </a:lnTo>
                <a:lnTo>
                  <a:pt x="74610" y="6060"/>
                </a:lnTo>
                <a:lnTo>
                  <a:pt x="74610" y="6040"/>
                </a:lnTo>
                <a:lnTo>
                  <a:pt x="74600" y="6020"/>
                </a:lnTo>
                <a:lnTo>
                  <a:pt x="74600" y="6000"/>
                </a:lnTo>
                <a:lnTo>
                  <a:pt x="74600" y="5980"/>
                </a:lnTo>
                <a:lnTo>
                  <a:pt x="74600" y="5960"/>
                </a:lnTo>
                <a:lnTo>
                  <a:pt x="74610" y="5950"/>
                </a:lnTo>
                <a:lnTo>
                  <a:pt x="74620" y="5940"/>
                </a:lnTo>
                <a:lnTo>
                  <a:pt x="74630" y="5920"/>
                </a:lnTo>
                <a:lnTo>
                  <a:pt x="74620" y="5910"/>
                </a:lnTo>
                <a:lnTo>
                  <a:pt x="74610" y="5890"/>
                </a:lnTo>
                <a:lnTo>
                  <a:pt x="74600" y="5880"/>
                </a:lnTo>
                <a:lnTo>
                  <a:pt x="74600" y="5870"/>
                </a:lnTo>
                <a:lnTo>
                  <a:pt x="74600" y="5860"/>
                </a:lnTo>
                <a:lnTo>
                  <a:pt x="74610" y="5860"/>
                </a:lnTo>
                <a:lnTo>
                  <a:pt x="74650" y="5840"/>
                </a:lnTo>
                <a:lnTo>
                  <a:pt x="74660" y="5840"/>
                </a:lnTo>
                <a:lnTo>
                  <a:pt x="74670" y="5830"/>
                </a:lnTo>
                <a:lnTo>
                  <a:pt x="74680" y="5810"/>
                </a:lnTo>
                <a:lnTo>
                  <a:pt x="74680" y="5790"/>
                </a:lnTo>
                <a:lnTo>
                  <a:pt x="74660" y="5770"/>
                </a:lnTo>
                <a:lnTo>
                  <a:pt x="74640" y="5770"/>
                </a:lnTo>
                <a:lnTo>
                  <a:pt x="74630" y="5780"/>
                </a:lnTo>
                <a:lnTo>
                  <a:pt x="74620" y="5780"/>
                </a:lnTo>
                <a:lnTo>
                  <a:pt x="74610" y="5790"/>
                </a:lnTo>
                <a:lnTo>
                  <a:pt x="74590" y="5770"/>
                </a:lnTo>
                <a:lnTo>
                  <a:pt x="74590" y="5760"/>
                </a:lnTo>
                <a:lnTo>
                  <a:pt x="74580" y="5750"/>
                </a:lnTo>
                <a:lnTo>
                  <a:pt x="74560" y="5740"/>
                </a:lnTo>
                <a:lnTo>
                  <a:pt x="74540" y="5730"/>
                </a:lnTo>
                <a:lnTo>
                  <a:pt x="74530" y="5730"/>
                </a:lnTo>
                <a:lnTo>
                  <a:pt x="74510" y="5720"/>
                </a:lnTo>
                <a:lnTo>
                  <a:pt x="74500" y="5710"/>
                </a:lnTo>
                <a:lnTo>
                  <a:pt x="74490" y="5680"/>
                </a:lnTo>
                <a:lnTo>
                  <a:pt x="74470" y="5680"/>
                </a:lnTo>
                <a:lnTo>
                  <a:pt x="74440" y="5680"/>
                </a:lnTo>
                <a:lnTo>
                  <a:pt x="74420" y="5670"/>
                </a:lnTo>
                <a:lnTo>
                  <a:pt x="74390" y="5640"/>
                </a:lnTo>
                <a:lnTo>
                  <a:pt x="74370" y="5630"/>
                </a:lnTo>
                <a:lnTo>
                  <a:pt x="74350" y="5620"/>
                </a:lnTo>
                <a:lnTo>
                  <a:pt x="74330" y="5600"/>
                </a:lnTo>
                <a:lnTo>
                  <a:pt x="74300" y="5570"/>
                </a:lnTo>
                <a:lnTo>
                  <a:pt x="74270" y="5550"/>
                </a:lnTo>
                <a:lnTo>
                  <a:pt x="74250" y="5560"/>
                </a:lnTo>
                <a:lnTo>
                  <a:pt x="74240" y="5570"/>
                </a:lnTo>
                <a:lnTo>
                  <a:pt x="74230" y="5570"/>
                </a:lnTo>
                <a:lnTo>
                  <a:pt x="74190" y="5610"/>
                </a:lnTo>
                <a:lnTo>
                  <a:pt x="74180" y="5620"/>
                </a:lnTo>
                <a:lnTo>
                  <a:pt x="74170" y="5620"/>
                </a:lnTo>
                <a:lnTo>
                  <a:pt x="74160" y="5620"/>
                </a:lnTo>
                <a:lnTo>
                  <a:pt x="74150" y="5610"/>
                </a:lnTo>
                <a:lnTo>
                  <a:pt x="74090" y="5610"/>
                </a:lnTo>
                <a:lnTo>
                  <a:pt x="74060" y="5600"/>
                </a:lnTo>
                <a:lnTo>
                  <a:pt x="74040" y="5600"/>
                </a:lnTo>
                <a:lnTo>
                  <a:pt x="74030" y="5600"/>
                </a:lnTo>
                <a:lnTo>
                  <a:pt x="74010" y="5600"/>
                </a:lnTo>
                <a:lnTo>
                  <a:pt x="73970" y="5630"/>
                </a:lnTo>
                <a:lnTo>
                  <a:pt x="73950" y="5640"/>
                </a:lnTo>
                <a:lnTo>
                  <a:pt x="73920" y="5670"/>
                </a:lnTo>
                <a:lnTo>
                  <a:pt x="73880" y="5700"/>
                </a:lnTo>
                <a:lnTo>
                  <a:pt x="73860" y="5710"/>
                </a:lnTo>
                <a:lnTo>
                  <a:pt x="73850" y="5700"/>
                </a:lnTo>
                <a:lnTo>
                  <a:pt x="73830" y="5700"/>
                </a:lnTo>
                <a:lnTo>
                  <a:pt x="73760" y="5700"/>
                </a:lnTo>
                <a:lnTo>
                  <a:pt x="73720" y="5690"/>
                </a:lnTo>
                <a:lnTo>
                  <a:pt x="73690" y="5690"/>
                </a:lnTo>
                <a:lnTo>
                  <a:pt x="73680" y="5680"/>
                </a:lnTo>
                <a:lnTo>
                  <a:pt x="73670" y="5670"/>
                </a:lnTo>
                <a:lnTo>
                  <a:pt x="73660" y="5660"/>
                </a:lnTo>
                <a:lnTo>
                  <a:pt x="73660" y="5640"/>
                </a:lnTo>
                <a:lnTo>
                  <a:pt x="73650" y="5630"/>
                </a:lnTo>
                <a:lnTo>
                  <a:pt x="73640" y="5600"/>
                </a:lnTo>
                <a:lnTo>
                  <a:pt x="73630" y="5560"/>
                </a:lnTo>
                <a:lnTo>
                  <a:pt x="73640" y="5520"/>
                </a:lnTo>
                <a:lnTo>
                  <a:pt x="73640" y="5490"/>
                </a:lnTo>
                <a:lnTo>
                  <a:pt x="73670" y="5430"/>
                </a:lnTo>
                <a:lnTo>
                  <a:pt x="73660" y="5400"/>
                </a:lnTo>
                <a:lnTo>
                  <a:pt x="73650" y="5360"/>
                </a:lnTo>
                <a:lnTo>
                  <a:pt x="73660" y="5330"/>
                </a:lnTo>
                <a:lnTo>
                  <a:pt x="73640" y="5270"/>
                </a:lnTo>
                <a:lnTo>
                  <a:pt x="73730" y="5210"/>
                </a:lnTo>
                <a:lnTo>
                  <a:pt x="73840" y="5180"/>
                </a:lnTo>
                <a:lnTo>
                  <a:pt x="73900" y="5130"/>
                </a:lnTo>
                <a:lnTo>
                  <a:pt x="73980" y="5060"/>
                </a:lnTo>
                <a:lnTo>
                  <a:pt x="74060" y="4940"/>
                </a:lnTo>
                <a:lnTo>
                  <a:pt x="74070" y="4930"/>
                </a:lnTo>
                <a:lnTo>
                  <a:pt x="74080" y="4930"/>
                </a:lnTo>
                <a:lnTo>
                  <a:pt x="74090" y="4930"/>
                </a:lnTo>
                <a:lnTo>
                  <a:pt x="74090" y="4920"/>
                </a:lnTo>
                <a:lnTo>
                  <a:pt x="74100" y="4900"/>
                </a:lnTo>
                <a:lnTo>
                  <a:pt x="74100" y="4880"/>
                </a:lnTo>
                <a:lnTo>
                  <a:pt x="74160" y="4810"/>
                </a:lnTo>
                <a:lnTo>
                  <a:pt x="74170" y="4810"/>
                </a:lnTo>
                <a:lnTo>
                  <a:pt x="74180" y="4790"/>
                </a:lnTo>
                <a:lnTo>
                  <a:pt x="74200" y="4760"/>
                </a:lnTo>
                <a:lnTo>
                  <a:pt x="74200" y="4750"/>
                </a:lnTo>
                <a:lnTo>
                  <a:pt x="74260" y="4680"/>
                </a:lnTo>
                <a:lnTo>
                  <a:pt x="74320" y="4610"/>
                </a:lnTo>
                <a:lnTo>
                  <a:pt x="74330" y="4610"/>
                </a:lnTo>
                <a:lnTo>
                  <a:pt x="74340" y="4600"/>
                </a:lnTo>
                <a:lnTo>
                  <a:pt x="74370" y="4560"/>
                </a:lnTo>
                <a:lnTo>
                  <a:pt x="74470" y="4470"/>
                </a:lnTo>
                <a:lnTo>
                  <a:pt x="74520" y="4430"/>
                </a:lnTo>
                <a:lnTo>
                  <a:pt x="74540" y="4410"/>
                </a:lnTo>
                <a:lnTo>
                  <a:pt x="74540" y="4400"/>
                </a:lnTo>
                <a:lnTo>
                  <a:pt x="74550" y="4380"/>
                </a:lnTo>
                <a:lnTo>
                  <a:pt x="74560" y="4360"/>
                </a:lnTo>
                <a:lnTo>
                  <a:pt x="74560" y="4340"/>
                </a:lnTo>
                <a:lnTo>
                  <a:pt x="74570" y="4340"/>
                </a:lnTo>
                <a:lnTo>
                  <a:pt x="74580" y="4340"/>
                </a:lnTo>
                <a:lnTo>
                  <a:pt x="74600" y="4330"/>
                </a:lnTo>
                <a:lnTo>
                  <a:pt x="74610" y="4320"/>
                </a:lnTo>
                <a:lnTo>
                  <a:pt x="74620" y="4310"/>
                </a:lnTo>
                <a:lnTo>
                  <a:pt x="74620" y="4300"/>
                </a:lnTo>
                <a:lnTo>
                  <a:pt x="74620" y="4280"/>
                </a:lnTo>
                <a:lnTo>
                  <a:pt x="74620" y="4270"/>
                </a:lnTo>
                <a:lnTo>
                  <a:pt x="74620" y="4260"/>
                </a:lnTo>
                <a:lnTo>
                  <a:pt x="74620" y="4250"/>
                </a:lnTo>
                <a:lnTo>
                  <a:pt x="74640" y="4220"/>
                </a:lnTo>
                <a:lnTo>
                  <a:pt x="74650" y="4220"/>
                </a:lnTo>
                <a:lnTo>
                  <a:pt x="74700" y="4160"/>
                </a:lnTo>
                <a:lnTo>
                  <a:pt x="74710" y="4160"/>
                </a:lnTo>
                <a:lnTo>
                  <a:pt x="74720" y="4150"/>
                </a:lnTo>
                <a:lnTo>
                  <a:pt x="74780" y="4120"/>
                </a:lnTo>
                <a:lnTo>
                  <a:pt x="74780" y="4100"/>
                </a:lnTo>
                <a:lnTo>
                  <a:pt x="74790" y="4090"/>
                </a:lnTo>
                <a:lnTo>
                  <a:pt x="74800" y="4090"/>
                </a:lnTo>
                <a:lnTo>
                  <a:pt x="74810" y="4090"/>
                </a:lnTo>
                <a:lnTo>
                  <a:pt x="74820" y="4070"/>
                </a:lnTo>
                <a:lnTo>
                  <a:pt x="74820" y="4050"/>
                </a:lnTo>
                <a:lnTo>
                  <a:pt x="74810" y="4030"/>
                </a:lnTo>
                <a:lnTo>
                  <a:pt x="74810" y="4020"/>
                </a:lnTo>
                <a:lnTo>
                  <a:pt x="74810" y="4010"/>
                </a:lnTo>
                <a:lnTo>
                  <a:pt x="74820" y="4010"/>
                </a:lnTo>
                <a:lnTo>
                  <a:pt x="74840" y="4010"/>
                </a:lnTo>
                <a:lnTo>
                  <a:pt x="74880" y="4000"/>
                </a:lnTo>
                <a:lnTo>
                  <a:pt x="74980" y="4050"/>
                </a:lnTo>
                <a:lnTo>
                  <a:pt x="75070" y="4040"/>
                </a:lnTo>
                <a:lnTo>
                  <a:pt x="75170" y="4020"/>
                </a:lnTo>
                <a:lnTo>
                  <a:pt x="75290" y="4050"/>
                </a:lnTo>
                <a:lnTo>
                  <a:pt x="75400" y="4020"/>
                </a:lnTo>
                <a:lnTo>
                  <a:pt x="75580" y="3960"/>
                </a:lnTo>
                <a:lnTo>
                  <a:pt x="75770" y="3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