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Hunan Province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China • State Map | Fully Editable Vector Shape</a:t>
            </a:r>
          </a:p>
        </p:txBody>
      </p:sp>
      <p:sp>
        <p:nvSpPr>
          <p:cNvPr id="101" name="Hunan Province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57600" y="53720"/>
                </a:moveTo>
                <a:lnTo>
                  <a:pt x="57640" y="53620"/>
                </a:lnTo>
                <a:lnTo>
                  <a:pt x="57650" y="53600"/>
                </a:lnTo>
                <a:lnTo>
                  <a:pt x="57670" y="53580"/>
                </a:lnTo>
                <a:lnTo>
                  <a:pt x="57680" y="53550"/>
                </a:lnTo>
                <a:lnTo>
                  <a:pt x="57540" y="53510"/>
                </a:lnTo>
                <a:lnTo>
                  <a:pt x="57530" y="53480"/>
                </a:lnTo>
                <a:lnTo>
                  <a:pt x="57500" y="53430"/>
                </a:lnTo>
                <a:lnTo>
                  <a:pt x="57570" y="53380"/>
                </a:lnTo>
                <a:lnTo>
                  <a:pt x="57600" y="53340"/>
                </a:lnTo>
                <a:lnTo>
                  <a:pt x="57650" y="53270"/>
                </a:lnTo>
                <a:lnTo>
                  <a:pt x="57630" y="53240"/>
                </a:lnTo>
                <a:lnTo>
                  <a:pt x="57590" y="53200"/>
                </a:lnTo>
                <a:lnTo>
                  <a:pt x="57580" y="53160"/>
                </a:lnTo>
                <a:lnTo>
                  <a:pt x="57540" y="53070"/>
                </a:lnTo>
                <a:lnTo>
                  <a:pt x="57550" y="53010"/>
                </a:lnTo>
                <a:lnTo>
                  <a:pt x="57600" y="52940"/>
                </a:lnTo>
                <a:lnTo>
                  <a:pt x="57630" y="52870"/>
                </a:lnTo>
                <a:lnTo>
                  <a:pt x="57650" y="52830"/>
                </a:lnTo>
                <a:lnTo>
                  <a:pt x="57670" y="52790"/>
                </a:lnTo>
                <a:lnTo>
                  <a:pt x="57660" y="52740"/>
                </a:lnTo>
                <a:lnTo>
                  <a:pt x="57540" y="52610"/>
                </a:lnTo>
                <a:lnTo>
                  <a:pt x="57590" y="52580"/>
                </a:lnTo>
                <a:lnTo>
                  <a:pt x="57590" y="52550"/>
                </a:lnTo>
                <a:lnTo>
                  <a:pt x="57590" y="52530"/>
                </a:lnTo>
                <a:lnTo>
                  <a:pt x="57590" y="52480"/>
                </a:lnTo>
                <a:lnTo>
                  <a:pt x="57590" y="52440"/>
                </a:lnTo>
                <a:lnTo>
                  <a:pt x="57620" y="52410"/>
                </a:lnTo>
                <a:lnTo>
                  <a:pt x="57650" y="52460"/>
                </a:lnTo>
                <a:lnTo>
                  <a:pt x="57710" y="52460"/>
                </a:lnTo>
                <a:lnTo>
                  <a:pt x="57680" y="52390"/>
                </a:lnTo>
                <a:lnTo>
                  <a:pt x="57740" y="52340"/>
                </a:lnTo>
                <a:lnTo>
                  <a:pt x="57740" y="52170"/>
                </a:lnTo>
                <a:lnTo>
                  <a:pt x="57810" y="52120"/>
                </a:lnTo>
                <a:lnTo>
                  <a:pt x="57810" y="52050"/>
                </a:lnTo>
                <a:lnTo>
                  <a:pt x="57870" y="52010"/>
                </a:lnTo>
                <a:lnTo>
                  <a:pt x="57920" y="51950"/>
                </a:lnTo>
                <a:lnTo>
                  <a:pt x="57930" y="51940"/>
                </a:lnTo>
                <a:lnTo>
                  <a:pt x="57980" y="51900"/>
                </a:lnTo>
                <a:lnTo>
                  <a:pt x="57980" y="51840"/>
                </a:lnTo>
                <a:lnTo>
                  <a:pt x="57910" y="51810"/>
                </a:lnTo>
                <a:lnTo>
                  <a:pt x="58020" y="51750"/>
                </a:lnTo>
                <a:lnTo>
                  <a:pt x="58080" y="51750"/>
                </a:lnTo>
                <a:lnTo>
                  <a:pt x="58180" y="51770"/>
                </a:lnTo>
                <a:lnTo>
                  <a:pt x="58190" y="51770"/>
                </a:lnTo>
                <a:lnTo>
                  <a:pt x="58210" y="51770"/>
                </a:lnTo>
                <a:lnTo>
                  <a:pt x="58260" y="51760"/>
                </a:lnTo>
                <a:lnTo>
                  <a:pt x="58330" y="51680"/>
                </a:lnTo>
                <a:lnTo>
                  <a:pt x="58330" y="51620"/>
                </a:lnTo>
                <a:lnTo>
                  <a:pt x="58400" y="51570"/>
                </a:lnTo>
                <a:lnTo>
                  <a:pt x="58440" y="51560"/>
                </a:lnTo>
                <a:lnTo>
                  <a:pt x="58490" y="51540"/>
                </a:lnTo>
                <a:lnTo>
                  <a:pt x="58580" y="51550"/>
                </a:lnTo>
                <a:lnTo>
                  <a:pt x="58710" y="51520"/>
                </a:lnTo>
                <a:lnTo>
                  <a:pt x="58770" y="51520"/>
                </a:lnTo>
                <a:lnTo>
                  <a:pt x="58860" y="51530"/>
                </a:lnTo>
                <a:lnTo>
                  <a:pt x="58930" y="51560"/>
                </a:lnTo>
                <a:lnTo>
                  <a:pt x="59000" y="51600"/>
                </a:lnTo>
                <a:lnTo>
                  <a:pt x="59080" y="51660"/>
                </a:lnTo>
                <a:lnTo>
                  <a:pt x="59110" y="51710"/>
                </a:lnTo>
                <a:lnTo>
                  <a:pt x="59130" y="51720"/>
                </a:lnTo>
                <a:lnTo>
                  <a:pt x="59230" y="51760"/>
                </a:lnTo>
                <a:lnTo>
                  <a:pt x="59240" y="51800"/>
                </a:lnTo>
                <a:lnTo>
                  <a:pt x="59270" y="51790"/>
                </a:lnTo>
                <a:lnTo>
                  <a:pt x="59310" y="51770"/>
                </a:lnTo>
                <a:lnTo>
                  <a:pt x="59340" y="51720"/>
                </a:lnTo>
                <a:lnTo>
                  <a:pt x="59400" y="51690"/>
                </a:lnTo>
                <a:lnTo>
                  <a:pt x="59460" y="51670"/>
                </a:lnTo>
                <a:lnTo>
                  <a:pt x="59530" y="51620"/>
                </a:lnTo>
                <a:lnTo>
                  <a:pt x="59590" y="51550"/>
                </a:lnTo>
                <a:lnTo>
                  <a:pt x="59610" y="51540"/>
                </a:lnTo>
                <a:lnTo>
                  <a:pt x="59580" y="51430"/>
                </a:lnTo>
                <a:lnTo>
                  <a:pt x="59510" y="51410"/>
                </a:lnTo>
                <a:lnTo>
                  <a:pt x="59490" y="51360"/>
                </a:lnTo>
                <a:lnTo>
                  <a:pt x="59470" y="51360"/>
                </a:lnTo>
                <a:lnTo>
                  <a:pt x="59420" y="51330"/>
                </a:lnTo>
                <a:lnTo>
                  <a:pt x="59420" y="51290"/>
                </a:lnTo>
                <a:lnTo>
                  <a:pt x="59440" y="51190"/>
                </a:lnTo>
                <a:lnTo>
                  <a:pt x="59480" y="51160"/>
                </a:lnTo>
                <a:lnTo>
                  <a:pt x="59490" y="51160"/>
                </a:lnTo>
                <a:lnTo>
                  <a:pt x="59440" y="51110"/>
                </a:lnTo>
                <a:lnTo>
                  <a:pt x="59420" y="51080"/>
                </a:lnTo>
                <a:lnTo>
                  <a:pt x="59460" y="51070"/>
                </a:lnTo>
                <a:lnTo>
                  <a:pt x="59540" y="51050"/>
                </a:lnTo>
                <a:lnTo>
                  <a:pt x="59670" y="51040"/>
                </a:lnTo>
                <a:lnTo>
                  <a:pt x="59700" y="51060"/>
                </a:lnTo>
                <a:lnTo>
                  <a:pt x="59720" y="51070"/>
                </a:lnTo>
                <a:lnTo>
                  <a:pt x="59780" y="51040"/>
                </a:lnTo>
                <a:lnTo>
                  <a:pt x="59760" y="50990"/>
                </a:lnTo>
                <a:lnTo>
                  <a:pt x="59790" y="50970"/>
                </a:lnTo>
                <a:lnTo>
                  <a:pt x="59880" y="50930"/>
                </a:lnTo>
                <a:lnTo>
                  <a:pt x="59960" y="50910"/>
                </a:lnTo>
                <a:lnTo>
                  <a:pt x="60000" y="50930"/>
                </a:lnTo>
                <a:lnTo>
                  <a:pt x="60080" y="51070"/>
                </a:lnTo>
                <a:lnTo>
                  <a:pt x="60130" y="51110"/>
                </a:lnTo>
                <a:lnTo>
                  <a:pt x="60260" y="51080"/>
                </a:lnTo>
                <a:lnTo>
                  <a:pt x="60350" y="51070"/>
                </a:lnTo>
                <a:lnTo>
                  <a:pt x="60420" y="51070"/>
                </a:lnTo>
                <a:lnTo>
                  <a:pt x="60490" y="51090"/>
                </a:lnTo>
                <a:lnTo>
                  <a:pt x="60560" y="51110"/>
                </a:lnTo>
                <a:lnTo>
                  <a:pt x="60600" y="51150"/>
                </a:lnTo>
                <a:lnTo>
                  <a:pt x="60620" y="51160"/>
                </a:lnTo>
                <a:lnTo>
                  <a:pt x="60640" y="51200"/>
                </a:lnTo>
                <a:lnTo>
                  <a:pt x="60700" y="51230"/>
                </a:lnTo>
                <a:lnTo>
                  <a:pt x="60710" y="51260"/>
                </a:lnTo>
                <a:lnTo>
                  <a:pt x="60760" y="51300"/>
                </a:lnTo>
                <a:lnTo>
                  <a:pt x="60850" y="51250"/>
                </a:lnTo>
                <a:lnTo>
                  <a:pt x="60900" y="51270"/>
                </a:lnTo>
                <a:lnTo>
                  <a:pt x="60990" y="51310"/>
                </a:lnTo>
                <a:lnTo>
                  <a:pt x="61140" y="51310"/>
                </a:lnTo>
                <a:lnTo>
                  <a:pt x="61220" y="51290"/>
                </a:lnTo>
                <a:lnTo>
                  <a:pt x="61290" y="51300"/>
                </a:lnTo>
                <a:lnTo>
                  <a:pt x="61350" y="51330"/>
                </a:lnTo>
                <a:lnTo>
                  <a:pt x="61380" y="51350"/>
                </a:lnTo>
                <a:lnTo>
                  <a:pt x="61410" y="51370"/>
                </a:lnTo>
                <a:lnTo>
                  <a:pt x="61520" y="51440"/>
                </a:lnTo>
                <a:lnTo>
                  <a:pt x="61690" y="51560"/>
                </a:lnTo>
                <a:lnTo>
                  <a:pt x="61770" y="51620"/>
                </a:lnTo>
                <a:lnTo>
                  <a:pt x="61790" y="51640"/>
                </a:lnTo>
                <a:lnTo>
                  <a:pt x="61840" y="51690"/>
                </a:lnTo>
                <a:lnTo>
                  <a:pt x="61860" y="51730"/>
                </a:lnTo>
                <a:lnTo>
                  <a:pt x="61900" y="51760"/>
                </a:lnTo>
                <a:lnTo>
                  <a:pt x="61910" y="51750"/>
                </a:lnTo>
                <a:lnTo>
                  <a:pt x="61920" y="51720"/>
                </a:lnTo>
                <a:lnTo>
                  <a:pt x="61990" y="51750"/>
                </a:lnTo>
                <a:lnTo>
                  <a:pt x="62000" y="51750"/>
                </a:lnTo>
                <a:lnTo>
                  <a:pt x="62060" y="51830"/>
                </a:lnTo>
                <a:lnTo>
                  <a:pt x="62080" y="51890"/>
                </a:lnTo>
                <a:lnTo>
                  <a:pt x="62060" y="51920"/>
                </a:lnTo>
                <a:lnTo>
                  <a:pt x="62070" y="51970"/>
                </a:lnTo>
                <a:lnTo>
                  <a:pt x="62100" y="51960"/>
                </a:lnTo>
                <a:lnTo>
                  <a:pt x="62130" y="51940"/>
                </a:lnTo>
                <a:lnTo>
                  <a:pt x="62150" y="51930"/>
                </a:lnTo>
                <a:lnTo>
                  <a:pt x="62170" y="51910"/>
                </a:lnTo>
                <a:lnTo>
                  <a:pt x="62200" y="51890"/>
                </a:lnTo>
                <a:lnTo>
                  <a:pt x="62250" y="51880"/>
                </a:lnTo>
                <a:lnTo>
                  <a:pt x="62290" y="51840"/>
                </a:lnTo>
                <a:lnTo>
                  <a:pt x="62330" y="51770"/>
                </a:lnTo>
                <a:lnTo>
                  <a:pt x="62390" y="51770"/>
                </a:lnTo>
                <a:lnTo>
                  <a:pt x="62420" y="51800"/>
                </a:lnTo>
                <a:lnTo>
                  <a:pt x="62460" y="51790"/>
                </a:lnTo>
                <a:lnTo>
                  <a:pt x="62530" y="51800"/>
                </a:lnTo>
                <a:lnTo>
                  <a:pt x="62560" y="51810"/>
                </a:lnTo>
                <a:lnTo>
                  <a:pt x="62610" y="51820"/>
                </a:lnTo>
                <a:lnTo>
                  <a:pt x="62660" y="51780"/>
                </a:lnTo>
                <a:lnTo>
                  <a:pt x="62710" y="51740"/>
                </a:lnTo>
                <a:lnTo>
                  <a:pt x="62750" y="51700"/>
                </a:lnTo>
                <a:lnTo>
                  <a:pt x="62780" y="51640"/>
                </a:lnTo>
                <a:lnTo>
                  <a:pt x="62780" y="51630"/>
                </a:lnTo>
                <a:lnTo>
                  <a:pt x="62800" y="51600"/>
                </a:lnTo>
                <a:lnTo>
                  <a:pt x="62820" y="51580"/>
                </a:lnTo>
                <a:lnTo>
                  <a:pt x="62870" y="51550"/>
                </a:lnTo>
                <a:lnTo>
                  <a:pt x="62940" y="51500"/>
                </a:lnTo>
                <a:lnTo>
                  <a:pt x="62970" y="51520"/>
                </a:lnTo>
                <a:lnTo>
                  <a:pt x="62940" y="51600"/>
                </a:lnTo>
                <a:lnTo>
                  <a:pt x="62980" y="51620"/>
                </a:lnTo>
                <a:lnTo>
                  <a:pt x="63020" y="51570"/>
                </a:lnTo>
                <a:lnTo>
                  <a:pt x="63100" y="51520"/>
                </a:lnTo>
                <a:lnTo>
                  <a:pt x="63130" y="51480"/>
                </a:lnTo>
                <a:lnTo>
                  <a:pt x="63180" y="51510"/>
                </a:lnTo>
                <a:lnTo>
                  <a:pt x="63160" y="51530"/>
                </a:lnTo>
                <a:lnTo>
                  <a:pt x="63140" y="51610"/>
                </a:lnTo>
                <a:lnTo>
                  <a:pt x="63120" y="51680"/>
                </a:lnTo>
                <a:lnTo>
                  <a:pt x="63120" y="51740"/>
                </a:lnTo>
                <a:lnTo>
                  <a:pt x="63030" y="51790"/>
                </a:lnTo>
                <a:lnTo>
                  <a:pt x="62990" y="51830"/>
                </a:lnTo>
                <a:lnTo>
                  <a:pt x="63010" y="51980"/>
                </a:lnTo>
                <a:lnTo>
                  <a:pt x="63080" y="52050"/>
                </a:lnTo>
                <a:lnTo>
                  <a:pt x="63160" y="52010"/>
                </a:lnTo>
                <a:lnTo>
                  <a:pt x="63200" y="52050"/>
                </a:lnTo>
                <a:lnTo>
                  <a:pt x="63240" y="52100"/>
                </a:lnTo>
                <a:lnTo>
                  <a:pt x="63240" y="52110"/>
                </a:lnTo>
                <a:lnTo>
                  <a:pt x="63300" y="52030"/>
                </a:lnTo>
                <a:lnTo>
                  <a:pt x="63360" y="52100"/>
                </a:lnTo>
                <a:lnTo>
                  <a:pt x="63360" y="52070"/>
                </a:lnTo>
                <a:lnTo>
                  <a:pt x="63400" y="52020"/>
                </a:lnTo>
                <a:lnTo>
                  <a:pt x="63440" y="51950"/>
                </a:lnTo>
                <a:lnTo>
                  <a:pt x="63460" y="51930"/>
                </a:lnTo>
                <a:lnTo>
                  <a:pt x="63530" y="51810"/>
                </a:lnTo>
                <a:lnTo>
                  <a:pt x="63560" y="51770"/>
                </a:lnTo>
                <a:lnTo>
                  <a:pt x="63640" y="51730"/>
                </a:lnTo>
                <a:lnTo>
                  <a:pt x="63640" y="51720"/>
                </a:lnTo>
                <a:lnTo>
                  <a:pt x="63710" y="51670"/>
                </a:lnTo>
                <a:lnTo>
                  <a:pt x="63790" y="51570"/>
                </a:lnTo>
                <a:lnTo>
                  <a:pt x="63830" y="51530"/>
                </a:lnTo>
                <a:lnTo>
                  <a:pt x="63880" y="51540"/>
                </a:lnTo>
                <a:lnTo>
                  <a:pt x="63930" y="51600"/>
                </a:lnTo>
                <a:lnTo>
                  <a:pt x="63950" y="51680"/>
                </a:lnTo>
                <a:lnTo>
                  <a:pt x="63970" y="51660"/>
                </a:lnTo>
                <a:lnTo>
                  <a:pt x="64000" y="51660"/>
                </a:lnTo>
                <a:lnTo>
                  <a:pt x="64070" y="51670"/>
                </a:lnTo>
                <a:lnTo>
                  <a:pt x="64120" y="51710"/>
                </a:lnTo>
                <a:lnTo>
                  <a:pt x="64170" y="51820"/>
                </a:lnTo>
                <a:lnTo>
                  <a:pt x="64180" y="51860"/>
                </a:lnTo>
                <a:lnTo>
                  <a:pt x="64080" y="51940"/>
                </a:lnTo>
                <a:lnTo>
                  <a:pt x="64070" y="51970"/>
                </a:lnTo>
                <a:lnTo>
                  <a:pt x="64130" y="52000"/>
                </a:lnTo>
                <a:lnTo>
                  <a:pt x="64170" y="52010"/>
                </a:lnTo>
                <a:lnTo>
                  <a:pt x="64230" y="52030"/>
                </a:lnTo>
                <a:lnTo>
                  <a:pt x="64260" y="52040"/>
                </a:lnTo>
                <a:lnTo>
                  <a:pt x="64240" y="52090"/>
                </a:lnTo>
                <a:lnTo>
                  <a:pt x="64200" y="52150"/>
                </a:lnTo>
                <a:lnTo>
                  <a:pt x="64180" y="52180"/>
                </a:lnTo>
                <a:lnTo>
                  <a:pt x="64150" y="52190"/>
                </a:lnTo>
                <a:lnTo>
                  <a:pt x="64120" y="52240"/>
                </a:lnTo>
                <a:lnTo>
                  <a:pt x="64080" y="52300"/>
                </a:lnTo>
                <a:lnTo>
                  <a:pt x="64030" y="52380"/>
                </a:lnTo>
                <a:lnTo>
                  <a:pt x="64020" y="52390"/>
                </a:lnTo>
                <a:lnTo>
                  <a:pt x="64030" y="52380"/>
                </a:lnTo>
                <a:lnTo>
                  <a:pt x="64100" y="52440"/>
                </a:lnTo>
                <a:lnTo>
                  <a:pt x="64140" y="52470"/>
                </a:lnTo>
                <a:lnTo>
                  <a:pt x="64160" y="52500"/>
                </a:lnTo>
                <a:lnTo>
                  <a:pt x="64140" y="52530"/>
                </a:lnTo>
                <a:lnTo>
                  <a:pt x="64100" y="52560"/>
                </a:lnTo>
                <a:lnTo>
                  <a:pt x="64080" y="52600"/>
                </a:lnTo>
                <a:lnTo>
                  <a:pt x="64140" y="52640"/>
                </a:lnTo>
                <a:lnTo>
                  <a:pt x="64120" y="52670"/>
                </a:lnTo>
                <a:lnTo>
                  <a:pt x="64160" y="52710"/>
                </a:lnTo>
                <a:lnTo>
                  <a:pt x="64180" y="52680"/>
                </a:lnTo>
                <a:lnTo>
                  <a:pt x="64230" y="52680"/>
                </a:lnTo>
                <a:lnTo>
                  <a:pt x="64230" y="52730"/>
                </a:lnTo>
                <a:lnTo>
                  <a:pt x="64250" y="52730"/>
                </a:lnTo>
                <a:lnTo>
                  <a:pt x="64260" y="52720"/>
                </a:lnTo>
                <a:lnTo>
                  <a:pt x="64280" y="52710"/>
                </a:lnTo>
                <a:lnTo>
                  <a:pt x="64300" y="52680"/>
                </a:lnTo>
                <a:lnTo>
                  <a:pt x="64300" y="52650"/>
                </a:lnTo>
                <a:lnTo>
                  <a:pt x="64340" y="52670"/>
                </a:lnTo>
                <a:lnTo>
                  <a:pt x="64350" y="52680"/>
                </a:lnTo>
                <a:lnTo>
                  <a:pt x="64350" y="52720"/>
                </a:lnTo>
                <a:lnTo>
                  <a:pt x="64380" y="52760"/>
                </a:lnTo>
                <a:lnTo>
                  <a:pt x="64420" y="52800"/>
                </a:lnTo>
                <a:lnTo>
                  <a:pt x="64460" y="52800"/>
                </a:lnTo>
                <a:lnTo>
                  <a:pt x="64490" y="52750"/>
                </a:lnTo>
                <a:lnTo>
                  <a:pt x="64500" y="52720"/>
                </a:lnTo>
                <a:lnTo>
                  <a:pt x="64550" y="52730"/>
                </a:lnTo>
                <a:lnTo>
                  <a:pt x="64540" y="52780"/>
                </a:lnTo>
                <a:lnTo>
                  <a:pt x="64540" y="52830"/>
                </a:lnTo>
                <a:lnTo>
                  <a:pt x="64550" y="52890"/>
                </a:lnTo>
                <a:lnTo>
                  <a:pt x="64600" y="52940"/>
                </a:lnTo>
                <a:lnTo>
                  <a:pt x="64640" y="52960"/>
                </a:lnTo>
                <a:lnTo>
                  <a:pt x="64730" y="53040"/>
                </a:lnTo>
                <a:lnTo>
                  <a:pt x="64760" y="53090"/>
                </a:lnTo>
                <a:lnTo>
                  <a:pt x="64800" y="53130"/>
                </a:lnTo>
                <a:lnTo>
                  <a:pt x="64860" y="53110"/>
                </a:lnTo>
                <a:lnTo>
                  <a:pt x="64870" y="53140"/>
                </a:lnTo>
                <a:lnTo>
                  <a:pt x="64880" y="53190"/>
                </a:lnTo>
                <a:lnTo>
                  <a:pt x="64870" y="53250"/>
                </a:lnTo>
                <a:lnTo>
                  <a:pt x="64870" y="53260"/>
                </a:lnTo>
                <a:lnTo>
                  <a:pt x="64870" y="53320"/>
                </a:lnTo>
                <a:lnTo>
                  <a:pt x="64860" y="53390"/>
                </a:lnTo>
                <a:lnTo>
                  <a:pt x="64840" y="53450"/>
                </a:lnTo>
                <a:lnTo>
                  <a:pt x="64830" y="53500"/>
                </a:lnTo>
                <a:lnTo>
                  <a:pt x="64810" y="53530"/>
                </a:lnTo>
                <a:lnTo>
                  <a:pt x="64780" y="53560"/>
                </a:lnTo>
                <a:lnTo>
                  <a:pt x="64790" y="53610"/>
                </a:lnTo>
                <a:lnTo>
                  <a:pt x="64820" y="53630"/>
                </a:lnTo>
                <a:lnTo>
                  <a:pt x="64830" y="53640"/>
                </a:lnTo>
                <a:lnTo>
                  <a:pt x="64890" y="53680"/>
                </a:lnTo>
                <a:lnTo>
                  <a:pt x="64960" y="53700"/>
                </a:lnTo>
                <a:lnTo>
                  <a:pt x="64970" y="53740"/>
                </a:lnTo>
                <a:lnTo>
                  <a:pt x="64940" y="53770"/>
                </a:lnTo>
                <a:lnTo>
                  <a:pt x="64900" y="53790"/>
                </a:lnTo>
                <a:lnTo>
                  <a:pt x="64920" y="53830"/>
                </a:lnTo>
                <a:lnTo>
                  <a:pt x="64970" y="53840"/>
                </a:lnTo>
                <a:lnTo>
                  <a:pt x="64990" y="53860"/>
                </a:lnTo>
                <a:lnTo>
                  <a:pt x="65030" y="53920"/>
                </a:lnTo>
                <a:lnTo>
                  <a:pt x="65030" y="53930"/>
                </a:lnTo>
                <a:lnTo>
                  <a:pt x="64990" y="54010"/>
                </a:lnTo>
                <a:lnTo>
                  <a:pt x="64960" y="54060"/>
                </a:lnTo>
                <a:lnTo>
                  <a:pt x="64870" y="54100"/>
                </a:lnTo>
                <a:lnTo>
                  <a:pt x="64810" y="54140"/>
                </a:lnTo>
                <a:lnTo>
                  <a:pt x="64780" y="54170"/>
                </a:lnTo>
                <a:lnTo>
                  <a:pt x="64740" y="54220"/>
                </a:lnTo>
                <a:lnTo>
                  <a:pt x="64630" y="54250"/>
                </a:lnTo>
                <a:lnTo>
                  <a:pt x="64620" y="54270"/>
                </a:lnTo>
                <a:lnTo>
                  <a:pt x="64660" y="54330"/>
                </a:lnTo>
                <a:lnTo>
                  <a:pt x="64710" y="54390"/>
                </a:lnTo>
                <a:lnTo>
                  <a:pt x="64700" y="54410"/>
                </a:lnTo>
                <a:lnTo>
                  <a:pt x="64700" y="54430"/>
                </a:lnTo>
                <a:lnTo>
                  <a:pt x="64680" y="54460"/>
                </a:lnTo>
                <a:lnTo>
                  <a:pt x="64640" y="54490"/>
                </a:lnTo>
                <a:lnTo>
                  <a:pt x="64570" y="54510"/>
                </a:lnTo>
                <a:lnTo>
                  <a:pt x="64520" y="54510"/>
                </a:lnTo>
                <a:lnTo>
                  <a:pt x="64500" y="54530"/>
                </a:lnTo>
                <a:lnTo>
                  <a:pt x="64430" y="54550"/>
                </a:lnTo>
                <a:lnTo>
                  <a:pt x="64410" y="54550"/>
                </a:lnTo>
                <a:lnTo>
                  <a:pt x="64340" y="54570"/>
                </a:lnTo>
                <a:lnTo>
                  <a:pt x="64310" y="54590"/>
                </a:lnTo>
                <a:lnTo>
                  <a:pt x="64260" y="54610"/>
                </a:lnTo>
                <a:lnTo>
                  <a:pt x="64260" y="54640"/>
                </a:lnTo>
                <a:lnTo>
                  <a:pt x="64240" y="54680"/>
                </a:lnTo>
                <a:lnTo>
                  <a:pt x="64220" y="54770"/>
                </a:lnTo>
                <a:lnTo>
                  <a:pt x="64250" y="54800"/>
                </a:lnTo>
                <a:lnTo>
                  <a:pt x="64250" y="54850"/>
                </a:lnTo>
                <a:lnTo>
                  <a:pt x="64240" y="54880"/>
                </a:lnTo>
                <a:lnTo>
                  <a:pt x="64220" y="54910"/>
                </a:lnTo>
                <a:lnTo>
                  <a:pt x="64200" y="54940"/>
                </a:lnTo>
                <a:lnTo>
                  <a:pt x="64180" y="54960"/>
                </a:lnTo>
                <a:lnTo>
                  <a:pt x="64160" y="55000"/>
                </a:lnTo>
                <a:lnTo>
                  <a:pt x="64130" y="55030"/>
                </a:lnTo>
                <a:lnTo>
                  <a:pt x="64100" y="55110"/>
                </a:lnTo>
                <a:lnTo>
                  <a:pt x="64050" y="55200"/>
                </a:lnTo>
                <a:lnTo>
                  <a:pt x="64030" y="55200"/>
                </a:lnTo>
                <a:lnTo>
                  <a:pt x="63990" y="55220"/>
                </a:lnTo>
                <a:lnTo>
                  <a:pt x="64000" y="55270"/>
                </a:lnTo>
                <a:lnTo>
                  <a:pt x="64010" y="55320"/>
                </a:lnTo>
                <a:lnTo>
                  <a:pt x="64030" y="55350"/>
                </a:lnTo>
                <a:lnTo>
                  <a:pt x="64060" y="55340"/>
                </a:lnTo>
                <a:lnTo>
                  <a:pt x="64060" y="55380"/>
                </a:lnTo>
                <a:lnTo>
                  <a:pt x="64050" y="55420"/>
                </a:lnTo>
                <a:lnTo>
                  <a:pt x="64020" y="55450"/>
                </a:lnTo>
                <a:lnTo>
                  <a:pt x="64040" y="55480"/>
                </a:lnTo>
                <a:lnTo>
                  <a:pt x="64060" y="55500"/>
                </a:lnTo>
                <a:lnTo>
                  <a:pt x="64070" y="55530"/>
                </a:lnTo>
                <a:lnTo>
                  <a:pt x="64080" y="55540"/>
                </a:lnTo>
                <a:lnTo>
                  <a:pt x="64050" y="55580"/>
                </a:lnTo>
                <a:lnTo>
                  <a:pt x="64120" y="55650"/>
                </a:lnTo>
                <a:lnTo>
                  <a:pt x="64160" y="55650"/>
                </a:lnTo>
                <a:lnTo>
                  <a:pt x="64290" y="55600"/>
                </a:lnTo>
                <a:lnTo>
                  <a:pt x="64390" y="55580"/>
                </a:lnTo>
                <a:lnTo>
                  <a:pt x="64420" y="55570"/>
                </a:lnTo>
                <a:lnTo>
                  <a:pt x="64450" y="55590"/>
                </a:lnTo>
                <a:lnTo>
                  <a:pt x="64460" y="55590"/>
                </a:lnTo>
                <a:lnTo>
                  <a:pt x="64450" y="55620"/>
                </a:lnTo>
                <a:lnTo>
                  <a:pt x="64400" y="55680"/>
                </a:lnTo>
                <a:lnTo>
                  <a:pt x="64420" y="55740"/>
                </a:lnTo>
                <a:lnTo>
                  <a:pt x="64420" y="55800"/>
                </a:lnTo>
                <a:lnTo>
                  <a:pt x="64390" y="55830"/>
                </a:lnTo>
                <a:lnTo>
                  <a:pt x="64370" y="55860"/>
                </a:lnTo>
                <a:lnTo>
                  <a:pt x="64320" y="55960"/>
                </a:lnTo>
                <a:lnTo>
                  <a:pt x="64300" y="56020"/>
                </a:lnTo>
                <a:lnTo>
                  <a:pt x="64290" y="56050"/>
                </a:lnTo>
                <a:lnTo>
                  <a:pt x="64330" y="56100"/>
                </a:lnTo>
                <a:lnTo>
                  <a:pt x="64370" y="56110"/>
                </a:lnTo>
                <a:lnTo>
                  <a:pt x="64400" y="56160"/>
                </a:lnTo>
                <a:lnTo>
                  <a:pt x="64460" y="56250"/>
                </a:lnTo>
                <a:lnTo>
                  <a:pt x="64480" y="56270"/>
                </a:lnTo>
                <a:lnTo>
                  <a:pt x="64490" y="56310"/>
                </a:lnTo>
                <a:lnTo>
                  <a:pt x="64500" y="56330"/>
                </a:lnTo>
                <a:lnTo>
                  <a:pt x="64500" y="56370"/>
                </a:lnTo>
                <a:lnTo>
                  <a:pt x="64470" y="56410"/>
                </a:lnTo>
                <a:lnTo>
                  <a:pt x="64450" y="56480"/>
                </a:lnTo>
                <a:lnTo>
                  <a:pt x="64440" y="56500"/>
                </a:lnTo>
                <a:lnTo>
                  <a:pt x="64420" y="56520"/>
                </a:lnTo>
                <a:lnTo>
                  <a:pt x="64410" y="56590"/>
                </a:lnTo>
                <a:lnTo>
                  <a:pt x="64410" y="56600"/>
                </a:lnTo>
                <a:lnTo>
                  <a:pt x="64400" y="56650"/>
                </a:lnTo>
                <a:lnTo>
                  <a:pt x="64400" y="56730"/>
                </a:lnTo>
                <a:lnTo>
                  <a:pt x="64400" y="56760"/>
                </a:lnTo>
                <a:lnTo>
                  <a:pt x="64410" y="56820"/>
                </a:lnTo>
                <a:lnTo>
                  <a:pt x="64420" y="56820"/>
                </a:lnTo>
                <a:lnTo>
                  <a:pt x="64440" y="56840"/>
                </a:lnTo>
                <a:lnTo>
                  <a:pt x="64500" y="56830"/>
                </a:lnTo>
                <a:lnTo>
                  <a:pt x="64550" y="56840"/>
                </a:lnTo>
                <a:lnTo>
                  <a:pt x="64630" y="56830"/>
                </a:lnTo>
                <a:lnTo>
                  <a:pt x="64700" y="56890"/>
                </a:lnTo>
                <a:lnTo>
                  <a:pt x="64760" y="56920"/>
                </a:lnTo>
                <a:lnTo>
                  <a:pt x="64770" y="56930"/>
                </a:lnTo>
                <a:lnTo>
                  <a:pt x="64800" y="56990"/>
                </a:lnTo>
                <a:lnTo>
                  <a:pt x="64820" y="57070"/>
                </a:lnTo>
                <a:lnTo>
                  <a:pt x="64770" y="57140"/>
                </a:lnTo>
                <a:lnTo>
                  <a:pt x="64750" y="57160"/>
                </a:lnTo>
                <a:lnTo>
                  <a:pt x="64730" y="57180"/>
                </a:lnTo>
                <a:lnTo>
                  <a:pt x="64720" y="57200"/>
                </a:lnTo>
                <a:lnTo>
                  <a:pt x="64720" y="57310"/>
                </a:lnTo>
                <a:lnTo>
                  <a:pt x="64710" y="57360"/>
                </a:lnTo>
                <a:lnTo>
                  <a:pt x="64660" y="57410"/>
                </a:lnTo>
                <a:lnTo>
                  <a:pt x="64650" y="57440"/>
                </a:lnTo>
                <a:lnTo>
                  <a:pt x="64600" y="57480"/>
                </a:lnTo>
                <a:lnTo>
                  <a:pt x="64580" y="57530"/>
                </a:lnTo>
                <a:lnTo>
                  <a:pt x="64570" y="57580"/>
                </a:lnTo>
                <a:lnTo>
                  <a:pt x="64580" y="57590"/>
                </a:lnTo>
                <a:lnTo>
                  <a:pt x="64610" y="57600"/>
                </a:lnTo>
                <a:lnTo>
                  <a:pt x="64680" y="57600"/>
                </a:lnTo>
                <a:lnTo>
                  <a:pt x="64770" y="57580"/>
                </a:lnTo>
                <a:lnTo>
                  <a:pt x="64820" y="57540"/>
                </a:lnTo>
                <a:lnTo>
                  <a:pt x="64900" y="57530"/>
                </a:lnTo>
                <a:lnTo>
                  <a:pt x="64990" y="57520"/>
                </a:lnTo>
                <a:lnTo>
                  <a:pt x="65000" y="57570"/>
                </a:lnTo>
                <a:lnTo>
                  <a:pt x="64980" y="57640"/>
                </a:lnTo>
                <a:lnTo>
                  <a:pt x="64910" y="57670"/>
                </a:lnTo>
                <a:lnTo>
                  <a:pt x="64820" y="57690"/>
                </a:lnTo>
                <a:lnTo>
                  <a:pt x="64750" y="57730"/>
                </a:lnTo>
                <a:lnTo>
                  <a:pt x="64720" y="57760"/>
                </a:lnTo>
                <a:lnTo>
                  <a:pt x="64650" y="57810"/>
                </a:lnTo>
                <a:lnTo>
                  <a:pt x="64670" y="57840"/>
                </a:lnTo>
                <a:lnTo>
                  <a:pt x="64680" y="57900"/>
                </a:lnTo>
                <a:lnTo>
                  <a:pt x="64690" y="57930"/>
                </a:lnTo>
                <a:lnTo>
                  <a:pt x="64670" y="58000"/>
                </a:lnTo>
                <a:lnTo>
                  <a:pt x="64660" y="58010"/>
                </a:lnTo>
                <a:lnTo>
                  <a:pt x="64640" y="58030"/>
                </a:lnTo>
                <a:lnTo>
                  <a:pt x="64630" y="58060"/>
                </a:lnTo>
                <a:lnTo>
                  <a:pt x="64620" y="58130"/>
                </a:lnTo>
                <a:lnTo>
                  <a:pt x="64590" y="58210"/>
                </a:lnTo>
                <a:lnTo>
                  <a:pt x="64560" y="58230"/>
                </a:lnTo>
                <a:lnTo>
                  <a:pt x="64520" y="58270"/>
                </a:lnTo>
                <a:lnTo>
                  <a:pt x="64490" y="58340"/>
                </a:lnTo>
                <a:lnTo>
                  <a:pt x="64480" y="58400"/>
                </a:lnTo>
                <a:lnTo>
                  <a:pt x="64520" y="58470"/>
                </a:lnTo>
                <a:lnTo>
                  <a:pt x="64560" y="58500"/>
                </a:lnTo>
                <a:lnTo>
                  <a:pt x="64580" y="58550"/>
                </a:lnTo>
                <a:lnTo>
                  <a:pt x="64590" y="58580"/>
                </a:lnTo>
                <a:lnTo>
                  <a:pt x="64590" y="58630"/>
                </a:lnTo>
                <a:lnTo>
                  <a:pt x="64580" y="58710"/>
                </a:lnTo>
                <a:lnTo>
                  <a:pt x="64570" y="58750"/>
                </a:lnTo>
                <a:lnTo>
                  <a:pt x="64630" y="58800"/>
                </a:lnTo>
                <a:lnTo>
                  <a:pt x="64560" y="58800"/>
                </a:lnTo>
                <a:lnTo>
                  <a:pt x="64530" y="58820"/>
                </a:lnTo>
                <a:lnTo>
                  <a:pt x="64500" y="58830"/>
                </a:lnTo>
                <a:lnTo>
                  <a:pt x="64470" y="58850"/>
                </a:lnTo>
                <a:lnTo>
                  <a:pt x="64460" y="58890"/>
                </a:lnTo>
                <a:lnTo>
                  <a:pt x="64440" y="58920"/>
                </a:lnTo>
                <a:lnTo>
                  <a:pt x="64420" y="58940"/>
                </a:lnTo>
                <a:lnTo>
                  <a:pt x="64410" y="58950"/>
                </a:lnTo>
                <a:lnTo>
                  <a:pt x="64400" y="58990"/>
                </a:lnTo>
                <a:lnTo>
                  <a:pt x="64340" y="59000"/>
                </a:lnTo>
                <a:lnTo>
                  <a:pt x="64300" y="58980"/>
                </a:lnTo>
                <a:lnTo>
                  <a:pt x="64260" y="58960"/>
                </a:lnTo>
                <a:lnTo>
                  <a:pt x="64230" y="58960"/>
                </a:lnTo>
                <a:lnTo>
                  <a:pt x="64190" y="58970"/>
                </a:lnTo>
                <a:lnTo>
                  <a:pt x="64160" y="58980"/>
                </a:lnTo>
                <a:lnTo>
                  <a:pt x="64150" y="58990"/>
                </a:lnTo>
                <a:lnTo>
                  <a:pt x="64100" y="59000"/>
                </a:lnTo>
                <a:lnTo>
                  <a:pt x="64060" y="59000"/>
                </a:lnTo>
                <a:lnTo>
                  <a:pt x="64020" y="58980"/>
                </a:lnTo>
                <a:lnTo>
                  <a:pt x="63990" y="58960"/>
                </a:lnTo>
                <a:lnTo>
                  <a:pt x="63970" y="58940"/>
                </a:lnTo>
                <a:lnTo>
                  <a:pt x="63920" y="58920"/>
                </a:lnTo>
                <a:lnTo>
                  <a:pt x="63880" y="58930"/>
                </a:lnTo>
                <a:lnTo>
                  <a:pt x="63850" y="58940"/>
                </a:lnTo>
                <a:lnTo>
                  <a:pt x="63810" y="58920"/>
                </a:lnTo>
                <a:lnTo>
                  <a:pt x="63780" y="58890"/>
                </a:lnTo>
                <a:lnTo>
                  <a:pt x="63730" y="58860"/>
                </a:lnTo>
                <a:lnTo>
                  <a:pt x="63700" y="58850"/>
                </a:lnTo>
                <a:lnTo>
                  <a:pt x="63670" y="58810"/>
                </a:lnTo>
                <a:lnTo>
                  <a:pt x="63650" y="58790"/>
                </a:lnTo>
                <a:lnTo>
                  <a:pt x="63640" y="58770"/>
                </a:lnTo>
                <a:lnTo>
                  <a:pt x="63620" y="58730"/>
                </a:lnTo>
                <a:lnTo>
                  <a:pt x="63610" y="58700"/>
                </a:lnTo>
                <a:lnTo>
                  <a:pt x="63580" y="58690"/>
                </a:lnTo>
                <a:lnTo>
                  <a:pt x="63560" y="58710"/>
                </a:lnTo>
                <a:lnTo>
                  <a:pt x="63480" y="58720"/>
                </a:lnTo>
                <a:lnTo>
                  <a:pt x="63440" y="58720"/>
                </a:lnTo>
                <a:lnTo>
                  <a:pt x="63390" y="58730"/>
                </a:lnTo>
                <a:lnTo>
                  <a:pt x="63370" y="58740"/>
                </a:lnTo>
                <a:lnTo>
                  <a:pt x="63360" y="58770"/>
                </a:lnTo>
                <a:lnTo>
                  <a:pt x="63360" y="58820"/>
                </a:lnTo>
                <a:lnTo>
                  <a:pt x="63350" y="58850"/>
                </a:lnTo>
                <a:lnTo>
                  <a:pt x="63300" y="58890"/>
                </a:lnTo>
                <a:lnTo>
                  <a:pt x="63280" y="58920"/>
                </a:lnTo>
                <a:lnTo>
                  <a:pt x="63240" y="58930"/>
                </a:lnTo>
                <a:lnTo>
                  <a:pt x="63210" y="58940"/>
                </a:lnTo>
                <a:lnTo>
                  <a:pt x="63160" y="58960"/>
                </a:lnTo>
                <a:lnTo>
                  <a:pt x="63120" y="58960"/>
                </a:lnTo>
                <a:lnTo>
                  <a:pt x="63090" y="58990"/>
                </a:lnTo>
                <a:lnTo>
                  <a:pt x="63050" y="59020"/>
                </a:lnTo>
                <a:lnTo>
                  <a:pt x="63000" y="59010"/>
                </a:lnTo>
                <a:lnTo>
                  <a:pt x="62950" y="59000"/>
                </a:lnTo>
                <a:lnTo>
                  <a:pt x="62930" y="59020"/>
                </a:lnTo>
                <a:lnTo>
                  <a:pt x="62940" y="59070"/>
                </a:lnTo>
                <a:lnTo>
                  <a:pt x="62960" y="59100"/>
                </a:lnTo>
                <a:lnTo>
                  <a:pt x="63000" y="59120"/>
                </a:lnTo>
                <a:lnTo>
                  <a:pt x="63040" y="59140"/>
                </a:lnTo>
                <a:lnTo>
                  <a:pt x="63110" y="59160"/>
                </a:lnTo>
                <a:lnTo>
                  <a:pt x="63160" y="59170"/>
                </a:lnTo>
                <a:lnTo>
                  <a:pt x="63180" y="59180"/>
                </a:lnTo>
                <a:lnTo>
                  <a:pt x="63180" y="59200"/>
                </a:lnTo>
                <a:lnTo>
                  <a:pt x="63160" y="59220"/>
                </a:lnTo>
                <a:lnTo>
                  <a:pt x="63150" y="59250"/>
                </a:lnTo>
                <a:lnTo>
                  <a:pt x="63140" y="59260"/>
                </a:lnTo>
                <a:lnTo>
                  <a:pt x="63110" y="59270"/>
                </a:lnTo>
                <a:lnTo>
                  <a:pt x="63110" y="59280"/>
                </a:lnTo>
                <a:lnTo>
                  <a:pt x="63110" y="59310"/>
                </a:lnTo>
                <a:lnTo>
                  <a:pt x="63140" y="59340"/>
                </a:lnTo>
                <a:lnTo>
                  <a:pt x="63150" y="59380"/>
                </a:lnTo>
                <a:lnTo>
                  <a:pt x="63160" y="59400"/>
                </a:lnTo>
                <a:lnTo>
                  <a:pt x="63150" y="59420"/>
                </a:lnTo>
                <a:lnTo>
                  <a:pt x="63130" y="59460"/>
                </a:lnTo>
                <a:lnTo>
                  <a:pt x="63140" y="59530"/>
                </a:lnTo>
                <a:lnTo>
                  <a:pt x="63150" y="59560"/>
                </a:lnTo>
                <a:lnTo>
                  <a:pt x="63160" y="59580"/>
                </a:lnTo>
                <a:lnTo>
                  <a:pt x="63170" y="59620"/>
                </a:lnTo>
                <a:lnTo>
                  <a:pt x="63150" y="59650"/>
                </a:lnTo>
                <a:lnTo>
                  <a:pt x="63140" y="59650"/>
                </a:lnTo>
                <a:lnTo>
                  <a:pt x="63090" y="59650"/>
                </a:lnTo>
                <a:lnTo>
                  <a:pt x="63060" y="59640"/>
                </a:lnTo>
                <a:lnTo>
                  <a:pt x="63020" y="59650"/>
                </a:lnTo>
                <a:lnTo>
                  <a:pt x="62990" y="59670"/>
                </a:lnTo>
                <a:lnTo>
                  <a:pt x="62950" y="59690"/>
                </a:lnTo>
                <a:lnTo>
                  <a:pt x="62890" y="59700"/>
                </a:lnTo>
                <a:lnTo>
                  <a:pt x="62850" y="59700"/>
                </a:lnTo>
                <a:lnTo>
                  <a:pt x="62840" y="59640"/>
                </a:lnTo>
                <a:lnTo>
                  <a:pt x="62830" y="59630"/>
                </a:lnTo>
                <a:lnTo>
                  <a:pt x="62810" y="59610"/>
                </a:lnTo>
                <a:lnTo>
                  <a:pt x="62790" y="59560"/>
                </a:lnTo>
                <a:lnTo>
                  <a:pt x="62770" y="59520"/>
                </a:lnTo>
                <a:lnTo>
                  <a:pt x="62750" y="59500"/>
                </a:lnTo>
                <a:lnTo>
                  <a:pt x="62730" y="59480"/>
                </a:lnTo>
                <a:lnTo>
                  <a:pt x="62700" y="59430"/>
                </a:lnTo>
                <a:lnTo>
                  <a:pt x="62680" y="59380"/>
                </a:lnTo>
                <a:lnTo>
                  <a:pt x="62670" y="59360"/>
                </a:lnTo>
                <a:lnTo>
                  <a:pt x="62640" y="59330"/>
                </a:lnTo>
                <a:lnTo>
                  <a:pt x="62640" y="59320"/>
                </a:lnTo>
                <a:lnTo>
                  <a:pt x="62600" y="59310"/>
                </a:lnTo>
                <a:lnTo>
                  <a:pt x="62550" y="59310"/>
                </a:lnTo>
                <a:lnTo>
                  <a:pt x="62510" y="59300"/>
                </a:lnTo>
                <a:lnTo>
                  <a:pt x="62470" y="59300"/>
                </a:lnTo>
                <a:lnTo>
                  <a:pt x="62410" y="59280"/>
                </a:lnTo>
                <a:lnTo>
                  <a:pt x="62370" y="59260"/>
                </a:lnTo>
                <a:lnTo>
                  <a:pt x="62330" y="59220"/>
                </a:lnTo>
                <a:lnTo>
                  <a:pt x="62310" y="59210"/>
                </a:lnTo>
                <a:lnTo>
                  <a:pt x="62290" y="59220"/>
                </a:lnTo>
                <a:lnTo>
                  <a:pt x="62260" y="59270"/>
                </a:lnTo>
                <a:lnTo>
                  <a:pt x="62260" y="59280"/>
                </a:lnTo>
                <a:lnTo>
                  <a:pt x="62230" y="59290"/>
                </a:lnTo>
                <a:lnTo>
                  <a:pt x="62190" y="59260"/>
                </a:lnTo>
                <a:lnTo>
                  <a:pt x="62150" y="59250"/>
                </a:lnTo>
                <a:lnTo>
                  <a:pt x="62110" y="59250"/>
                </a:lnTo>
                <a:lnTo>
                  <a:pt x="62080" y="59260"/>
                </a:lnTo>
                <a:lnTo>
                  <a:pt x="62010" y="59230"/>
                </a:lnTo>
                <a:lnTo>
                  <a:pt x="61960" y="59240"/>
                </a:lnTo>
                <a:lnTo>
                  <a:pt x="61930" y="59250"/>
                </a:lnTo>
                <a:lnTo>
                  <a:pt x="61910" y="59290"/>
                </a:lnTo>
                <a:lnTo>
                  <a:pt x="61900" y="59350"/>
                </a:lnTo>
                <a:lnTo>
                  <a:pt x="61890" y="59410"/>
                </a:lnTo>
                <a:lnTo>
                  <a:pt x="61890" y="59420"/>
                </a:lnTo>
                <a:lnTo>
                  <a:pt x="61880" y="59520"/>
                </a:lnTo>
                <a:lnTo>
                  <a:pt x="61830" y="59610"/>
                </a:lnTo>
                <a:lnTo>
                  <a:pt x="61840" y="59630"/>
                </a:lnTo>
                <a:lnTo>
                  <a:pt x="61870" y="59650"/>
                </a:lnTo>
                <a:lnTo>
                  <a:pt x="61900" y="59670"/>
                </a:lnTo>
                <a:lnTo>
                  <a:pt x="61920" y="59690"/>
                </a:lnTo>
                <a:lnTo>
                  <a:pt x="61930" y="59740"/>
                </a:lnTo>
                <a:lnTo>
                  <a:pt x="61900" y="59780"/>
                </a:lnTo>
                <a:lnTo>
                  <a:pt x="61860" y="59800"/>
                </a:lnTo>
                <a:lnTo>
                  <a:pt x="61810" y="59830"/>
                </a:lnTo>
                <a:lnTo>
                  <a:pt x="61760" y="59870"/>
                </a:lnTo>
                <a:lnTo>
                  <a:pt x="61720" y="59890"/>
                </a:lnTo>
                <a:lnTo>
                  <a:pt x="61690" y="59910"/>
                </a:lnTo>
                <a:lnTo>
                  <a:pt x="61660" y="59940"/>
                </a:lnTo>
                <a:lnTo>
                  <a:pt x="61640" y="59920"/>
                </a:lnTo>
                <a:lnTo>
                  <a:pt x="61620" y="59900"/>
                </a:lnTo>
                <a:lnTo>
                  <a:pt x="61560" y="59910"/>
                </a:lnTo>
                <a:lnTo>
                  <a:pt x="61490" y="59890"/>
                </a:lnTo>
                <a:lnTo>
                  <a:pt x="61420" y="59890"/>
                </a:lnTo>
                <a:lnTo>
                  <a:pt x="61300" y="59870"/>
                </a:lnTo>
                <a:lnTo>
                  <a:pt x="61230" y="59910"/>
                </a:lnTo>
                <a:lnTo>
                  <a:pt x="61160" y="59930"/>
                </a:lnTo>
                <a:lnTo>
                  <a:pt x="61100" y="60000"/>
                </a:lnTo>
                <a:lnTo>
                  <a:pt x="61060" y="60030"/>
                </a:lnTo>
                <a:lnTo>
                  <a:pt x="61010" y="60060"/>
                </a:lnTo>
                <a:lnTo>
                  <a:pt x="60990" y="60100"/>
                </a:lnTo>
                <a:lnTo>
                  <a:pt x="60970" y="60090"/>
                </a:lnTo>
                <a:lnTo>
                  <a:pt x="60920" y="60080"/>
                </a:lnTo>
                <a:lnTo>
                  <a:pt x="60900" y="60040"/>
                </a:lnTo>
                <a:lnTo>
                  <a:pt x="60840" y="60060"/>
                </a:lnTo>
                <a:lnTo>
                  <a:pt x="60810" y="60030"/>
                </a:lnTo>
                <a:lnTo>
                  <a:pt x="60860" y="59900"/>
                </a:lnTo>
                <a:lnTo>
                  <a:pt x="60840" y="59810"/>
                </a:lnTo>
                <a:lnTo>
                  <a:pt x="60830" y="59730"/>
                </a:lnTo>
                <a:lnTo>
                  <a:pt x="60830" y="59600"/>
                </a:lnTo>
                <a:lnTo>
                  <a:pt x="60860" y="59530"/>
                </a:lnTo>
                <a:lnTo>
                  <a:pt x="60830" y="59460"/>
                </a:lnTo>
                <a:lnTo>
                  <a:pt x="60830" y="59430"/>
                </a:lnTo>
                <a:lnTo>
                  <a:pt x="60820" y="59400"/>
                </a:lnTo>
                <a:lnTo>
                  <a:pt x="60780" y="59300"/>
                </a:lnTo>
                <a:lnTo>
                  <a:pt x="60720" y="59310"/>
                </a:lnTo>
                <a:lnTo>
                  <a:pt x="60690" y="59330"/>
                </a:lnTo>
                <a:lnTo>
                  <a:pt x="60620" y="59300"/>
                </a:lnTo>
                <a:lnTo>
                  <a:pt x="60610" y="59290"/>
                </a:lnTo>
                <a:lnTo>
                  <a:pt x="60520" y="59330"/>
                </a:lnTo>
                <a:lnTo>
                  <a:pt x="60450" y="59400"/>
                </a:lnTo>
                <a:lnTo>
                  <a:pt x="60390" y="59460"/>
                </a:lnTo>
                <a:lnTo>
                  <a:pt x="60330" y="59500"/>
                </a:lnTo>
                <a:lnTo>
                  <a:pt x="60320" y="59560"/>
                </a:lnTo>
                <a:lnTo>
                  <a:pt x="60320" y="59600"/>
                </a:lnTo>
                <a:lnTo>
                  <a:pt x="60320" y="59620"/>
                </a:lnTo>
                <a:lnTo>
                  <a:pt x="60190" y="59670"/>
                </a:lnTo>
                <a:lnTo>
                  <a:pt x="60140" y="59590"/>
                </a:lnTo>
                <a:lnTo>
                  <a:pt x="60110" y="59430"/>
                </a:lnTo>
                <a:lnTo>
                  <a:pt x="60150" y="59290"/>
                </a:lnTo>
                <a:lnTo>
                  <a:pt x="60190" y="59250"/>
                </a:lnTo>
                <a:lnTo>
                  <a:pt x="60280" y="59220"/>
                </a:lnTo>
                <a:lnTo>
                  <a:pt x="60340" y="59190"/>
                </a:lnTo>
                <a:lnTo>
                  <a:pt x="60350" y="59120"/>
                </a:lnTo>
                <a:lnTo>
                  <a:pt x="60360" y="59060"/>
                </a:lnTo>
                <a:lnTo>
                  <a:pt x="60360" y="59020"/>
                </a:lnTo>
                <a:lnTo>
                  <a:pt x="60460" y="58920"/>
                </a:lnTo>
                <a:lnTo>
                  <a:pt x="60560" y="58860"/>
                </a:lnTo>
                <a:lnTo>
                  <a:pt x="60630" y="58790"/>
                </a:lnTo>
                <a:lnTo>
                  <a:pt x="60640" y="58710"/>
                </a:lnTo>
                <a:lnTo>
                  <a:pt x="60650" y="58680"/>
                </a:lnTo>
                <a:lnTo>
                  <a:pt x="60640" y="58520"/>
                </a:lnTo>
                <a:lnTo>
                  <a:pt x="60620" y="58360"/>
                </a:lnTo>
                <a:lnTo>
                  <a:pt x="60640" y="58300"/>
                </a:lnTo>
                <a:lnTo>
                  <a:pt x="60730" y="58270"/>
                </a:lnTo>
                <a:lnTo>
                  <a:pt x="60830" y="58170"/>
                </a:lnTo>
                <a:lnTo>
                  <a:pt x="60860" y="58110"/>
                </a:lnTo>
                <a:lnTo>
                  <a:pt x="60870" y="58100"/>
                </a:lnTo>
                <a:lnTo>
                  <a:pt x="60860" y="58090"/>
                </a:lnTo>
                <a:lnTo>
                  <a:pt x="60790" y="58030"/>
                </a:lnTo>
                <a:lnTo>
                  <a:pt x="60660" y="58020"/>
                </a:lnTo>
                <a:lnTo>
                  <a:pt x="60590" y="58080"/>
                </a:lnTo>
                <a:lnTo>
                  <a:pt x="60570" y="58110"/>
                </a:lnTo>
                <a:lnTo>
                  <a:pt x="60470" y="57970"/>
                </a:lnTo>
                <a:lnTo>
                  <a:pt x="60450" y="57860"/>
                </a:lnTo>
                <a:lnTo>
                  <a:pt x="60510" y="57800"/>
                </a:lnTo>
                <a:lnTo>
                  <a:pt x="60560" y="57750"/>
                </a:lnTo>
                <a:lnTo>
                  <a:pt x="60570" y="57660"/>
                </a:lnTo>
                <a:lnTo>
                  <a:pt x="60540" y="57570"/>
                </a:lnTo>
                <a:lnTo>
                  <a:pt x="60580" y="57540"/>
                </a:lnTo>
                <a:lnTo>
                  <a:pt x="60600" y="57510"/>
                </a:lnTo>
                <a:lnTo>
                  <a:pt x="60580" y="57440"/>
                </a:lnTo>
                <a:lnTo>
                  <a:pt x="60490" y="57400"/>
                </a:lnTo>
                <a:lnTo>
                  <a:pt x="60420" y="57340"/>
                </a:lnTo>
                <a:lnTo>
                  <a:pt x="60320" y="57390"/>
                </a:lnTo>
                <a:lnTo>
                  <a:pt x="60170" y="57240"/>
                </a:lnTo>
                <a:lnTo>
                  <a:pt x="60160" y="57230"/>
                </a:lnTo>
                <a:lnTo>
                  <a:pt x="60090" y="57250"/>
                </a:lnTo>
                <a:lnTo>
                  <a:pt x="60060" y="57390"/>
                </a:lnTo>
                <a:lnTo>
                  <a:pt x="60040" y="57420"/>
                </a:lnTo>
                <a:lnTo>
                  <a:pt x="60030" y="57440"/>
                </a:lnTo>
                <a:lnTo>
                  <a:pt x="59950" y="57450"/>
                </a:lnTo>
                <a:lnTo>
                  <a:pt x="59870" y="57450"/>
                </a:lnTo>
                <a:lnTo>
                  <a:pt x="59830" y="57440"/>
                </a:lnTo>
                <a:lnTo>
                  <a:pt x="59780" y="57330"/>
                </a:lnTo>
                <a:lnTo>
                  <a:pt x="59680" y="57330"/>
                </a:lnTo>
                <a:lnTo>
                  <a:pt x="59620" y="57340"/>
                </a:lnTo>
                <a:lnTo>
                  <a:pt x="59570" y="57360"/>
                </a:lnTo>
                <a:lnTo>
                  <a:pt x="59530" y="57380"/>
                </a:lnTo>
                <a:lnTo>
                  <a:pt x="59520" y="57380"/>
                </a:lnTo>
                <a:lnTo>
                  <a:pt x="59500" y="57410"/>
                </a:lnTo>
                <a:lnTo>
                  <a:pt x="59490" y="57460"/>
                </a:lnTo>
                <a:lnTo>
                  <a:pt x="59490" y="57510"/>
                </a:lnTo>
                <a:lnTo>
                  <a:pt x="59460" y="57560"/>
                </a:lnTo>
                <a:lnTo>
                  <a:pt x="59370" y="57590"/>
                </a:lnTo>
                <a:lnTo>
                  <a:pt x="59300" y="57640"/>
                </a:lnTo>
                <a:lnTo>
                  <a:pt x="59240" y="57780"/>
                </a:lnTo>
                <a:lnTo>
                  <a:pt x="59220" y="57840"/>
                </a:lnTo>
                <a:lnTo>
                  <a:pt x="59180" y="57900"/>
                </a:lnTo>
                <a:lnTo>
                  <a:pt x="59130" y="57910"/>
                </a:lnTo>
                <a:lnTo>
                  <a:pt x="59090" y="57920"/>
                </a:lnTo>
                <a:lnTo>
                  <a:pt x="59070" y="57870"/>
                </a:lnTo>
                <a:lnTo>
                  <a:pt x="59040" y="57790"/>
                </a:lnTo>
                <a:lnTo>
                  <a:pt x="58990" y="57770"/>
                </a:lnTo>
                <a:lnTo>
                  <a:pt x="58950" y="57810"/>
                </a:lnTo>
                <a:lnTo>
                  <a:pt x="58910" y="57830"/>
                </a:lnTo>
                <a:lnTo>
                  <a:pt x="58850" y="57800"/>
                </a:lnTo>
                <a:lnTo>
                  <a:pt x="58810" y="57600"/>
                </a:lnTo>
                <a:lnTo>
                  <a:pt x="58720" y="57570"/>
                </a:lnTo>
                <a:lnTo>
                  <a:pt x="58660" y="57570"/>
                </a:lnTo>
                <a:lnTo>
                  <a:pt x="58620" y="57570"/>
                </a:lnTo>
                <a:lnTo>
                  <a:pt x="58560" y="57620"/>
                </a:lnTo>
                <a:lnTo>
                  <a:pt x="58540" y="57670"/>
                </a:lnTo>
                <a:lnTo>
                  <a:pt x="58540" y="57730"/>
                </a:lnTo>
                <a:lnTo>
                  <a:pt x="58530" y="57770"/>
                </a:lnTo>
                <a:lnTo>
                  <a:pt x="58500" y="57810"/>
                </a:lnTo>
                <a:lnTo>
                  <a:pt x="58440" y="57820"/>
                </a:lnTo>
                <a:lnTo>
                  <a:pt x="58390" y="57890"/>
                </a:lnTo>
                <a:lnTo>
                  <a:pt x="58410" y="57970"/>
                </a:lnTo>
                <a:lnTo>
                  <a:pt x="58400" y="58040"/>
                </a:lnTo>
                <a:lnTo>
                  <a:pt x="58350" y="58070"/>
                </a:lnTo>
                <a:lnTo>
                  <a:pt x="58310" y="58100"/>
                </a:lnTo>
                <a:lnTo>
                  <a:pt x="58270" y="58100"/>
                </a:lnTo>
                <a:lnTo>
                  <a:pt x="58210" y="58060"/>
                </a:lnTo>
                <a:lnTo>
                  <a:pt x="58210" y="58030"/>
                </a:lnTo>
                <a:lnTo>
                  <a:pt x="58190" y="58000"/>
                </a:lnTo>
                <a:lnTo>
                  <a:pt x="58190" y="57980"/>
                </a:lnTo>
                <a:lnTo>
                  <a:pt x="58240" y="57960"/>
                </a:lnTo>
                <a:lnTo>
                  <a:pt x="58300" y="57900"/>
                </a:lnTo>
                <a:lnTo>
                  <a:pt x="58250" y="57840"/>
                </a:lnTo>
                <a:lnTo>
                  <a:pt x="58200" y="57850"/>
                </a:lnTo>
                <a:lnTo>
                  <a:pt x="58170" y="57820"/>
                </a:lnTo>
                <a:lnTo>
                  <a:pt x="58100" y="57830"/>
                </a:lnTo>
                <a:lnTo>
                  <a:pt x="58080" y="57850"/>
                </a:lnTo>
                <a:lnTo>
                  <a:pt x="58030" y="57870"/>
                </a:lnTo>
                <a:lnTo>
                  <a:pt x="57950" y="57810"/>
                </a:lnTo>
                <a:lnTo>
                  <a:pt x="57940" y="57800"/>
                </a:lnTo>
                <a:lnTo>
                  <a:pt x="57900" y="57780"/>
                </a:lnTo>
                <a:lnTo>
                  <a:pt x="57920" y="57670"/>
                </a:lnTo>
                <a:lnTo>
                  <a:pt x="57920" y="57630"/>
                </a:lnTo>
                <a:lnTo>
                  <a:pt x="57860" y="57550"/>
                </a:lnTo>
                <a:lnTo>
                  <a:pt x="57860" y="57460"/>
                </a:lnTo>
                <a:lnTo>
                  <a:pt x="57920" y="57430"/>
                </a:lnTo>
                <a:lnTo>
                  <a:pt x="57890" y="57380"/>
                </a:lnTo>
                <a:lnTo>
                  <a:pt x="57880" y="57350"/>
                </a:lnTo>
                <a:lnTo>
                  <a:pt x="57780" y="57380"/>
                </a:lnTo>
                <a:lnTo>
                  <a:pt x="57760" y="57410"/>
                </a:lnTo>
                <a:lnTo>
                  <a:pt x="57740" y="57460"/>
                </a:lnTo>
                <a:lnTo>
                  <a:pt x="57690" y="57440"/>
                </a:lnTo>
                <a:lnTo>
                  <a:pt x="57610" y="57340"/>
                </a:lnTo>
                <a:lnTo>
                  <a:pt x="57640" y="57250"/>
                </a:lnTo>
                <a:lnTo>
                  <a:pt x="57680" y="57180"/>
                </a:lnTo>
                <a:lnTo>
                  <a:pt x="57750" y="57100"/>
                </a:lnTo>
                <a:lnTo>
                  <a:pt x="57750" y="57090"/>
                </a:lnTo>
                <a:lnTo>
                  <a:pt x="57780" y="56980"/>
                </a:lnTo>
                <a:lnTo>
                  <a:pt x="57780" y="56930"/>
                </a:lnTo>
                <a:lnTo>
                  <a:pt x="57780" y="56870"/>
                </a:lnTo>
                <a:lnTo>
                  <a:pt x="57740" y="56820"/>
                </a:lnTo>
                <a:lnTo>
                  <a:pt x="57660" y="56760"/>
                </a:lnTo>
                <a:lnTo>
                  <a:pt x="57660" y="56710"/>
                </a:lnTo>
                <a:lnTo>
                  <a:pt x="57720" y="56700"/>
                </a:lnTo>
                <a:lnTo>
                  <a:pt x="57750" y="56690"/>
                </a:lnTo>
                <a:lnTo>
                  <a:pt x="57800" y="56660"/>
                </a:lnTo>
                <a:lnTo>
                  <a:pt x="57950" y="56600"/>
                </a:lnTo>
                <a:lnTo>
                  <a:pt x="57970" y="56590"/>
                </a:lnTo>
                <a:lnTo>
                  <a:pt x="57980" y="56580"/>
                </a:lnTo>
                <a:lnTo>
                  <a:pt x="57960" y="56470"/>
                </a:lnTo>
                <a:lnTo>
                  <a:pt x="57960" y="56420"/>
                </a:lnTo>
                <a:lnTo>
                  <a:pt x="57870" y="56390"/>
                </a:lnTo>
                <a:lnTo>
                  <a:pt x="58000" y="56300"/>
                </a:lnTo>
                <a:lnTo>
                  <a:pt x="58020" y="56290"/>
                </a:lnTo>
                <a:lnTo>
                  <a:pt x="57990" y="56170"/>
                </a:lnTo>
                <a:lnTo>
                  <a:pt x="57960" y="56140"/>
                </a:lnTo>
                <a:lnTo>
                  <a:pt x="57950" y="56130"/>
                </a:lnTo>
                <a:lnTo>
                  <a:pt x="57930" y="56110"/>
                </a:lnTo>
                <a:lnTo>
                  <a:pt x="57880" y="56070"/>
                </a:lnTo>
                <a:lnTo>
                  <a:pt x="57910" y="56000"/>
                </a:lnTo>
                <a:lnTo>
                  <a:pt x="57790" y="55930"/>
                </a:lnTo>
                <a:lnTo>
                  <a:pt x="57780" y="55920"/>
                </a:lnTo>
                <a:lnTo>
                  <a:pt x="57680" y="55960"/>
                </a:lnTo>
                <a:lnTo>
                  <a:pt x="57590" y="55960"/>
                </a:lnTo>
                <a:lnTo>
                  <a:pt x="57500" y="56000"/>
                </a:lnTo>
                <a:lnTo>
                  <a:pt x="57460" y="56050"/>
                </a:lnTo>
                <a:lnTo>
                  <a:pt x="57390" y="56020"/>
                </a:lnTo>
                <a:lnTo>
                  <a:pt x="57360" y="55990"/>
                </a:lnTo>
                <a:lnTo>
                  <a:pt x="57230" y="56070"/>
                </a:lnTo>
                <a:lnTo>
                  <a:pt x="57150" y="56110"/>
                </a:lnTo>
                <a:lnTo>
                  <a:pt x="57140" y="56120"/>
                </a:lnTo>
                <a:lnTo>
                  <a:pt x="56930" y="56150"/>
                </a:lnTo>
                <a:lnTo>
                  <a:pt x="56980" y="56050"/>
                </a:lnTo>
                <a:lnTo>
                  <a:pt x="57030" y="55970"/>
                </a:lnTo>
                <a:lnTo>
                  <a:pt x="57040" y="55950"/>
                </a:lnTo>
                <a:lnTo>
                  <a:pt x="57090" y="55910"/>
                </a:lnTo>
                <a:lnTo>
                  <a:pt x="57160" y="55810"/>
                </a:lnTo>
                <a:lnTo>
                  <a:pt x="57220" y="55740"/>
                </a:lnTo>
                <a:lnTo>
                  <a:pt x="57300" y="55720"/>
                </a:lnTo>
                <a:lnTo>
                  <a:pt x="57370" y="55660"/>
                </a:lnTo>
                <a:lnTo>
                  <a:pt x="57400" y="55560"/>
                </a:lnTo>
                <a:lnTo>
                  <a:pt x="57460" y="55520"/>
                </a:lnTo>
                <a:lnTo>
                  <a:pt x="57500" y="55480"/>
                </a:lnTo>
                <a:lnTo>
                  <a:pt x="57590" y="55500"/>
                </a:lnTo>
                <a:lnTo>
                  <a:pt x="57610" y="55470"/>
                </a:lnTo>
                <a:lnTo>
                  <a:pt x="57660" y="55420"/>
                </a:lnTo>
                <a:lnTo>
                  <a:pt x="57750" y="55350"/>
                </a:lnTo>
                <a:lnTo>
                  <a:pt x="57790" y="55320"/>
                </a:lnTo>
                <a:lnTo>
                  <a:pt x="57870" y="55260"/>
                </a:lnTo>
                <a:lnTo>
                  <a:pt x="57870" y="55250"/>
                </a:lnTo>
                <a:lnTo>
                  <a:pt x="57890" y="55220"/>
                </a:lnTo>
                <a:lnTo>
                  <a:pt x="57900" y="55120"/>
                </a:lnTo>
                <a:lnTo>
                  <a:pt x="57840" y="55030"/>
                </a:lnTo>
                <a:lnTo>
                  <a:pt x="57830" y="55020"/>
                </a:lnTo>
                <a:lnTo>
                  <a:pt x="57760" y="54970"/>
                </a:lnTo>
                <a:lnTo>
                  <a:pt x="57700" y="54890"/>
                </a:lnTo>
                <a:lnTo>
                  <a:pt x="57690" y="54800"/>
                </a:lnTo>
                <a:lnTo>
                  <a:pt x="57660" y="54630"/>
                </a:lnTo>
                <a:lnTo>
                  <a:pt x="57710" y="54510"/>
                </a:lnTo>
                <a:lnTo>
                  <a:pt x="57720" y="54470"/>
                </a:lnTo>
                <a:lnTo>
                  <a:pt x="57720" y="54450"/>
                </a:lnTo>
                <a:lnTo>
                  <a:pt x="57660" y="54430"/>
                </a:lnTo>
                <a:lnTo>
                  <a:pt x="57660" y="54400"/>
                </a:lnTo>
                <a:lnTo>
                  <a:pt x="57700" y="54300"/>
                </a:lnTo>
                <a:lnTo>
                  <a:pt x="57720" y="54250"/>
                </a:lnTo>
                <a:lnTo>
                  <a:pt x="57760" y="54150"/>
                </a:lnTo>
                <a:lnTo>
                  <a:pt x="57750" y="54050"/>
                </a:lnTo>
                <a:lnTo>
                  <a:pt x="57630" y="54120"/>
                </a:lnTo>
                <a:lnTo>
                  <a:pt x="57650" y="53990"/>
                </a:lnTo>
                <a:lnTo>
                  <a:pt x="57620" y="53900"/>
                </a:lnTo>
                <a:lnTo>
                  <a:pt x="57600" y="53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