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Hubei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Hubei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8050" y="48160"/>
                </a:moveTo>
                <a:lnTo>
                  <a:pt x="58040" y="48160"/>
                </a:lnTo>
                <a:lnTo>
                  <a:pt x="58060" y="48110"/>
                </a:lnTo>
                <a:lnTo>
                  <a:pt x="58120" y="48030"/>
                </a:lnTo>
                <a:lnTo>
                  <a:pt x="58110" y="47960"/>
                </a:lnTo>
                <a:lnTo>
                  <a:pt x="58070" y="47930"/>
                </a:lnTo>
                <a:lnTo>
                  <a:pt x="58060" y="47910"/>
                </a:lnTo>
                <a:lnTo>
                  <a:pt x="58100" y="47730"/>
                </a:lnTo>
                <a:lnTo>
                  <a:pt x="58060" y="47580"/>
                </a:lnTo>
                <a:lnTo>
                  <a:pt x="58100" y="47490"/>
                </a:lnTo>
                <a:lnTo>
                  <a:pt x="58070" y="47370"/>
                </a:lnTo>
                <a:lnTo>
                  <a:pt x="58080" y="47330"/>
                </a:lnTo>
                <a:lnTo>
                  <a:pt x="58040" y="47310"/>
                </a:lnTo>
                <a:lnTo>
                  <a:pt x="57990" y="47290"/>
                </a:lnTo>
                <a:lnTo>
                  <a:pt x="57950" y="47230"/>
                </a:lnTo>
                <a:lnTo>
                  <a:pt x="57890" y="47070"/>
                </a:lnTo>
                <a:lnTo>
                  <a:pt x="57960" y="47010"/>
                </a:lnTo>
                <a:lnTo>
                  <a:pt x="58020" y="46970"/>
                </a:lnTo>
                <a:lnTo>
                  <a:pt x="58040" y="46910"/>
                </a:lnTo>
                <a:lnTo>
                  <a:pt x="58010" y="46820"/>
                </a:lnTo>
                <a:lnTo>
                  <a:pt x="58000" y="46820"/>
                </a:lnTo>
                <a:lnTo>
                  <a:pt x="58030" y="46710"/>
                </a:lnTo>
                <a:lnTo>
                  <a:pt x="58120" y="46700"/>
                </a:lnTo>
                <a:lnTo>
                  <a:pt x="58220" y="46700"/>
                </a:lnTo>
                <a:lnTo>
                  <a:pt x="58340" y="46710"/>
                </a:lnTo>
                <a:lnTo>
                  <a:pt x="58430" y="46690"/>
                </a:lnTo>
                <a:lnTo>
                  <a:pt x="58510" y="46680"/>
                </a:lnTo>
                <a:lnTo>
                  <a:pt x="58550" y="46650"/>
                </a:lnTo>
                <a:lnTo>
                  <a:pt x="58630" y="46650"/>
                </a:lnTo>
                <a:lnTo>
                  <a:pt x="58720" y="46690"/>
                </a:lnTo>
                <a:lnTo>
                  <a:pt x="58770" y="46670"/>
                </a:lnTo>
                <a:lnTo>
                  <a:pt x="58800" y="46620"/>
                </a:lnTo>
                <a:lnTo>
                  <a:pt x="58840" y="46600"/>
                </a:lnTo>
                <a:lnTo>
                  <a:pt x="58900" y="46630"/>
                </a:lnTo>
                <a:lnTo>
                  <a:pt x="58920" y="46610"/>
                </a:lnTo>
                <a:lnTo>
                  <a:pt x="58940" y="46600"/>
                </a:lnTo>
                <a:lnTo>
                  <a:pt x="58880" y="46430"/>
                </a:lnTo>
                <a:lnTo>
                  <a:pt x="58900" y="46380"/>
                </a:lnTo>
                <a:lnTo>
                  <a:pt x="58880" y="46250"/>
                </a:lnTo>
                <a:lnTo>
                  <a:pt x="58870" y="46250"/>
                </a:lnTo>
                <a:lnTo>
                  <a:pt x="58870" y="46240"/>
                </a:lnTo>
                <a:lnTo>
                  <a:pt x="58830" y="46200"/>
                </a:lnTo>
                <a:lnTo>
                  <a:pt x="58760" y="46200"/>
                </a:lnTo>
                <a:lnTo>
                  <a:pt x="58700" y="46170"/>
                </a:lnTo>
                <a:lnTo>
                  <a:pt x="58630" y="46150"/>
                </a:lnTo>
                <a:lnTo>
                  <a:pt x="58570" y="46120"/>
                </a:lnTo>
                <a:lnTo>
                  <a:pt x="58500" y="46150"/>
                </a:lnTo>
                <a:lnTo>
                  <a:pt x="58430" y="46170"/>
                </a:lnTo>
                <a:lnTo>
                  <a:pt x="58400" y="46170"/>
                </a:lnTo>
                <a:lnTo>
                  <a:pt x="58360" y="46140"/>
                </a:lnTo>
                <a:lnTo>
                  <a:pt x="58320" y="46100"/>
                </a:lnTo>
                <a:lnTo>
                  <a:pt x="58320" y="46020"/>
                </a:lnTo>
                <a:lnTo>
                  <a:pt x="58350" y="45980"/>
                </a:lnTo>
                <a:lnTo>
                  <a:pt x="58330" y="45890"/>
                </a:lnTo>
                <a:lnTo>
                  <a:pt x="58370" y="45810"/>
                </a:lnTo>
                <a:lnTo>
                  <a:pt x="58270" y="45760"/>
                </a:lnTo>
                <a:lnTo>
                  <a:pt x="58180" y="45730"/>
                </a:lnTo>
                <a:lnTo>
                  <a:pt x="58090" y="45690"/>
                </a:lnTo>
                <a:lnTo>
                  <a:pt x="57980" y="45690"/>
                </a:lnTo>
                <a:lnTo>
                  <a:pt x="57920" y="45690"/>
                </a:lnTo>
                <a:lnTo>
                  <a:pt x="57880" y="45640"/>
                </a:lnTo>
                <a:lnTo>
                  <a:pt x="57880" y="45630"/>
                </a:lnTo>
                <a:lnTo>
                  <a:pt x="57880" y="45610"/>
                </a:lnTo>
                <a:lnTo>
                  <a:pt x="57920" y="45560"/>
                </a:lnTo>
                <a:lnTo>
                  <a:pt x="57960" y="45540"/>
                </a:lnTo>
                <a:lnTo>
                  <a:pt x="58040" y="45530"/>
                </a:lnTo>
                <a:lnTo>
                  <a:pt x="58130" y="45460"/>
                </a:lnTo>
                <a:lnTo>
                  <a:pt x="58220" y="45460"/>
                </a:lnTo>
                <a:lnTo>
                  <a:pt x="58320" y="45500"/>
                </a:lnTo>
                <a:lnTo>
                  <a:pt x="58450" y="45490"/>
                </a:lnTo>
                <a:lnTo>
                  <a:pt x="58510" y="45490"/>
                </a:lnTo>
                <a:lnTo>
                  <a:pt x="58660" y="45560"/>
                </a:lnTo>
                <a:lnTo>
                  <a:pt x="58830" y="45600"/>
                </a:lnTo>
                <a:lnTo>
                  <a:pt x="58880" y="45590"/>
                </a:lnTo>
                <a:lnTo>
                  <a:pt x="59090" y="45610"/>
                </a:lnTo>
                <a:lnTo>
                  <a:pt x="59230" y="45600"/>
                </a:lnTo>
                <a:lnTo>
                  <a:pt x="59320" y="45570"/>
                </a:lnTo>
                <a:lnTo>
                  <a:pt x="59370" y="45550"/>
                </a:lnTo>
                <a:lnTo>
                  <a:pt x="59470" y="45510"/>
                </a:lnTo>
                <a:lnTo>
                  <a:pt x="59510" y="45480"/>
                </a:lnTo>
                <a:lnTo>
                  <a:pt x="59550" y="45490"/>
                </a:lnTo>
                <a:lnTo>
                  <a:pt x="59570" y="45560"/>
                </a:lnTo>
                <a:lnTo>
                  <a:pt x="59580" y="45620"/>
                </a:lnTo>
                <a:lnTo>
                  <a:pt x="59640" y="45680"/>
                </a:lnTo>
                <a:lnTo>
                  <a:pt x="59680" y="45690"/>
                </a:lnTo>
                <a:lnTo>
                  <a:pt x="59700" y="45700"/>
                </a:lnTo>
                <a:lnTo>
                  <a:pt x="59750" y="45720"/>
                </a:lnTo>
                <a:lnTo>
                  <a:pt x="59800" y="45710"/>
                </a:lnTo>
                <a:lnTo>
                  <a:pt x="59850" y="45650"/>
                </a:lnTo>
                <a:lnTo>
                  <a:pt x="59920" y="45620"/>
                </a:lnTo>
                <a:lnTo>
                  <a:pt x="59980" y="45530"/>
                </a:lnTo>
                <a:lnTo>
                  <a:pt x="60040" y="45550"/>
                </a:lnTo>
                <a:lnTo>
                  <a:pt x="60090" y="45540"/>
                </a:lnTo>
                <a:lnTo>
                  <a:pt x="60110" y="45480"/>
                </a:lnTo>
                <a:lnTo>
                  <a:pt x="60160" y="45440"/>
                </a:lnTo>
                <a:lnTo>
                  <a:pt x="60220" y="45440"/>
                </a:lnTo>
                <a:lnTo>
                  <a:pt x="60250" y="45550"/>
                </a:lnTo>
                <a:lnTo>
                  <a:pt x="60280" y="45570"/>
                </a:lnTo>
                <a:lnTo>
                  <a:pt x="60340" y="45630"/>
                </a:lnTo>
                <a:lnTo>
                  <a:pt x="60370" y="45690"/>
                </a:lnTo>
                <a:lnTo>
                  <a:pt x="60400" y="45740"/>
                </a:lnTo>
                <a:lnTo>
                  <a:pt x="60450" y="45780"/>
                </a:lnTo>
                <a:lnTo>
                  <a:pt x="60480" y="45830"/>
                </a:lnTo>
                <a:lnTo>
                  <a:pt x="60500" y="45870"/>
                </a:lnTo>
                <a:lnTo>
                  <a:pt x="60540" y="45940"/>
                </a:lnTo>
                <a:lnTo>
                  <a:pt x="60540" y="46020"/>
                </a:lnTo>
                <a:lnTo>
                  <a:pt x="60540" y="46030"/>
                </a:lnTo>
                <a:lnTo>
                  <a:pt x="60530" y="46080"/>
                </a:lnTo>
                <a:lnTo>
                  <a:pt x="60580" y="46170"/>
                </a:lnTo>
                <a:lnTo>
                  <a:pt x="60630" y="46200"/>
                </a:lnTo>
                <a:lnTo>
                  <a:pt x="60720" y="46260"/>
                </a:lnTo>
                <a:lnTo>
                  <a:pt x="60790" y="46320"/>
                </a:lnTo>
                <a:lnTo>
                  <a:pt x="60840" y="46440"/>
                </a:lnTo>
                <a:lnTo>
                  <a:pt x="60910" y="46570"/>
                </a:lnTo>
                <a:lnTo>
                  <a:pt x="60950" y="46610"/>
                </a:lnTo>
                <a:lnTo>
                  <a:pt x="60990" y="46620"/>
                </a:lnTo>
                <a:lnTo>
                  <a:pt x="61020" y="46620"/>
                </a:lnTo>
                <a:lnTo>
                  <a:pt x="61030" y="46620"/>
                </a:lnTo>
                <a:lnTo>
                  <a:pt x="61070" y="46580"/>
                </a:lnTo>
                <a:lnTo>
                  <a:pt x="61120" y="46570"/>
                </a:lnTo>
                <a:lnTo>
                  <a:pt x="61170" y="46580"/>
                </a:lnTo>
                <a:lnTo>
                  <a:pt x="61200" y="46590"/>
                </a:lnTo>
                <a:lnTo>
                  <a:pt x="61250" y="46640"/>
                </a:lnTo>
                <a:lnTo>
                  <a:pt x="61290" y="46710"/>
                </a:lnTo>
                <a:lnTo>
                  <a:pt x="61330" y="46770"/>
                </a:lnTo>
                <a:lnTo>
                  <a:pt x="61350" y="46810"/>
                </a:lnTo>
                <a:lnTo>
                  <a:pt x="61420" y="46840"/>
                </a:lnTo>
                <a:lnTo>
                  <a:pt x="61470" y="46840"/>
                </a:lnTo>
                <a:lnTo>
                  <a:pt x="61600" y="46890"/>
                </a:lnTo>
                <a:lnTo>
                  <a:pt x="61620" y="46910"/>
                </a:lnTo>
                <a:lnTo>
                  <a:pt x="61650" y="46920"/>
                </a:lnTo>
                <a:lnTo>
                  <a:pt x="61660" y="46920"/>
                </a:lnTo>
                <a:lnTo>
                  <a:pt x="61670" y="46920"/>
                </a:lnTo>
                <a:lnTo>
                  <a:pt x="61710" y="46880"/>
                </a:lnTo>
                <a:lnTo>
                  <a:pt x="61770" y="46880"/>
                </a:lnTo>
                <a:lnTo>
                  <a:pt x="61800" y="46920"/>
                </a:lnTo>
                <a:lnTo>
                  <a:pt x="61820" y="46990"/>
                </a:lnTo>
                <a:lnTo>
                  <a:pt x="61900" y="47010"/>
                </a:lnTo>
                <a:lnTo>
                  <a:pt x="61930" y="47000"/>
                </a:lnTo>
                <a:lnTo>
                  <a:pt x="61980" y="47030"/>
                </a:lnTo>
                <a:lnTo>
                  <a:pt x="62000" y="47040"/>
                </a:lnTo>
                <a:lnTo>
                  <a:pt x="62050" y="47100"/>
                </a:lnTo>
                <a:lnTo>
                  <a:pt x="62170" y="47080"/>
                </a:lnTo>
                <a:lnTo>
                  <a:pt x="62230" y="47050"/>
                </a:lnTo>
                <a:lnTo>
                  <a:pt x="62290" y="47040"/>
                </a:lnTo>
                <a:lnTo>
                  <a:pt x="62360" y="47050"/>
                </a:lnTo>
                <a:lnTo>
                  <a:pt x="62380" y="47050"/>
                </a:lnTo>
                <a:lnTo>
                  <a:pt x="62420" y="47040"/>
                </a:lnTo>
                <a:lnTo>
                  <a:pt x="62470" y="47020"/>
                </a:lnTo>
                <a:lnTo>
                  <a:pt x="62520" y="47010"/>
                </a:lnTo>
                <a:lnTo>
                  <a:pt x="62610" y="47040"/>
                </a:lnTo>
                <a:lnTo>
                  <a:pt x="62700" y="47080"/>
                </a:lnTo>
                <a:lnTo>
                  <a:pt x="62820" y="47070"/>
                </a:lnTo>
                <a:lnTo>
                  <a:pt x="62960" y="47010"/>
                </a:lnTo>
                <a:lnTo>
                  <a:pt x="63070" y="47000"/>
                </a:lnTo>
                <a:lnTo>
                  <a:pt x="63150" y="47030"/>
                </a:lnTo>
                <a:lnTo>
                  <a:pt x="63190" y="46970"/>
                </a:lnTo>
                <a:lnTo>
                  <a:pt x="63260" y="46970"/>
                </a:lnTo>
                <a:lnTo>
                  <a:pt x="63300" y="46990"/>
                </a:lnTo>
                <a:lnTo>
                  <a:pt x="63340" y="47020"/>
                </a:lnTo>
                <a:lnTo>
                  <a:pt x="63420" y="46950"/>
                </a:lnTo>
                <a:lnTo>
                  <a:pt x="63560" y="46980"/>
                </a:lnTo>
                <a:lnTo>
                  <a:pt x="63580" y="47070"/>
                </a:lnTo>
                <a:lnTo>
                  <a:pt x="63620" y="47160"/>
                </a:lnTo>
                <a:lnTo>
                  <a:pt x="63720" y="47220"/>
                </a:lnTo>
                <a:lnTo>
                  <a:pt x="63780" y="47220"/>
                </a:lnTo>
                <a:lnTo>
                  <a:pt x="63820" y="47170"/>
                </a:lnTo>
                <a:lnTo>
                  <a:pt x="63860" y="47140"/>
                </a:lnTo>
                <a:lnTo>
                  <a:pt x="63910" y="47110"/>
                </a:lnTo>
                <a:lnTo>
                  <a:pt x="63980" y="47120"/>
                </a:lnTo>
                <a:lnTo>
                  <a:pt x="64040" y="47090"/>
                </a:lnTo>
                <a:lnTo>
                  <a:pt x="64170" y="46970"/>
                </a:lnTo>
                <a:lnTo>
                  <a:pt x="64200" y="46970"/>
                </a:lnTo>
                <a:lnTo>
                  <a:pt x="64220" y="47030"/>
                </a:lnTo>
                <a:lnTo>
                  <a:pt x="64250" y="47140"/>
                </a:lnTo>
                <a:lnTo>
                  <a:pt x="64260" y="47190"/>
                </a:lnTo>
                <a:lnTo>
                  <a:pt x="64230" y="47240"/>
                </a:lnTo>
                <a:lnTo>
                  <a:pt x="64250" y="47320"/>
                </a:lnTo>
                <a:lnTo>
                  <a:pt x="64280" y="47390"/>
                </a:lnTo>
                <a:lnTo>
                  <a:pt x="64290" y="47450"/>
                </a:lnTo>
                <a:lnTo>
                  <a:pt x="64240" y="47500"/>
                </a:lnTo>
                <a:lnTo>
                  <a:pt x="64210" y="47510"/>
                </a:lnTo>
                <a:lnTo>
                  <a:pt x="64200" y="47510"/>
                </a:lnTo>
                <a:lnTo>
                  <a:pt x="64220" y="47550"/>
                </a:lnTo>
                <a:lnTo>
                  <a:pt x="64260" y="47590"/>
                </a:lnTo>
                <a:lnTo>
                  <a:pt x="64300" y="47610"/>
                </a:lnTo>
                <a:lnTo>
                  <a:pt x="64290" y="47640"/>
                </a:lnTo>
                <a:lnTo>
                  <a:pt x="64250" y="47670"/>
                </a:lnTo>
                <a:lnTo>
                  <a:pt x="64260" y="47710"/>
                </a:lnTo>
                <a:lnTo>
                  <a:pt x="64330" y="47750"/>
                </a:lnTo>
                <a:lnTo>
                  <a:pt x="64360" y="47800"/>
                </a:lnTo>
                <a:lnTo>
                  <a:pt x="64370" y="47850"/>
                </a:lnTo>
                <a:lnTo>
                  <a:pt x="64390" y="47920"/>
                </a:lnTo>
                <a:lnTo>
                  <a:pt x="64450" y="48000"/>
                </a:lnTo>
                <a:lnTo>
                  <a:pt x="64480" y="47940"/>
                </a:lnTo>
                <a:lnTo>
                  <a:pt x="64510" y="47920"/>
                </a:lnTo>
                <a:lnTo>
                  <a:pt x="64530" y="47930"/>
                </a:lnTo>
                <a:lnTo>
                  <a:pt x="64550" y="48030"/>
                </a:lnTo>
                <a:lnTo>
                  <a:pt x="64540" y="48120"/>
                </a:lnTo>
                <a:lnTo>
                  <a:pt x="64560" y="48180"/>
                </a:lnTo>
                <a:lnTo>
                  <a:pt x="64620" y="48160"/>
                </a:lnTo>
                <a:lnTo>
                  <a:pt x="64630" y="48110"/>
                </a:lnTo>
                <a:lnTo>
                  <a:pt x="64720" y="48080"/>
                </a:lnTo>
                <a:lnTo>
                  <a:pt x="64750" y="48020"/>
                </a:lnTo>
                <a:lnTo>
                  <a:pt x="64760" y="47950"/>
                </a:lnTo>
                <a:lnTo>
                  <a:pt x="64790" y="47910"/>
                </a:lnTo>
                <a:lnTo>
                  <a:pt x="64860" y="47900"/>
                </a:lnTo>
                <a:lnTo>
                  <a:pt x="64900" y="47920"/>
                </a:lnTo>
                <a:lnTo>
                  <a:pt x="64930" y="47930"/>
                </a:lnTo>
                <a:lnTo>
                  <a:pt x="64980" y="47990"/>
                </a:lnTo>
                <a:lnTo>
                  <a:pt x="65010" y="48030"/>
                </a:lnTo>
                <a:lnTo>
                  <a:pt x="65110" y="48090"/>
                </a:lnTo>
                <a:lnTo>
                  <a:pt x="65190" y="48110"/>
                </a:lnTo>
                <a:lnTo>
                  <a:pt x="65260" y="48120"/>
                </a:lnTo>
                <a:lnTo>
                  <a:pt x="65310" y="48110"/>
                </a:lnTo>
                <a:lnTo>
                  <a:pt x="65400" y="48100"/>
                </a:lnTo>
                <a:lnTo>
                  <a:pt x="65450" y="48090"/>
                </a:lnTo>
                <a:lnTo>
                  <a:pt x="65480" y="48080"/>
                </a:lnTo>
                <a:lnTo>
                  <a:pt x="65490" y="48090"/>
                </a:lnTo>
                <a:lnTo>
                  <a:pt x="65500" y="48110"/>
                </a:lnTo>
                <a:lnTo>
                  <a:pt x="65500" y="48180"/>
                </a:lnTo>
                <a:lnTo>
                  <a:pt x="65480" y="48260"/>
                </a:lnTo>
                <a:lnTo>
                  <a:pt x="65450" y="48320"/>
                </a:lnTo>
                <a:lnTo>
                  <a:pt x="65460" y="48400"/>
                </a:lnTo>
                <a:lnTo>
                  <a:pt x="65470" y="48410"/>
                </a:lnTo>
                <a:lnTo>
                  <a:pt x="65510" y="48440"/>
                </a:lnTo>
                <a:lnTo>
                  <a:pt x="65550" y="48370"/>
                </a:lnTo>
                <a:lnTo>
                  <a:pt x="65580" y="48390"/>
                </a:lnTo>
                <a:lnTo>
                  <a:pt x="65620" y="48450"/>
                </a:lnTo>
                <a:lnTo>
                  <a:pt x="65650" y="48520"/>
                </a:lnTo>
                <a:lnTo>
                  <a:pt x="65730" y="48480"/>
                </a:lnTo>
                <a:lnTo>
                  <a:pt x="65750" y="48500"/>
                </a:lnTo>
                <a:lnTo>
                  <a:pt x="65790" y="48550"/>
                </a:lnTo>
                <a:lnTo>
                  <a:pt x="65840" y="48610"/>
                </a:lnTo>
                <a:lnTo>
                  <a:pt x="65880" y="48620"/>
                </a:lnTo>
                <a:lnTo>
                  <a:pt x="65900" y="48620"/>
                </a:lnTo>
                <a:lnTo>
                  <a:pt x="65960" y="48610"/>
                </a:lnTo>
                <a:lnTo>
                  <a:pt x="66020" y="48570"/>
                </a:lnTo>
                <a:lnTo>
                  <a:pt x="66100" y="48580"/>
                </a:lnTo>
                <a:lnTo>
                  <a:pt x="66190" y="48590"/>
                </a:lnTo>
                <a:lnTo>
                  <a:pt x="66220" y="48480"/>
                </a:lnTo>
                <a:lnTo>
                  <a:pt x="66240" y="48460"/>
                </a:lnTo>
                <a:lnTo>
                  <a:pt x="66320" y="48400"/>
                </a:lnTo>
                <a:lnTo>
                  <a:pt x="66380" y="48360"/>
                </a:lnTo>
                <a:lnTo>
                  <a:pt x="66400" y="48410"/>
                </a:lnTo>
                <a:lnTo>
                  <a:pt x="66400" y="48420"/>
                </a:lnTo>
                <a:lnTo>
                  <a:pt x="66420" y="48490"/>
                </a:lnTo>
                <a:lnTo>
                  <a:pt x="66410" y="48560"/>
                </a:lnTo>
                <a:lnTo>
                  <a:pt x="66410" y="48620"/>
                </a:lnTo>
                <a:lnTo>
                  <a:pt x="66420" y="48680"/>
                </a:lnTo>
                <a:lnTo>
                  <a:pt x="66430" y="48720"/>
                </a:lnTo>
                <a:lnTo>
                  <a:pt x="66470" y="48720"/>
                </a:lnTo>
                <a:lnTo>
                  <a:pt x="66490" y="48710"/>
                </a:lnTo>
                <a:lnTo>
                  <a:pt x="66510" y="48710"/>
                </a:lnTo>
                <a:lnTo>
                  <a:pt x="66650" y="48760"/>
                </a:lnTo>
                <a:lnTo>
                  <a:pt x="66640" y="48780"/>
                </a:lnTo>
                <a:lnTo>
                  <a:pt x="66630" y="48760"/>
                </a:lnTo>
                <a:lnTo>
                  <a:pt x="66640" y="48780"/>
                </a:lnTo>
                <a:lnTo>
                  <a:pt x="66640" y="48820"/>
                </a:lnTo>
                <a:lnTo>
                  <a:pt x="66720" y="48800"/>
                </a:lnTo>
                <a:lnTo>
                  <a:pt x="66760" y="48830"/>
                </a:lnTo>
                <a:lnTo>
                  <a:pt x="66820" y="48900"/>
                </a:lnTo>
                <a:lnTo>
                  <a:pt x="66860" y="48960"/>
                </a:lnTo>
                <a:lnTo>
                  <a:pt x="66890" y="49050"/>
                </a:lnTo>
                <a:lnTo>
                  <a:pt x="66900" y="49060"/>
                </a:lnTo>
                <a:lnTo>
                  <a:pt x="66930" y="49120"/>
                </a:lnTo>
                <a:lnTo>
                  <a:pt x="67000" y="49120"/>
                </a:lnTo>
                <a:lnTo>
                  <a:pt x="67090" y="49020"/>
                </a:lnTo>
                <a:lnTo>
                  <a:pt x="67140" y="49040"/>
                </a:lnTo>
                <a:lnTo>
                  <a:pt x="67180" y="49080"/>
                </a:lnTo>
                <a:lnTo>
                  <a:pt x="67210" y="49150"/>
                </a:lnTo>
                <a:lnTo>
                  <a:pt x="67230" y="49210"/>
                </a:lnTo>
                <a:lnTo>
                  <a:pt x="67320" y="49210"/>
                </a:lnTo>
                <a:lnTo>
                  <a:pt x="67390" y="49190"/>
                </a:lnTo>
                <a:lnTo>
                  <a:pt x="67400" y="49200"/>
                </a:lnTo>
                <a:lnTo>
                  <a:pt x="67450" y="49230"/>
                </a:lnTo>
                <a:lnTo>
                  <a:pt x="67490" y="49280"/>
                </a:lnTo>
                <a:lnTo>
                  <a:pt x="67510" y="49320"/>
                </a:lnTo>
                <a:lnTo>
                  <a:pt x="67560" y="49360"/>
                </a:lnTo>
                <a:lnTo>
                  <a:pt x="67630" y="49400"/>
                </a:lnTo>
                <a:lnTo>
                  <a:pt x="67660" y="49420"/>
                </a:lnTo>
                <a:lnTo>
                  <a:pt x="67670" y="49430"/>
                </a:lnTo>
                <a:lnTo>
                  <a:pt x="67680" y="49450"/>
                </a:lnTo>
                <a:lnTo>
                  <a:pt x="67620" y="49520"/>
                </a:lnTo>
                <a:lnTo>
                  <a:pt x="67570" y="49570"/>
                </a:lnTo>
                <a:lnTo>
                  <a:pt x="67490" y="49620"/>
                </a:lnTo>
                <a:lnTo>
                  <a:pt x="67440" y="49630"/>
                </a:lnTo>
                <a:lnTo>
                  <a:pt x="67380" y="49630"/>
                </a:lnTo>
                <a:lnTo>
                  <a:pt x="67350" y="49690"/>
                </a:lnTo>
                <a:lnTo>
                  <a:pt x="67360" y="49750"/>
                </a:lnTo>
                <a:lnTo>
                  <a:pt x="67380" y="49820"/>
                </a:lnTo>
                <a:lnTo>
                  <a:pt x="67360" y="49820"/>
                </a:lnTo>
                <a:lnTo>
                  <a:pt x="67280" y="49860"/>
                </a:lnTo>
                <a:lnTo>
                  <a:pt x="67260" y="49910"/>
                </a:lnTo>
                <a:lnTo>
                  <a:pt x="67270" y="50000"/>
                </a:lnTo>
                <a:lnTo>
                  <a:pt x="67310" y="50100"/>
                </a:lnTo>
                <a:lnTo>
                  <a:pt x="67420" y="50160"/>
                </a:lnTo>
                <a:lnTo>
                  <a:pt x="67450" y="50200"/>
                </a:lnTo>
                <a:lnTo>
                  <a:pt x="67450" y="50260"/>
                </a:lnTo>
                <a:lnTo>
                  <a:pt x="67470" y="50370"/>
                </a:lnTo>
                <a:lnTo>
                  <a:pt x="67480" y="50390"/>
                </a:lnTo>
                <a:lnTo>
                  <a:pt x="67500" y="50460"/>
                </a:lnTo>
                <a:lnTo>
                  <a:pt x="67470" y="50530"/>
                </a:lnTo>
                <a:lnTo>
                  <a:pt x="67450" y="50580"/>
                </a:lnTo>
                <a:lnTo>
                  <a:pt x="67430" y="50600"/>
                </a:lnTo>
                <a:lnTo>
                  <a:pt x="67440" y="50630"/>
                </a:lnTo>
                <a:lnTo>
                  <a:pt x="67480" y="50630"/>
                </a:lnTo>
                <a:lnTo>
                  <a:pt x="67510" y="50630"/>
                </a:lnTo>
                <a:lnTo>
                  <a:pt x="67550" y="50650"/>
                </a:lnTo>
                <a:lnTo>
                  <a:pt x="67630" y="50740"/>
                </a:lnTo>
                <a:lnTo>
                  <a:pt x="67690" y="50830"/>
                </a:lnTo>
                <a:lnTo>
                  <a:pt x="67710" y="50920"/>
                </a:lnTo>
                <a:lnTo>
                  <a:pt x="67730" y="51000"/>
                </a:lnTo>
                <a:lnTo>
                  <a:pt x="67740" y="51050"/>
                </a:lnTo>
                <a:lnTo>
                  <a:pt x="67740" y="51090"/>
                </a:lnTo>
                <a:lnTo>
                  <a:pt x="67740" y="51140"/>
                </a:lnTo>
                <a:lnTo>
                  <a:pt x="67730" y="51200"/>
                </a:lnTo>
                <a:lnTo>
                  <a:pt x="67740" y="51250"/>
                </a:lnTo>
                <a:lnTo>
                  <a:pt x="67780" y="51320"/>
                </a:lnTo>
                <a:lnTo>
                  <a:pt x="67780" y="51430"/>
                </a:lnTo>
                <a:lnTo>
                  <a:pt x="67760" y="51490"/>
                </a:lnTo>
                <a:lnTo>
                  <a:pt x="67740" y="51520"/>
                </a:lnTo>
                <a:lnTo>
                  <a:pt x="67720" y="51550"/>
                </a:lnTo>
                <a:lnTo>
                  <a:pt x="67700" y="51570"/>
                </a:lnTo>
                <a:lnTo>
                  <a:pt x="67690" y="51580"/>
                </a:lnTo>
                <a:lnTo>
                  <a:pt x="67630" y="51610"/>
                </a:lnTo>
                <a:lnTo>
                  <a:pt x="67580" y="51640"/>
                </a:lnTo>
                <a:lnTo>
                  <a:pt x="67540" y="51640"/>
                </a:lnTo>
                <a:lnTo>
                  <a:pt x="67480" y="51640"/>
                </a:lnTo>
                <a:lnTo>
                  <a:pt x="67440" y="51630"/>
                </a:lnTo>
                <a:lnTo>
                  <a:pt x="67390" y="51610"/>
                </a:lnTo>
                <a:lnTo>
                  <a:pt x="67340" y="51590"/>
                </a:lnTo>
                <a:lnTo>
                  <a:pt x="67290" y="51550"/>
                </a:lnTo>
                <a:lnTo>
                  <a:pt x="67260" y="51510"/>
                </a:lnTo>
                <a:lnTo>
                  <a:pt x="67230" y="51480"/>
                </a:lnTo>
                <a:lnTo>
                  <a:pt x="67190" y="51450"/>
                </a:lnTo>
                <a:lnTo>
                  <a:pt x="67100" y="51460"/>
                </a:lnTo>
                <a:lnTo>
                  <a:pt x="66960" y="51470"/>
                </a:lnTo>
                <a:lnTo>
                  <a:pt x="66800" y="51460"/>
                </a:lnTo>
                <a:lnTo>
                  <a:pt x="66810" y="51530"/>
                </a:lnTo>
                <a:lnTo>
                  <a:pt x="66770" y="51610"/>
                </a:lnTo>
                <a:lnTo>
                  <a:pt x="66700" y="51670"/>
                </a:lnTo>
                <a:lnTo>
                  <a:pt x="66640" y="51740"/>
                </a:lnTo>
                <a:lnTo>
                  <a:pt x="66570" y="51780"/>
                </a:lnTo>
                <a:lnTo>
                  <a:pt x="66490" y="51750"/>
                </a:lnTo>
                <a:lnTo>
                  <a:pt x="66430" y="51730"/>
                </a:lnTo>
                <a:lnTo>
                  <a:pt x="66370" y="51750"/>
                </a:lnTo>
                <a:lnTo>
                  <a:pt x="66310" y="51720"/>
                </a:lnTo>
                <a:lnTo>
                  <a:pt x="66290" y="51700"/>
                </a:lnTo>
                <a:lnTo>
                  <a:pt x="66330" y="51800"/>
                </a:lnTo>
                <a:lnTo>
                  <a:pt x="66360" y="51890"/>
                </a:lnTo>
                <a:lnTo>
                  <a:pt x="66350" y="51930"/>
                </a:lnTo>
                <a:lnTo>
                  <a:pt x="66350" y="51940"/>
                </a:lnTo>
                <a:lnTo>
                  <a:pt x="66340" y="51970"/>
                </a:lnTo>
                <a:lnTo>
                  <a:pt x="66270" y="51970"/>
                </a:lnTo>
                <a:lnTo>
                  <a:pt x="66220" y="51900"/>
                </a:lnTo>
                <a:lnTo>
                  <a:pt x="66170" y="51890"/>
                </a:lnTo>
                <a:lnTo>
                  <a:pt x="66090" y="51880"/>
                </a:lnTo>
                <a:lnTo>
                  <a:pt x="66070" y="51900"/>
                </a:lnTo>
                <a:lnTo>
                  <a:pt x="66060" y="51900"/>
                </a:lnTo>
                <a:lnTo>
                  <a:pt x="66050" y="51910"/>
                </a:lnTo>
                <a:lnTo>
                  <a:pt x="66060" y="51950"/>
                </a:lnTo>
                <a:lnTo>
                  <a:pt x="66070" y="51970"/>
                </a:lnTo>
                <a:lnTo>
                  <a:pt x="66050" y="51990"/>
                </a:lnTo>
                <a:lnTo>
                  <a:pt x="65970" y="51970"/>
                </a:lnTo>
                <a:lnTo>
                  <a:pt x="65950" y="52000"/>
                </a:lnTo>
                <a:lnTo>
                  <a:pt x="65940" y="52040"/>
                </a:lnTo>
                <a:lnTo>
                  <a:pt x="65950" y="52070"/>
                </a:lnTo>
                <a:lnTo>
                  <a:pt x="66000" y="52040"/>
                </a:lnTo>
                <a:lnTo>
                  <a:pt x="66010" y="52050"/>
                </a:lnTo>
                <a:lnTo>
                  <a:pt x="66020" y="52080"/>
                </a:lnTo>
                <a:lnTo>
                  <a:pt x="65980" y="52140"/>
                </a:lnTo>
                <a:lnTo>
                  <a:pt x="65930" y="52160"/>
                </a:lnTo>
                <a:lnTo>
                  <a:pt x="65760" y="52190"/>
                </a:lnTo>
                <a:lnTo>
                  <a:pt x="65690" y="52180"/>
                </a:lnTo>
                <a:lnTo>
                  <a:pt x="65610" y="52160"/>
                </a:lnTo>
                <a:lnTo>
                  <a:pt x="65560" y="52150"/>
                </a:lnTo>
                <a:lnTo>
                  <a:pt x="65490" y="52190"/>
                </a:lnTo>
                <a:lnTo>
                  <a:pt x="65430" y="52230"/>
                </a:lnTo>
                <a:lnTo>
                  <a:pt x="65410" y="52260"/>
                </a:lnTo>
                <a:lnTo>
                  <a:pt x="65400" y="52270"/>
                </a:lnTo>
                <a:lnTo>
                  <a:pt x="65340" y="52300"/>
                </a:lnTo>
                <a:lnTo>
                  <a:pt x="65290" y="52310"/>
                </a:lnTo>
                <a:lnTo>
                  <a:pt x="65240" y="52290"/>
                </a:lnTo>
                <a:lnTo>
                  <a:pt x="65190" y="52290"/>
                </a:lnTo>
                <a:lnTo>
                  <a:pt x="65130" y="52280"/>
                </a:lnTo>
                <a:lnTo>
                  <a:pt x="65110" y="52270"/>
                </a:lnTo>
                <a:lnTo>
                  <a:pt x="65070" y="52270"/>
                </a:lnTo>
                <a:lnTo>
                  <a:pt x="65010" y="52290"/>
                </a:lnTo>
                <a:lnTo>
                  <a:pt x="65010" y="52360"/>
                </a:lnTo>
                <a:lnTo>
                  <a:pt x="65000" y="52410"/>
                </a:lnTo>
                <a:lnTo>
                  <a:pt x="64980" y="52430"/>
                </a:lnTo>
                <a:lnTo>
                  <a:pt x="64940" y="52450"/>
                </a:lnTo>
                <a:lnTo>
                  <a:pt x="64860" y="52500"/>
                </a:lnTo>
                <a:lnTo>
                  <a:pt x="64790" y="52500"/>
                </a:lnTo>
                <a:lnTo>
                  <a:pt x="64770" y="52490"/>
                </a:lnTo>
                <a:lnTo>
                  <a:pt x="64720" y="52500"/>
                </a:lnTo>
                <a:lnTo>
                  <a:pt x="64720" y="52560"/>
                </a:lnTo>
                <a:lnTo>
                  <a:pt x="64670" y="52610"/>
                </a:lnTo>
                <a:lnTo>
                  <a:pt x="64620" y="52640"/>
                </a:lnTo>
                <a:lnTo>
                  <a:pt x="64580" y="52640"/>
                </a:lnTo>
                <a:lnTo>
                  <a:pt x="64560" y="52700"/>
                </a:lnTo>
                <a:lnTo>
                  <a:pt x="64550" y="52730"/>
                </a:lnTo>
                <a:lnTo>
                  <a:pt x="64500" y="52720"/>
                </a:lnTo>
                <a:lnTo>
                  <a:pt x="64490" y="52750"/>
                </a:lnTo>
                <a:lnTo>
                  <a:pt x="64460" y="52800"/>
                </a:lnTo>
                <a:lnTo>
                  <a:pt x="64420" y="52800"/>
                </a:lnTo>
                <a:lnTo>
                  <a:pt x="64380" y="52760"/>
                </a:lnTo>
                <a:lnTo>
                  <a:pt x="64350" y="52720"/>
                </a:lnTo>
                <a:lnTo>
                  <a:pt x="64350" y="52680"/>
                </a:lnTo>
                <a:lnTo>
                  <a:pt x="64340" y="52670"/>
                </a:lnTo>
                <a:lnTo>
                  <a:pt x="64300" y="52650"/>
                </a:lnTo>
                <a:lnTo>
                  <a:pt x="64300" y="52680"/>
                </a:lnTo>
                <a:lnTo>
                  <a:pt x="64280" y="52710"/>
                </a:lnTo>
                <a:lnTo>
                  <a:pt x="64260" y="52720"/>
                </a:lnTo>
                <a:lnTo>
                  <a:pt x="64250" y="52730"/>
                </a:lnTo>
                <a:lnTo>
                  <a:pt x="64230" y="52730"/>
                </a:lnTo>
                <a:lnTo>
                  <a:pt x="64230" y="52680"/>
                </a:lnTo>
                <a:lnTo>
                  <a:pt x="64180" y="52680"/>
                </a:lnTo>
                <a:lnTo>
                  <a:pt x="64160" y="52710"/>
                </a:lnTo>
                <a:lnTo>
                  <a:pt x="64120" y="52670"/>
                </a:lnTo>
                <a:lnTo>
                  <a:pt x="64140" y="52640"/>
                </a:lnTo>
                <a:lnTo>
                  <a:pt x="64080" y="52600"/>
                </a:lnTo>
                <a:lnTo>
                  <a:pt x="64100" y="52560"/>
                </a:lnTo>
                <a:lnTo>
                  <a:pt x="64140" y="52530"/>
                </a:lnTo>
                <a:lnTo>
                  <a:pt x="64160" y="52500"/>
                </a:lnTo>
                <a:lnTo>
                  <a:pt x="64140" y="52470"/>
                </a:lnTo>
                <a:lnTo>
                  <a:pt x="64100" y="52440"/>
                </a:lnTo>
                <a:lnTo>
                  <a:pt x="64030" y="52380"/>
                </a:lnTo>
                <a:lnTo>
                  <a:pt x="64020" y="52390"/>
                </a:lnTo>
                <a:lnTo>
                  <a:pt x="64030" y="52380"/>
                </a:lnTo>
                <a:lnTo>
                  <a:pt x="64080" y="52300"/>
                </a:lnTo>
                <a:lnTo>
                  <a:pt x="64120" y="52240"/>
                </a:lnTo>
                <a:lnTo>
                  <a:pt x="64150" y="52190"/>
                </a:lnTo>
                <a:lnTo>
                  <a:pt x="64180" y="52180"/>
                </a:lnTo>
                <a:lnTo>
                  <a:pt x="64200" y="52150"/>
                </a:lnTo>
                <a:lnTo>
                  <a:pt x="64240" y="52090"/>
                </a:lnTo>
                <a:lnTo>
                  <a:pt x="64260" y="52040"/>
                </a:lnTo>
                <a:lnTo>
                  <a:pt x="64230" y="52030"/>
                </a:lnTo>
                <a:lnTo>
                  <a:pt x="64170" y="52010"/>
                </a:lnTo>
                <a:lnTo>
                  <a:pt x="64130" y="52000"/>
                </a:lnTo>
                <a:lnTo>
                  <a:pt x="64070" y="51970"/>
                </a:lnTo>
                <a:lnTo>
                  <a:pt x="64080" y="51940"/>
                </a:lnTo>
                <a:lnTo>
                  <a:pt x="64180" y="51860"/>
                </a:lnTo>
                <a:lnTo>
                  <a:pt x="64170" y="51820"/>
                </a:lnTo>
                <a:lnTo>
                  <a:pt x="64120" y="51710"/>
                </a:lnTo>
                <a:lnTo>
                  <a:pt x="64070" y="51670"/>
                </a:lnTo>
                <a:lnTo>
                  <a:pt x="64000" y="51660"/>
                </a:lnTo>
                <a:lnTo>
                  <a:pt x="63970" y="51660"/>
                </a:lnTo>
                <a:lnTo>
                  <a:pt x="63950" y="51680"/>
                </a:lnTo>
                <a:lnTo>
                  <a:pt x="63930" y="51600"/>
                </a:lnTo>
                <a:lnTo>
                  <a:pt x="63880" y="51540"/>
                </a:lnTo>
                <a:lnTo>
                  <a:pt x="63830" y="51530"/>
                </a:lnTo>
                <a:lnTo>
                  <a:pt x="63790" y="51570"/>
                </a:lnTo>
                <a:lnTo>
                  <a:pt x="63710" y="51670"/>
                </a:lnTo>
                <a:lnTo>
                  <a:pt x="63640" y="51720"/>
                </a:lnTo>
                <a:lnTo>
                  <a:pt x="63640" y="51730"/>
                </a:lnTo>
                <a:lnTo>
                  <a:pt x="63560" y="51770"/>
                </a:lnTo>
                <a:lnTo>
                  <a:pt x="63530" y="51810"/>
                </a:lnTo>
                <a:lnTo>
                  <a:pt x="63460" y="51930"/>
                </a:lnTo>
                <a:lnTo>
                  <a:pt x="63440" y="51950"/>
                </a:lnTo>
                <a:lnTo>
                  <a:pt x="63400" y="52020"/>
                </a:lnTo>
                <a:lnTo>
                  <a:pt x="63360" y="52070"/>
                </a:lnTo>
                <a:lnTo>
                  <a:pt x="63360" y="52100"/>
                </a:lnTo>
                <a:lnTo>
                  <a:pt x="63300" y="52030"/>
                </a:lnTo>
                <a:lnTo>
                  <a:pt x="63240" y="52110"/>
                </a:lnTo>
                <a:lnTo>
                  <a:pt x="63240" y="52100"/>
                </a:lnTo>
                <a:lnTo>
                  <a:pt x="63200" y="52050"/>
                </a:lnTo>
                <a:lnTo>
                  <a:pt x="63160" y="52010"/>
                </a:lnTo>
                <a:lnTo>
                  <a:pt x="63080" y="52050"/>
                </a:lnTo>
                <a:lnTo>
                  <a:pt x="63010" y="51980"/>
                </a:lnTo>
                <a:lnTo>
                  <a:pt x="62990" y="51830"/>
                </a:lnTo>
                <a:lnTo>
                  <a:pt x="63030" y="51790"/>
                </a:lnTo>
                <a:lnTo>
                  <a:pt x="63120" y="51740"/>
                </a:lnTo>
                <a:lnTo>
                  <a:pt x="63120" y="51680"/>
                </a:lnTo>
                <a:lnTo>
                  <a:pt x="63140" y="51610"/>
                </a:lnTo>
                <a:lnTo>
                  <a:pt x="63160" y="51530"/>
                </a:lnTo>
                <a:lnTo>
                  <a:pt x="63180" y="51510"/>
                </a:lnTo>
                <a:lnTo>
                  <a:pt x="63130" y="51480"/>
                </a:lnTo>
                <a:lnTo>
                  <a:pt x="63100" y="51520"/>
                </a:lnTo>
                <a:lnTo>
                  <a:pt x="63020" y="51570"/>
                </a:lnTo>
                <a:lnTo>
                  <a:pt x="62980" y="51620"/>
                </a:lnTo>
                <a:lnTo>
                  <a:pt x="62940" y="51600"/>
                </a:lnTo>
                <a:lnTo>
                  <a:pt x="62970" y="51520"/>
                </a:lnTo>
                <a:lnTo>
                  <a:pt x="62940" y="51500"/>
                </a:lnTo>
                <a:lnTo>
                  <a:pt x="62870" y="51550"/>
                </a:lnTo>
                <a:lnTo>
                  <a:pt x="62820" y="51580"/>
                </a:lnTo>
                <a:lnTo>
                  <a:pt x="62800" y="51600"/>
                </a:lnTo>
                <a:lnTo>
                  <a:pt x="62780" y="51630"/>
                </a:lnTo>
                <a:lnTo>
                  <a:pt x="62780" y="51640"/>
                </a:lnTo>
                <a:lnTo>
                  <a:pt x="62750" y="51700"/>
                </a:lnTo>
                <a:lnTo>
                  <a:pt x="62710" y="51740"/>
                </a:lnTo>
                <a:lnTo>
                  <a:pt x="62660" y="51780"/>
                </a:lnTo>
                <a:lnTo>
                  <a:pt x="62610" y="51820"/>
                </a:lnTo>
                <a:lnTo>
                  <a:pt x="62560" y="51810"/>
                </a:lnTo>
                <a:lnTo>
                  <a:pt x="62530" y="51800"/>
                </a:lnTo>
                <a:lnTo>
                  <a:pt x="62460" y="51790"/>
                </a:lnTo>
                <a:lnTo>
                  <a:pt x="62420" y="51800"/>
                </a:lnTo>
                <a:lnTo>
                  <a:pt x="62390" y="51770"/>
                </a:lnTo>
                <a:lnTo>
                  <a:pt x="62330" y="51770"/>
                </a:lnTo>
                <a:lnTo>
                  <a:pt x="62290" y="51840"/>
                </a:lnTo>
                <a:lnTo>
                  <a:pt x="62250" y="51880"/>
                </a:lnTo>
                <a:lnTo>
                  <a:pt x="62200" y="51890"/>
                </a:lnTo>
                <a:lnTo>
                  <a:pt x="62170" y="51910"/>
                </a:lnTo>
                <a:lnTo>
                  <a:pt x="62150" y="51930"/>
                </a:lnTo>
                <a:lnTo>
                  <a:pt x="62130" y="51940"/>
                </a:lnTo>
                <a:lnTo>
                  <a:pt x="62100" y="51960"/>
                </a:lnTo>
                <a:lnTo>
                  <a:pt x="62070" y="51970"/>
                </a:lnTo>
                <a:lnTo>
                  <a:pt x="62060" y="51920"/>
                </a:lnTo>
                <a:lnTo>
                  <a:pt x="62080" y="51890"/>
                </a:lnTo>
                <a:lnTo>
                  <a:pt x="62060" y="51830"/>
                </a:lnTo>
                <a:lnTo>
                  <a:pt x="62000" y="51750"/>
                </a:lnTo>
                <a:lnTo>
                  <a:pt x="61990" y="51750"/>
                </a:lnTo>
                <a:lnTo>
                  <a:pt x="61920" y="51720"/>
                </a:lnTo>
                <a:lnTo>
                  <a:pt x="61910" y="51750"/>
                </a:lnTo>
                <a:lnTo>
                  <a:pt x="61900" y="51760"/>
                </a:lnTo>
                <a:lnTo>
                  <a:pt x="61860" y="51730"/>
                </a:lnTo>
                <a:lnTo>
                  <a:pt x="61840" y="51690"/>
                </a:lnTo>
                <a:lnTo>
                  <a:pt x="61790" y="51640"/>
                </a:lnTo>
                <a:lnTo>
                  <a:pt x="61770" y="51620"/>
                </a:lnTo>
                <a:lnTo>
                  <a:pt x="61690" y="51560"/>
                </a:lnTo>
                <a:lnTo>
                  <a:pt x="61520" y="51440"/>
                </a:lnTo>
                <a:lnTo>
                  <a:pt x="61410" y="51370"/>
                </a:lnTo>
                <a:lnTo>
                  <a:pt x="61380" y="51350"/>
                </a:lnTo>
                <a:lnTo>
                  <a:pt x="61350" y="51330"/>
                </a:lnTo>
                <a:lnTo>
                  <a:pt x="61290" y="51300"/>
                </a:lnTo>
                <a:lnTo>
                  <a:pt x="61220" y="51290"/>
                </a:lnTo>
                <a:lnTo>
                  <a:pt x="61140" y="51310"/>
                </a:lnTo>
                <a:lnTo>
                  <a:pt x="60990" y="51310"/>
                </a:lnTo>
                <a:lnTo>
                  <a:pt x="60900" y="51270"/>
                </a:lnTo>
                <a:lnTo>
                  <a:pt x="60850" y="51250"/>
                </a:lnTo>
                <a:lnTo>
                  <a:pt x="60760" y="51300"/>
                </a:lnTo>
                <a:lnTo>
                  <a:pt x="60710" y="51260"/>
                </a:lnTo>
                <a:lnTo>
                  <a:pt x="60700" y="51230"/>
                </a:lnTo>
                <a:lnTo>
                  <a:pt x="60640" y="51200"/>
                </a:lnTo>
                <a:lnTo>
                  <a:pt x="60620" y="51160"/>
                </a:lnTo>
                <a:lnTo>
                  <a:pt x="60600" y="51150"/>
                </a:lnTo>
                <a:lnTo>
                  <a:pt x="60560" y="51110"/>
                </a:lnTo>
                <a:lnTo>
                  <a:pt x="60490" y="51090"/>
                </a:lnTo>
                <a:lnTo>
                  <a:pt x="60420" y="51070"/>
                </a:lnTo>
                <a:lnTo>
                  <a:pt x="60350" y="51070"/>
                </a:lnTo>
                <a:lnTo>
                  <a:pt x="60260" y="51080"/>
                </a:lnTo>
                <a:lnTo>
                  <a:pt x="60130" y="51110"/>
                </a:lnTo>
                <a:lnTo>
                  <a:pt x="60080" y="51070"/>
                </a:lnTo>
                <a:lnTo>
                  <a:pt x="60000" y="50930"/>
                </a:lnTo>
                <a:lnTo>
                  <a:pt x="59960" y="50910"/>
                </a:lnTo>
                <a:lnTo>
                  <a:pt x="59880" y="50930"/>
                </a:lnTo>
                <a:lnTo>
                  <a:pt x="59790" y="50970"/>
                </a:lnTo>
                <a:lnTo>
                  <a:pt x="59760" y="50990"/>
                </a:lnTo>
                <a:lnTo>
                  <a:pt x="59780" y="51040"/>
                </a:lnTo>
                <a:lnTo>
                  <a:pt x="59720" y="51070"/>
                </a:lnTo>
                <a:lnTo>
                  <a:pt x="59700" y="51060"/>
                </a:lnTo>
                <a:lnTo>
                  <a:pt x="59670" y="51040"/>
                </a:lnTo>
                <a:lnTo>
                  <a:pt x="59540" y="51050"/>
                </a:lnTo>
                <a:lnTo>
                  <a:pt x="59460" y="51070"/>
                </a:lnTo>
                <a:lnTo>
                  <a:pt x="59420" y="51080"/>
                </a:lnTo>
                <a:lnTo>
                  <a:pt x="59440" y="51110"/>
                </a:lnTo>
                <a:lnTo>
                  <a:pt x="59490" y="51160"/>
                </a:lnTo>
                <a:lnTo>
                  <a:pt x="59480" y="51160"/>
                </a:lnTo>
                <a:lnTo>
                  <a:pt x="59440" y="51190"/>
                </a:lnTo>
                <a:lnTo>
                  <a:pt x="59420" y="51290"/>
                </a:lnTo>
                <a:lnTo>
                  <a:pt x="59420" y="51330"/>
                </a:lnTo>
                <a:lnTo>
                  <a:pt x="59470" y="51360"/>
                </a:lnTo>
                <a:lnTo>
                  <a:pt x="59490" y="51360"/>
                </a:lnTo>
                <a:lnTo>
                  <a:pt x="59510" y="51410"/>
                </a:lnTo>
                <a:lnTo>
                  <a:pt x="59580" y="51430"/>
                </a:lnTo>
                <a:lnTo>
                  <a:pt x="59610" y="51540"/>
                </a:lnTo>
                <a:lnTo>
                  <a:pt x="59590" y="51550"/>
                </a:lnTo>
                <a:lnTo>
                  <a:pt x="59530" y="51620"/>
                </a:lnTo>
                <a:lnTo>
                  <a:pt x="59460" y="51670"/>
                </a:lnTo>
                <a:lnTo>
                  <a:pt x="59400" y="51690"/>
                </a:lnTo>
                <a:lnTo>
                  <a:pt x="59340" y="51720"/>
                </a:lnTo>
                <a:lnTo>
                  <a:pt x="59310" y="51770"/>
                </a:lnTo>
                <a:lnTo>
                  <a:pt x="59270" y="51790"/>
                </a:lnTo>
                <a:lnTo>
                  <a:pt x="59240" y="51800"/>
                </a:lnTo>
                <a:lnTo>
                  <a:pt x="59230" y="51760"/>
                </a:lnTo>
                <a:lnTo>
                  <a:pt x="59130" y="51720"/>
                </a:lnTo>
                <a:lnTo>
                  <a:pt x="59110" y="51710"/>
                </a:lnTo>
                <a:lnTo>
                  <a:pt x="59080" y="51660"/>
                </a:lnTo>
                <a:lnTo>
                  <a:pt x="59000" y="51600"/>
                </a:lnTo>
                <a:lnTo>
                  <a:pt x="58930" y="51560"/>
                </a:lnTo>
                <a:lnTo>
                  <a:pt x="58860" y="51530"/>
                </a:lnTo>
                <a:lnTo>
                  <a:pt x="58770" y="51520"/>
                </a:lnTo>
                <a:lnTo>
                  <a:pt x="58710" y="51520"/>
                </a:lnTo>
                <a:lnTo>
                  <a:pt x="58580" y="51550"/>
                </a:lnTo>
                <a:lnTo>
                  <a:pt x="58490" y="51540"/>
                </a:lnTo>
                <a:lnTo>
                  <a:pt x="58440" y="51560"/>
                </a:lnTo>
                <a:lnTo>
                  <a:pt x="58400" y="51570"/>
                </a:lnTo>
                <a:lnTo>
                  <a:pt x="58330" y="51620"/>
                </a:lnTo>
                <a:lnTo>
                  <a:pt x="58330" y="51680"/>
                </a:lnTo>
                <a:lnTo>
                  <a:pt x="58260" y="51760"/>
                </a:lnTo>
                <a:lnTo>
                  <a:pt x="58210" y="51770"/>
                </a:lnTo>
                <a:lnTo>
                  <a:pt x="58190" y="51770"/>
                </a:lnTo>
                <a:lnTo>
                  <a:pt x="58180" y="51770"/>
                </a:lnTo>
                <a:lnTo>
                  <a:pt x="58080" y="51750"/>
                </a:lnTo>
                <a:lnTo>
                  <a:pt x="58020" y="51750"/>
                </a:lnTo>
                <a:lnTo>
                  <a:pt x="57910" y="51810"/>
                </a:lnTo>
                <a:lnTo>
                  <a:pt x="57980" y="51840"/>
                </a:lnTo>
                <a:lnTo>
                  <a:pt x="57980" y="51900"/>
                </a:lnTo>
                <a:lnTo>
                  <a:pt x="57930" y="51940"/>
                </a:lnTo>
                <a:lnTo>
                  <a:pt x="57920" y="51950"/>
                </a:lnTo>
                <a:lnTo>
                  <a:pt x="57870" y="52010"/>
                </a:lnTo>
                <a:lnTo>
                  <a:pt x="57810" y="52050"/>
                </a:lnTo>
                <a:lnTo>
                  <a:pt x="57810" y="52120"/>
                </a:lnTo>
                <a:lnTo>
                  <a:pt x="57740" y="52170"/>
                </a:lnTo>
                <a:lnTo>
                  <a:pt x="57740" y="52340"/>
                </a:lnTo>
                <a:lnTo>
                  <a:pt x="57680" y="52390"/>
                </a:lnTo>
                <a:lnTo>
                  <a:pt x="57710" y="52460"/>
                </a:lnTo>
                <a:lnTo>
                  <a:pt x="57650" y="52460"/>
                </a:lnTo>
                <a:lnTo>
                  <a:pt x="57620" y="52410"/>
                </a:lnTo>
                <a:lnTo>
                  <a:pt x="57590" y="52440"/>
                </a:lnTo>
                <a:lnTo>
                  <a:pt x="57590" y="52480"/>
                </a:lnTo>
                <a:lnTo>
                  <a:pt x="57590" y="52530"/>
                </a:lnTo>
                <a:lnTo>
                  <a:pt x="57590" y="52550"/>
                </a:lnTo>
                <a:lnTo>
                  <a:pt x="57590" y="52580"/>
                </a:lnTo>
                <a:lnTo>
                  <a:pt x="57540" y="52610"/>
                </a:lnTo>
                <a:lnTo>
                  <a:pt x="57540" y="52640"/>
                </a:lnTo>
                <a:lnTo>
                  <a:pt x="57510" y="52580"/>
                </a:lnTo>
                <a:lnTo>
                  <a:pt x="57470" y="52580"/>
                </a:lnTo>
                <a:lnTo>
                  <a:pt x="57370" y="52540"/>
                </a:lnTo>
                <a:lnTo>
                  <a:pt x="57360" y="52490"/>
                </a:lnTo>
                <a:lnTo>
                  <a:pt x="57370" y="52410"/>
                </a:lnTo>
                <a:lnTo>
                  <a:pt x="57360" y="52340"/>
                </a:lnTo>
                <a:lnTo>
                  <a:pt x="57370" y="52260"/>
                </a:lnTo>
                <a:lnTo>
                  <a:pt x="57310" y="52170"/>
                </a:lnTo>
                <a:lnTo>
                  <a:pt x="57290" y="52180"/>
                </a:lnTo>
                <a:lnTo>
                  <a:pt x="57280" y="52190"/>
                </a:lnTo>
                <a:lnTo>
                  <a:pt x="57230" y="52250"/>
                </a:lnTo>
                <a:lnTo>
                  <a:pt x="57170" y="52270"/>
                </a:lnTo>
                <a:lnTo>
                  <a:pt x="57140" y="52280"/>
                </a:lnTo>
                <a:lnTo>
                  <a:pt x="57110" y="52300"/>
                </a:lnTo>
                <a:lnTo>
                  <a:pt x="57070" y="52280"/>
                </a:lnTo>
                <a:lnTo>
                  <a:pt x="57080" y="52220"/>
                </a:lnTo>
                <a:lnTo>
                  <a:pt x="57100" y="52130"/>
                </a:lnTo>
                <a:lnTo>
                  <a:pt x="57060" y="52080"/>
                </a:lnTo>
                <a:lnTo>
                  <a:pt x="56990" y="52070"/>
                </a:lnTo>
                <a:lnTo>
                  <a:pt x="56980" y="52000"/>
                </a:lnTo>
                <a:lnTo>
                  <a:pt x="57030" y="51920"/>
                </a:lnTo>
                <a:lnTo>
                  <a:pt x="57060" y="51870"/>
                </a:lnTo>
                <a:lnTo>
                  <a:pt x="57020" y="51860"/>
                </a:lnTo>
                <a:lnTo>
                  <a:pt x="56990" y="51850"/>
                </a:lnTo>
                <a:lnTo>
                  <a:pt x="57000" y="51820"/>
                </a:lnTo>
                <a:lnTo>
                  <a:pt x="56950" y="51770"/>
                </a:lnTo>
                <a:lnTo>
                  <a:pt x="56880" y="51730"/>
                </a:lnTo>
                <a:lnTo>
                  <a:pt x="56820" y="51720"/>
                </a:lnTo>
                <a:lnTo>
                  <a:pt x="56730" y="51670"/>
                </a:lnTo>
                <a:lnTo>
                  <a:pt x="56730" y="51640"/>
                </a:lnTo>
                <a:lnTo>
                  <a:pt x="56720" y="51550"/>
                </a:lnTo>
                <a:lnTo>
                  <a:pt x="56710" y="51500"/>
                </a:lnTo>
                <a:lnTo>
                  <a:pt x="56670" y="51440"/>
                </a:lnTo>
                <a:lnTo>
                  <a:pt x="56650" y="51410"/>
                </a:lnTo>
                <a:lnTo>
                  <a:pt x="56570" y="51440"/>
                </a:lnTo>
                <a:lnTo>
                  <a:pt x="56540" y="51490"/>
                </a:lnTo>
                <a:lnTo>
                  <a:pt x="56530" y="51560"/>
                </a:lnTo>
                <a:lnTo>
                  <a:pt x="56530" y="51580"/>
                </a:lnTo>
                <a:lnTo>
                  <a:pt x="56530" y="51620"/>
                </a:lnTo>
                <a:lnTo>
                  <a:pt x="56520" y="51620"/>
                </a:lnTo>
                <a:lnTo>
                  <a:pt x="56410" y="51640"/>
                </a:lnTo>
                <a:lnTo>
                  <a:pt x="56340" y="51550"/>
                </a:lnTo>
                <a:lnTo>
                  <a:pt x="56310" y="51490"/>
                </a:lnTo>
                <a:lnTo>
                  <a:pt x="56300" y="51480"/>
                </a:lnTo>
                <a:lnTo>
                  <a:pt x="56260" y="51440"/>
                </a:lnTo>
                <a:lnTo>
                  <a:pt x="56260" y="51400"/>
                </a:lnTo>
                <a:lnTo>
                  <a:pt x="56310" y="51370"/>
                </a:lnTo>
                <a:lnTo>
                  <a:pt x="56360" y="51360"/>
                </a:lnTo>
                <a:lnTo>
                  <a:pt x="56410" y="51380"/>
                </a:lnTo>
                <a:lnTo>
                  <a:pt x="56420" y="51380"/>
                </a:lnTo>
                <a:lnTo>
                  <a:pt x="56480" y="51360"/>
                </a:lnTo>
                <a:lnTo>
                  <a:pt x="56490" y="51350"/>
                </a:lnTo>
                <a:lnTo>
                  <a:pt x="56490" y="51310"/>
                </a:lnTo>
                <a:lnTo>
                  <a:pt x="56490" y="51300"/>
                </a:lnTo>
                <a:lnTo>
                  <a:pt x="56480" y="51230"/>
                </a:lnTo>
                <a:lnTo>
                  <a:pt x="56540" y="51160"/>
                </a:lnTo>
                <a:lnTo>
                  <a:pt x="56480" y="51080"/>
                </a:lnTo>
                <a:lnTo>
                  <a:pt x="56480" y="51060"/>
                </a:lnTo>
                <a:lnTo>
                  <a:pt x="56510" y="50980"/>
                </a:lnTo>
                <a:lnTo>
                  <a:pt x="56550" y="50900"/>
                </a:lnTo>
                <a:lnTo>
                  <a:pt x="56550" y="50780"/>
                </a:lnTo>
                <a:lnTo>
                  <a:pt x="56550" y="50740"/>
                </a:lnTo>
                <a:lnTo>
                  <a:pt x="56520" y="50690"/>
                </a:lnTo>
                <a:lnTo>
                  <a:pt x="56450" y="50590"/>
                </a:lnTo>
                <a:lnTo>
                  <a:pt x="56390" y="50530"/>
                </a:lnTo>
                <a:lnTo>
                  <a:pt x="56320" y="50510"/>
                </a:lnTo>
                <a:lnTo>
                  <a:pt x="56320" y="50430"/>
                </a:lnTo>
                <a:lnTo>
                  <a:pt x="56330" y="50290"/>
                </a:lnTo>
                <a:lnTo>
                  <a:pt x="56360" y="50290"/>
                </a:lnTo>
                <a:lnTo>
                  <a:pt x="56400" y="50280"/>
                </a:lnTo>
                <a:lnTo>
                  <a:pt x="56470" y="50310"/>
                </a:lnTo>
                <a:lnTo>
                  <a:pt x="56590" y="50290"/>
                </a:lnTo>
                <a:lnTo>
                  <a:pt x="56620" y="50260"/>
                </a:lnTo>
                <a:lnTo>
                  <a:pt x="56630" y="50190"/>
                </a:lnTo>
                <a:lnTo>
                  <a:pt x="56660" y="50070"/>
                </a:lnTo>
                <a:lnTo>
                  <a:pt x="56710" y="50080"/>
                </a:lnTo>
                <a:lnTo>
                  <a:pt x="56770" y="50180"/>
                </a:lnTo>
                <a:lnTo>
                  <a:pt x="56910" y="50290"/>
                </a:lnTo>
                <a:lnTo>
                  <a:pt x="56980" y="50270"/>
                </a:lnTo>
                <a:lnTo>
                  <a:pt x="57020" y="50190"/>
                </a:lnTo>
                <a:lnTo>
                  <a:pt x="57060" y="50150"/>
                </a:lnTo>
                <a:lnTo>
                  <a:pt x="57090" y="50120"/>
                </a:lnTo>
                <a:lnTo>
                  <a:pt x="57160" y="50050"/>
                </a:lnTo>
                <a:lnTo>
                  <a:pt x="57230" y="50040"/>
                </a:lnTo>
                <a:lnTo>
                  <a:pt x="57300" y="50040"/>
                </a:lnTo>
                <a:lnTo>
                  <a:pt x="57340" y="50100"/>
                </a:lnTo>
                <a:lnTo>
                  <a:pt x="57400" y="50180"/>
                </a:lnTo>
                <a:lnTo>
                  <a:pt x="57410" y="50210"/>
                </a:lnTo>
                <a:lnTo>
                  <a:pt x="57470" y="50210"/>
                </a:lnTo>
                <a:lnTo>
                  <a:pt x="57500" y="50190"/>
                </a:lnTo>
                <a:lnTo>
                  <a:pt x="57550" y="50130"/>
                </a:lnTo>
                <a:lnTo>
                  <a:pt x="57620" y="50060"/>
                </a:lnTo>
                <a:lnTo>
                  <a:pt x="57650" y="50060"/>
                </a:lnTo>
                <a:lnTo>
                  <a:pt x="57670" y="50090"/>
                </a:lnTo>
                <a:lnTo>
                  <a:pt x="57720" y="50150"/>
                </a:lnTo>
                <a:lnTo>
                  <a:pt x="57730" y="50200"/>
                </a:lnTo>
                <a:lnTo>
                  <a:pt x="57720" y="50240"/>
                </a:lnTo>
                <a:lnTo>
                  <a:pt x="57750" y="50300"/>
                </a:lnTo>
                <a:lnTo>
                  <a:pt x="57810" y="50240"/>
                </a:lnTo>
                <a:lnTo>
                  <a:pt x="57820" y="50160"/>
                </a:lnTo>
                <a:lnTo>
                  <a:pt x="57860" y="50070"/>
                </a:lnTo>
                <a:lnTo>
                  <a:pt x="57940" y="50000"/>
                </a:lnTo>
                <a:lnTo>
                  <a:pt x="58010" y="50000"/>
                </a:lnTo>
                <a:lnTo>
                  <a:pt x="58070" y="49990"/>
                </a:lnTo>
                <a:lnTo>
                  <a:pt x="58140" y="49860"/>
                </a:lnTo>
                <a:lnTo>
                  <a:pt x="58180" y="49810"/>
                </a:lnTo>
                <a:lnTo>
                  <a:pt x="58200" y="49780"/>
                </a:lnTo>
                <a:lnTo>
                  <a:pt x="58280" y="49710"/>
                </a:lnTo>
                <a:lnTo>
                  <a:pt x="58340" y="49650"/>
                </a:lnTo>
                <a:lnTo>
                  <a:pt x="58470" y="49610"/>
                </a:lnTo>
                <a:lnTo>
                  <a:pt x="58590" y="49610"/>
                </a:lnTo>
                <a:lnTo>
                  <a:pt x="58660" y="49580"/>
                </a:lnTo>
                <a:lnTo>
                  <a:pt x="58690" y="49590"/>
                </a:lnTo>
                <a:lnTo>
                  <a:pt x="58710" y="49700"/>
                </a:lnTo>
                <a:lnTo>
                  <a:pt x="58780" y="49760"/>
                </a:lnTo>
                <a:lnTo>
                  <a:pt x="58840" y="49720"/>
                </a:lnTo>
                <a:lnTo>
                  <a:pt x="58860" y="49690"/>
                </a:lnTo>
                <a:lnTo>
                  <a:pt x="58890" y="49630"/>
                </a:lnTo>
                <a:lnTo>
                  <a:pt x="58940" y="49500"/>
                </a:lnTo>
                <a:lnTo>
                  <a:pt x="58870" y="49340"/>
                </a:lnTo>
                <a:lnTo>
                  <a:pt x="58850" y="49260"/>
                </a:lnTo>
                <a:lnTo>
                  <a:pt x="58860" y="49180"/>
                </a:lnTo>
                <a:lnTo>
                  <a:pt x="58950" y="49140"/>
                </a:lnTo>
                <a:lnTo>
                  <a:pt x="58880" y="49010"/>
                </a:lnTo>
                <a:lnTo>
                  <a:pt x="58890" y="48890"/>
                </a:lnTo>
                <a:lnTo>
                  <a:pt x="58890" y="48880"/>
                </a:lnTo>
                <a:lnTo>
                  <a:pt x="58790" y="48700"/>
                </a:lnTo>
                <a:lnTo>
                  <a:pt x="58760" y="48720"/>
                </a:lnTo>
                <a:lnTo>
                  <a:pt x="58730" y="48700"/>
                </a:lnTo>
                <a:lnTo>
                  <a:pt x="58700" y="48650"/>
                </a:lnTo>
                <a:lnTo>
                  <a:pt x="58610" y="48620"/>
                </a:lnTo>
                <a:lnTo>
                  <a:pt x="58610" y="48570"/>
                </a:lnTo>
                <a:lnTo>
                  <a:pt x="58560" y="48540"/>
                </a:lnTo>
                <a:lnTo>
                  <a:pt x="58550" y="48540"/>
                </a:lnTo>
                <a:lnTo>
                  <a:pt x="58470" y="48470"/>
                </a:lnTo>
                <a:lnTo>
                  <a:pt x="58410" y="48490"/>
                </a:lnTo>
                <a:lnTo>
                  <a:pt x="58370" y="48490"/>
                </a:lnTo>
                <a:lnTo>
                  <a:pt x="58260" y="48460"/>
                </a:lnTo>
                <a:lnTo>
                  <a:pt x="58290" y="48390"/>
                </a:lnTo>
                <a:lnTo>
                  <a:pt x="58290" y="48330"/>
                </a:lnTo>
                <a:lnTo>
                  <a:pt x="58220" y="48180"/>
                </a:lnTo>
                <a:lnTo>
                  <a:pt x="58180" y="48140"/>
                </a:lnTo>
                <a:lnTo>
                  <a:pt x="58120" y="48140"/>
                </a:lnTo>
                <a:lnTo>
                  <a:pt x="58070" y="48170"/>
                </a:lnTo>
                <a:lnTo>
                  <a:pt x="58050" y="48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