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Henan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e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0160" y="45440"/>
                </a:moveTo>
                <a:lnTo>
                  <a:pt x="60190" y="45400"/>
                </a:lnTo>
                <a:lnTo>
                  <a:pt x="60210" y="45360"/>
                </a:lnTo>
                <a:lnTo>
                  <a:pt x="60220" y="45320"/>
                </a:lnTo>
                <a:lnTo>
                  <a:pt x="60230" y="45290"/>
                </a:lnTo>
                <a:lnTo>
                  <a:pt x="60240" y="45190"/>
                </a:lnTo>
                <a:lnTo>
                  <a:pt x="60230" y="45100"/>
                </a:lnTo>
                <a:lnTo>
                  <a:pt x="60220" y="45030"/>
                </a:lnTo>
                <a:lnTo>
                  <a:pt x="60210" y="44960"/>
                </a:lnTo>
                <a:lnTo>
                  <a:pt x="60180" y="44930"/>
                </a:lnTo>
                <a:lnTo>
                  <a:pt x="60160" y="44910"/>
                </a:lnTo>
                <a:lnTo>
                  <a:pt x="60080" y="44830"/>
                </a:lnTo>
                <a:lnTo>
                  <a:pt x="60040" y="44790"/>
                </a:lnTo>
                <a:lnTo>
                  <a:pt x="60000" y="44760"/>
                </a:lnTo>
                <a:lnTo>
                  <a:pt x="59920" y="44720"/>
                </a:lnTo>
                <a:lnTo>
                  <a:pt x="59910" y="44660"/>
                </a:lnTo>
                <a:lnTo>
                  <a:pt x="59900" y="44550"/>
                </a:lnTo>
                <a:lnTo>
                  <a:pt x="59890" y="44540"/>
                </a:lnTo>
                <a:lnTo>
                  <a:pt x="59860" y="44510"/>
                </a:lnTo>
                <a:lnTo>
                  <a:pt x="59790" y="44450"/>
                </a:lnTo>
                <a:lnTo>
                  <a:pt x="59710" y="44400"/>
                </a:lnTo>
                <a:lnTo>
                  <a:pt x="59680" y="44420"/>
                </a:lnTo>
                <a:lnTo>
                  <a:pt x="59620" y="44430"/>
                </a:lnTo>
                <a:lnTo>
                  <a:pt x="59590" y="44360"/>
                </a:lnTo>
                <a:lnTo>
                  <a:pt x="59600" y="44350"/>
                </a:lnTo>
                <a:lnTo>
                  <a:pt x="59640" y="44270"/>
                </a:lnTo>
                <a:lnTo>
                  <a:pt x="59650" y="44260"/>
                </a:lnTo>
                <a:lnTo>
                  <a:pt x="59670" y="44220"/>
                </a:lnTo>
                <a:lnTo>
                  <a:pt x="59640" y="44210"/>
                </a:lnTo>
                <a:lnTo>
                  <a:pt x="59560" y="44140"/>
                </a:lnTo>
                <a:lnTo>
                  <a:pt x="59530" y="44050"/>
                </a:lnTo>
                <a:lnTo>
                  <a:pt x="59590" y="43970"/>
                </a:lnTo>
                <a:lnTo>
                  <a:pt x="59670" y="43930"/>
                </a:lnTo>
                <a:lnTo>
                  <a:pt x="59640" y="43870"/>
                </a:lnTo>
                <a:lnTo>
                  <a:pt x="59630" y="43850"/>
                </a:lnTo>
                <a:lnTo>
                  <a:pt x="59570" y="43800"/>
                </a:lnTo>
                <a:lnTo>
                  <a:pt x="59460" y="43750"/>
                </a:lnTo>
                <a:lnTo>
                  <a:pt x="59380" y="43720"/>
                </a:lnTo>
                <a:lnTo>
                  <a:pt x="59310" y="43680"/>
                </a:lnTo>
                <a:lnTo>
                  <a:pt x="59310" y="43630"/>
                </a:lnTo>
                <a:lnTo>
                  <a:pt x="59340" y="43620"/>
                </a:lnTo>
                <a:lnTo>
                  <a:pt x="59390" y="43600"/>
                </a:lnTo>
                <a:lnTo>
                  <a:pt x="59440" y="43570"/>
                </a:lnTo>
                <a:lnTo>
                  <a:pt x="59420" y="43520"/>
                </a:lnTo>
                <a:lnTo>
                  <a:pt x="59380" y="43460"/>
                </a:lnTo>
                <a:lnTo>
                  <a:pt x="59320" y="43420"/>
                </a:lnTo>
                <a:lnTo>
                  <a:pt x="59300" y="43390"/>
                </a:lnTo>
                <a:lnTo>
                  <a:pt x="59250" y="43320"/>
                </a:lnTo>
                <a:lnTo>
                  <a:pt x="59220" y="43260"/>
                </a:lnTo>
                <a:lnTo>
                  <a:pt x="59210" y="43210"/>
                </a:lnTo>
                <a:lnTo>
                  <a:pt x="59250" y="43170"/>
                </a:lnTo>
                <a:lnTo>
                  <a:pt x="59260" y="43120"/>
                </a:lnTo>
                <a:lnTo>
                  <a:pt x="59230" y="43060"/>
                </a:lnTo>
                <a:lnTo>
                  <a:pt x="59300" y="43070"/>
                </a:lnTo>
                <a:lnTo>
                  <a:pt x="59350" y="43060"/>
                </a:lnTo>
                <a:lnTo>
                  <a:pt x="59610" y="43100"/>
                </a:lnTo>
                <a:lnTo>
                  <a:pt x="59690" y="43070"/>
                </a:lnTo>
                <a:lnTo>
                  <a:pt x="59770" y="43010"/>
                </a:lnTo>
                <a:lnTo>
                  <a:pt x="59960" y="42950"/>
                </a:lnTo>
                <a:lnTo>
                  <a:pt x="60010" y="42910"/>
                </a:lnTo>
                <a:lnTo>
                  <a:pt x="60040" y="42890"/>
                </a:lnTo>
                <a:lnTo>
                  <a:pt x="60120" y="42890"/>
                </a:lnTo>
                <a:lnTo>
                  <a:pt x="60210" y="42840"/>
                </a:lnTo>
                <a:lnTo>
                  <a:pt x="60300" y="42820"/>
                </a:lnTo>
                <a:lnTo>
                  <a:pt x="60370" y="42750"/>
                </a:lnTo>
                <a:lnTo>
                  <a:pt x="60390" y="42740"/>
                </a:lnTo>
                <a:lnTo>
                  <a:pt x="60470" y="42750"/>
                </a:lnTo>
                <a:lnTo>
                  <a:pt x="60530" y="42720"/>
                </a:lnTo>
                <a:lnTo>
                  <a:pt x="60620" y="42710"/>
                </a:lnTo>
                <a:lnTo>
                  <a:pt x="60720" y="42680"/>
                </a:lnTo>
                <a:lnTo>
                  <a:pt x="60760" y="42680"/>
                </a:lnTo>
                <a:lnTo>
                  <a:pt x="60910" y="42660"/>
                </a:lnTo>
                <a:lnTo>
                  <a:pt x="61000" y="42630"/>
                </a:lnTo>
                <a:lnTo>
                  <a:pt x="61030" y="42610"/>
                </a:lnTo>
                <a:lnTo>
                  <a:pt x="61090" y="42490"/>
                </a:lnTo>
                <a:lnTo>
                  <a:pt x="61100" y="42480"/>
                </a:lnTo>
                <a:lnTo>
                  <a:pt x="61170" y="42430"/>
                </a:lnTo>
                <a:lnTo>
                  <a:pt x="61180" y="42370"/>
                </a:lnTo>
                <a:lnTo>
                  <a:pt x="61290" y="42330"/>
                </a:lnTo>
                <a:lnTo>
                  <a:pt x="61330" y="42280"/>
                </a:lnTo>
                <a:lnTo>
                  <a:pt x="61360" y="42240"/>
                </a:lnTo>
                <a:lnTo>
                  <a:pt x="61390" y="42210"/>
                </a:lnTo>
                <a:lnTo>
                  <a:pt x="61430" y="42190"/>
                </a:lnTo>
                <a:lnTo>
                  <a:pt x="61530" y="42170"/>
                </a:lnTo>
                <a:lnTo>
                  <a:pt x="61630" y="42170"/>
                </a:lnTo>
                <a:lnTo>
                  <a:pt x="61660" y="42190"/>
                </a:lnTo>
                <a:lnTo>
                  <a:pt x="61700" y="42250"/>
                </a:lnTo>
                <a:lnTo>
                  <a:pt x="61730" y="42210"/>
                </a:lnTo>
                <a:lnTo>
                  <a:pt x="61750" y="42150"/>
                </a:lnTo>
                <a:lnTo>
                  <a:pt x="61730" y="42010"/>
                </a:lnTo>
                <a:lnTo>
                  <a:pt x="61720" y="41930"/>
                </a:lnTo>
                <a:lnTo>
                  <a:pt x="61720" y="41860"/>
                </a:lnTo>
                <a:lnTo>
                  <a:pt x="61750" y="41830"/>
                </a:lnTo>
                <a:lnTo>
                  <a:pt x="61760" y="41830"/>
                </a:lnTo>
                <a:lnTo>
                  <a:pt x="61820" y="41830"/>
                </a:lnTo>
                <a:lnTo>
                  <a:pt x="61840" y="41830"/>
                </a:lnTo>
                <a:lnTo>
                  <a:pt x="61910" y="41890"/>
                </a:lnTo>
                <a:lnTo>
                  <a:pt x="61990" y="41900"/>
                </a:lnTo>
                <a:lnTo>
                  <a:pt x="62030" y="41890"/>
                </a:lnTo>
                <a:lnTo>
                  <a:pt x="62090" y="41900"/>
                </a:lnTo>
                <a:lnTo>
                  <a:pt x="62170" y="41920"/>
                </a:lnTo>
                <a:lnTo>
                  <a:pt x="62210" y="41900"/>
                </a:lnTo>
                <a:lnTo>
                  <a:pt x="62270" y="41910"/>
                </a:lnTo>
                <a:lnTo>
                  <a:pt x="62360" y="41920"/>
                </a:lnTo>
                <a:lnTo>
                  <a:pt x="62470" y="41940"/>
                </a:lnTo>
                <a:lnTo>
                  <a:pt x="62520" y="41940"/>
                </a:lnTo>
                <a:lnTo>
                  <a:pt x="62550" y="41950"/>
                </a:lnTo>
                <a:lnTo>
                  <a:pt x="62590" y="41890"/>
                </a:lnTo>
                <a:lnTo>
                  <a:pt x="62610" y="41890"/>
                </a:lnTo>
                <a:lnTo>
                  <a:pt x="62670" y="41930"/>
                </a:lnTo>
                <a:lnTo>
                  <a:pt x="62760" y="41960"/>
                </a:lnTo>
                <a:lnTo>
                  <a:pt x="62780" y="41940"/>
                </a:lnTo>
                <a:lnTo>
                  <a:pt x="62800" y="41920"/>
                </a:lnTo>
                <a:lnTo>
                  <a:pt x="62820" y="41910"/>
                </a:lnTo>
                <a:lnTo>
                  <a:pt x="62850" y="41900"/>
                </a:lnTo>
                <a:lnTo>
                  <a:pt x="62890" y="41860"/>
                </a:lnTo>
                <a:lnTo>
                  <a:pt x="62950" y="41900"/>
                </a:lnTo>
                <a:lnTo>
                  <a:pt x="63000" y="41890"/>
                </a:lnTo>
                <a:lnTo>
                  <a:pt x="63030" y="41850"/>
                </a:lnTo>
                <a:lnTo>
                  <a:pt x="63090" y="41860"/>
                </a:lnTo>
                <a:lnTo>
                  <a:pt x="63140" y="41820"/>
                </a:lnTo>
                <a:lnTo>
                  <a:pt x="63160" y="41780"/>
                </a:lnTo>
                <a:lnTo>
                  <a:pt x="63140" y="41710"/>
                </a:lnTo>
                <a:lnTo>
                  <a:pt x="63200" y="41720"/>
                </a:lnTo>
                <a:lnTo>
                  <a:pt x="63300" y="41770"/>
                </a:lnTo>
                <a:lnTo>
                  <a:pt x="63320" y="41740"/>
                </a:lnTo>
                <a:lnTo>
                  <a:pt x="63340" y="41650"/>
                </a:lnTo>
                <a:lnTo>
                  <a:pt x="63360" y="41610"/>
                </a:lnTo>
                <a:lnTo>
                  <a:pt x="63380" y="41590"/>
                </a:lnTo>
                <a:lnTo>
                  <a:pt x="63410" y="41530"/>
                </a:lnTo>
                <a:lnTo>
                  <a:pt x="63490" y="41530"/>
                </a:lnTo>
                <a:lnTo>
                  <a:pt x="63500" y="41530"/>
                </a:lnTo>
                <a:lnTo>
                  <a:pt x="63530" y="41600"/>
                </a:lnTo>
                <a:lnTo>
                  <a:pt x="63570" y="41570"/>
                </a:lnTo>
                <a:lnTo>
                  <a:pt x="63590" y="41530"/>
                </a:lnTo>
                <a:lnTo>
                  <a:pt x="63560" y="41480"/>
                </a:lnTo>
                <a:lnTo>
                  <a:pt x="63620" y="41490"/>
                </a:lnTo>
                <a:lnTo>
                  <a:pt x="63680" y="41500"/>
                </a:lnTo>
                <a:lnTo>
                  <a:pt x="63670" y="41460"/>
                </a:lnTo>
                <a:lnTo>
                  <a:pt x="63710" y="41440"/>
                </a:lnTo>
                <a:lnTo>
                  <a:pt x="63740" y="41430"/>
                </a:lnTo>
                <a:lnTo>
                  <a:pt x="63760" y="41430"/>
                </a:lnTo>
                <a:lnTo>
                  <a:pt x="63850" y="41360"/>
                </a:lnTo>
                <a:lnTo>
                  <a:pt x="63900" y="41300"/>
                </a:lnTo>
                <a:lnTo>
                  <a:pt x="63920" y="41240"/>
                </a:lnTo>
                <a:lnTo>
                  <a:pt x="63930" y="41180"/>
                </a:lnTo>
                <a:lnTo>
                  <a:pt x="64020" y="41210"/>
                </a:lnTo>
                <a:lnTo>
                  <a:pt x="64030" y="41100"/>
                </a:lnTo>
                <a:lnTo>
                  <a:pt x="63980" y="41000"/>
                </a:lnTo>
                <a:lnTo>
                  <a:pt x="63980" y="40910"/>
                </a:lnTo>
                <a:lnTo>
                  <a:pt x="63950" y="40850"/>
                </a:lnTo>
                <a:lnTo>
                  <a:pt x="64060" y="40850"/>
                </a:lnTo>
                <a:lnTo>
                  <a:pt x="64110" y="40820"/>
                </a:lnTo>
                <a:lnTo>
                  <a:pt x="64120" y="40810"/>
                </a:lnTo>
                <a:lnTo>
                  <a:pt x="64110" y="40730"/>
                </a:lnTo>
                <a:lnTo>
                  <a:pt x="64080" y="40680"/>
                </a:lnTo>
                <a:lnTo>
                  <a:pt x="64080" y="40630"/>
                </a:lnTo>
                <a:lnTo>
                  <a:pt x="64080" y="40600"/>
                </a:lnTo>
                <a:lnTo>
                  <a:pt x="64110" y="40560"/>
                </a:lnTo>
                <a:lnTo>
                  <a:pt x="64120" y="40560"/>
                </a:lnTo>
                <a:lnTo>
                  <a:pt x="64160" y="40540"/>
                </a:lnTo>
                <a:lnTo>
                  <a:pt x="64140" y="40490"/>
                </a:lnTo>
                <a:lnTo>
                  <a:pt x="64100" y="40440"/>
                </a:lnTo>
                <a:lnTo>
                  <a:pt x="64150" y="40370"/>
                </a:lnTo>
                <a:lnTo>
                  <a:pt x="64120" y="40340"/>
                </a:lnTo>
                <a:lnTo>
                  <a:pt x="64150" y="40270"/>
                </a:lnTo>
                <a:lnTo>
                  <a:pt x="64130" y="40230"/>
                </a:lnTo>
                <a:lnTo>
                  <a:pt x="64140" y="40190"/>
                </a:lnTo>
                <a:lnTo>
                  <a:pt x="64150" y="40130"/>
                </a:lnTo>
                <a:lnTo>
                  <a:pt x="64150" y="40050"/>
                </a:lnTo>
                <a:lnTo>
                  <a:pt x="64170" y="39970"/>
                </a:lnTo>
                <a:lnTo>
                  <a:pt x="64220" y="39920"/>
                </a:lnTo>
                <a:lnTo>
                  <a:pt x="64230" y="39890"/>
                </a:lnTo>
                <a:lnTo>
                  <a:pt x="64320" y="39930"/>
                </a:lnTo>
                <a:lnTo>
                  <a:pt x="64360" y="39910"/>
                </a:lnTo>
                <a:lnTo>
                  <a:pt x="64390" y="39880"/>
                </a:lnTo>
                <a:lnTo>
                  <a:pt x="64420" y="39870"/>
                </a:lnTo>
                <a:lnTo>
                  <a:pt x="64470" y="39900"/>
                </a:lnTo>
                <a:lnTo>
                  <a:pt x="64510" y="39920"/>
                </a:lnTo>
                <a:lnTo>
                  <a:pt x="64530" y="39930"/>
                </a:lnTo>
                <a:lnTo>
                  <a:pt x="64560" y="39930"/>
                </a:lnTo>
                <a:lnTo>
                  <a:pt x="64580" y="39900"/>
                </a:lnTo>
                <a:lnTo>
                  <a:pt x="64600" y="39890"/>
                </a:lnTo>
                <a:lnTo>
                  <a:pt x="64680" y="39920"/>
                </a:lnTo>
                <a:lnTo>
                  <a:pt x="64750" y="39970"/>
                </a:lnTo>
                <a:lnTo>
                  <a:pt x="64770" y="39950"/>
                </a:lnTo>
                <a:lnTo>
                  <a:pt x="64790" y="39950"/>
                </a:lnTo>
                <a:lnTo>
                  <a:pt x="64860" y="39990"/>
                </a:lnTo>
                <a:lnTo>
                  <a:pt x="64910" y="40030"/>
                </a:lnTo>
                <a:lnTo>
                  <a:pt x="64980" y="40050"/>
                </a:lnTo>
                <a:lnTo>
                  <a:pt x="65040" y="40070"/>
                </a:lnTo>
                <a:lnTo>
                  <a:pt x="65220" y="40100"/>
                </a:lnTo>
                <a:lnTo>
                  <a:pt x="65310" y="40170"/>
                </a:lnTo>
                <a:lnTo>
                  <a:pt x="65390" y="40210"/>
                </a:lnTo>
                <a:lnTo>
                  <a:pt x="65480" y="40300"/>
                </a:lnTo>
                <a:lnTo>
                  <a:pt x="65570" y="40270"/>
                </a:lnTo>
                <a:lnTo>
                  <a:pt x="65650" y="40240"/>
                </a:lnTo>
                <a:lnTo>
                  <a:pt x="65740" y="40290"/>
                </a:lnTo>
                <a:lnTo>
                  <a:pt x="65760" y="40290"/>
                </a:lnTo>
                <a:lnTo>
                  <a:pt x="65820" y="40270"/>
                </a:lnTo>
                <a:lnTo>
                  <a:pt x="65980" y="40260"/>
                </a:lnTo>
                <a:lnTo>
                  <a:pt x="66010" y="40390"/>
                </a:lnTo>
                <a:lnTo>
                  <a:pt x="66060" y="40430"/>
                </a:lnTo>
                <a:lnTo>
                  <a:pt x="66120" y="40390"/>
                </a:lnTo>
                <a:lnTo>
                  <a:pt x="66170" y="40320"/>
                </a:lnTo>
                <a:lnTo>
                  <a:pt x="66190" y="40250"/>
                </a:lnTo>
                <a:lnTo>
                  <a:pt x="66230" y="40160"/>
                </a:lnTo>
                <a:lnTo>
                  <a:pt x="66310" y="40120"/>
                </a:lnTo>
                <a:lnTo>
                  <a:pt x="66320" y="40110"/>
                </a:lnTo>
                <a:lnTo>
                  <a:pt x="66440" y="40160"/>
                </a:lnTo>
                <a:lnTo>
                  <a:pt x="66510" y="40240"/>
                </a:lnTo>
                <a:lnTo>
                  <a:pt x="66550" y="40300"/>
                </a:lnTo>
                <a:lnTo>
                  <a:pt x="66620" y="40340"/>
                </a:lnTo>
                <a:lnTo>
                  <a:pt x="66660" y="40330"/>
                </a:lnTo>
                <a:lnTo>
                  <a:pt x="66710" y="40290"/>
                </a:lnTo>
                <a:lnTo>
                  <a:pt x="66780" y="40250"/>
                </a:lnTo>
                <a:lnTo>
                  <a:pt x="66810" y="40280"/>
                </a:lnTo>
                <a:lnTo>
                  <a:pt x="66770" y="40350"/>
                </a:lnTo>
                <a:lnTo>
                  <a:pt x="66770" y="40460"/>
                </a:lnTo>
                <a:lnTo>
                  <a:pt x="66740" y="40510"/>
                </a:lnTo>
                <a:lnTo>
                  <a:pt x="66720" y="40530"/>
                </a:lnTo>
                <a:lnTo>
                  <a:pt x="66650" y="40580"/>
                </a:lnTo>
                <a:lnTo>
                  <a:pt x="66630" y="40630"/>
                </a:lnTo>
                <a:lnTo>
                  <a:pt x="66630" y="40680"/>
                </a:lnTo>
                <a:lnTo>
                  <a:pt x="66620" y="40730"/>
                </a:lnTo>
                <a:lnTo>
                  <a:pt x="66610" y="40800"/>
                </a:lnTo>
                <a:lnTo>
                  <a:pt x="66630" y="40880"/>
                </a:lnTo>
                <a:lnTo>
                  <a:pt x="66630" y="40890"/>
                </a:lnTo>
                <a:lnTo>
                  <a:pt x="66660" y="40900"/>
                </a:lnTo>
                <a:lnTo>
                  <a:pt x="66750" y="40830"/>
                </a:lnTo>
                <a:lnTo>
                  <a:pt x="66820" y="40750"/>
                </a:lnTo>
                <a:lnTo>
                  <a:pt x="66890" y="40710"/>
                </a:lnTo>
                <a:lnTo>
                  <a:pt x="66980" y="40690"/>
                </a:lnTo>
                <a:lnTo>
                  <a:pt x="67080" y="40660"/>
                </a:lnTo>
                <a:lnTo>
                  <a:pt x="67120" y="40620"/>
                </a:lnTo>
                <a:lnTo>
                  <a:pt x="67130" y="40610"/>
                </a:lnTo>
                <a:lnTo>
                  <a:pt x="67160" y="40580"/>
                </a:lnTo>
                <a:lnTo>
                  <a:pt x="67200" y="40570"/>
                </a:lnTo>
                <a:lnTo>
                  <a:pt x="67260" y="40580"/>
                </a:lnTo>
                <a:lnTo>
                  <a:pt x="67330" y="40570"/>
                </a:lnTo>
                <a:lnTo>
                  <a:pt x="67370" y="40580"/>
                </a:lnTo>
                <a:lnTo>
                  <a:pt x="67400" y="40570"/>
                </a:lnTo>
                <a:lnTo>
                  <a:pt x="67520" y="40460"/>
                </a:lnTo>
                <a:lnTo>
                  <a:pt x="67620" y="40380"/>
                </a:lnTo>
                <a:lnTo>
                  <a:pt x="67600" y="40290"/>
                </a:lnTo>
                <a:lnTo>
                  <a:pt x="67630" y="40230"/>
                </a:lnTo>
                <a:lnTo>
                  <a:pt x="67660" y="40230"/>
                </a:lnTo>
                <a:lnTo>
                  <a:pt x="67680" y="40270"/>
                </a:lnTo>
                <a:lnTo>
                  <a:pt x="67700" y="40280"/>
                </a:lnTo>
                <a:lnTo>
                  <a:pt x="67730" y="40310"/>
                </a:lnTo>
                <a:lnTo>
                  <a:pt x="67670" y="40490"/>
                </a:lnTo>
                <a:lnTo>
                  <a:pt x="67660" y="40550"/>
                </a:lnTo>
                <a:lnTo>
                  <a:pt x="67460" y="40580"/>
                </a:lnTo>
                <a:lnTo>
                  <a:pt x="67400" y="40640"/>
                </a:lnTo>
                <a:lnTo>
                  <a:pt x="67400" y="40750"/>
                </a:lnTo>
                <a:lnTo>
                  <a:pt x="67350" y="40780"/>
                </a:lnTo>
                <a:lnTo>
                  <a:pt x="67250" y="40790"/>
                </a:lnTo>
                <a:lnTo>
                  <a:pt x="67210" y="40810"/>
                </a:lnTo>
                <a:lnTo>
                  <a:pt x="67160" y="40870"/>
                </a:lnTo>
                <a:lnTo>
                  <a:pt x="67080" y="41000"/>
                </a:lnTo>
                <a:lnTo>
                  <a:pt x="67020" y="40990"/>
                </a:lnTo>
                <a:lnTo>
                  <a:pt x="66990" y="40970"/>
                </a:lnTo>
                <a:lnTo>
                  <a:pt x="66940" y="40990"/>
                </a:lnTo>
                <a:lnTo>
                  <a:pt x="66900" y="41010"/>
                </a:lnTo>
                <a:lnTo>
                  <a:pt x="66850" y="41050"/>
                </a:lnTo>
                <a:lnTo>
                  <a:pt x="66820" y="41110"/>
                </a:lnTo>
                <a:lnTo>
                  <a:pt x="66760" y="41170"/>
                </a:lnTo>
                <a:lnTo>
                  <a:pt x="66700" y="41220"/>
                </a:lnTo>
                <a:lnTo>
                  <a:pt x="66690" y="41320"/>
                </a:lnTo>
                <a:lnTo>
                  <a:pt x="66570" y="41310"/>
                </a:lnTo>
                <a:lnTo>
                  <a:pt x="66600" y="41450"/>
                </a:lnTo>
                <a:lnTo>
                  <a:pt x="66440" y="41580"/>
                </a:lnTo>
                <a:lnTo>
                  <a:pt x="66360" y="41550"/>
                </a:lnTo>
                <a:lnTo>
                  <a:pt x="66120" y="41680"/>
                </a:lnTo>
                <a:lnTo>
                  <a:pt x="66120" y="41700"/>
                </a:lnTo>
                <a:lnTo>
                  <a:pt x="66110" y="41810"/>
                </a:lnTo>
                <a:lnTo>
                  <a:pt x="66080" y="41880"/>
                </a:lnTo>
                <a:lnTo>
                  <a:pt x="66020" y="41930"/>
                </a:lnTo>
                <a:lnTo>
                  <a:pt x="65960" y="41950"/>
                </a:lnTo>
                <a:lnTo>
                  <a:pt x="65870" y="42030"/>
                </a:lnTo>
                <a:lnTo>
                  <a:pt x="65880" y="42160"/>
                </a:lnTo>
                <a:lnTo>
                  <a:pt x="65880" y="42190"/>
                </a:lnTo>
                <a:lnTo>
                  <a:pt x="65820" y="42290"/>
                </a:lnTo>
                <a:lnTo>
                  <a:pt x="65820" y="42310"/>
                </a:lnTo>
                <a:lnTo>
                  <a:pt x="66000" y="42340"/>
                </a:lnTo>
                <a:lnTo>
                  <a:pt x="66090" y="42370"/>
                </a:lnTo>
                <a:lnTo>
                  <a:pt x="66280" y="42340"/>
                </a:lnTo>
                <a:lnTo>
                  <a:pt x="66330" y="42360"/>
                </a:lnTo>
                <a:lnTo>
                  <a:pt x="66360" y="42380"/>
                </a:lnTo>
                <a:lnTo>
                  <a:pt x="66400" y="42450"/>
                </a:lnTo>
                <a:lnTo>
                  <a:pt x="66410" y="42490"/>
                </a:lnTo>
                <a:lnTo>
                  <a:pt x="66420" y="42510"/>
                </a:lnTo>
                <a:lnTo>
                  <a:pt x="66460" y="42520"/>
                </a:lnTo>
                <a:lnTo>
                  <a:pt x="66460" y="42560"/>
                </a:lnTo>
                <a:lnTo>
                  <a:pt x="66460" y="42580"/>
                </a:lnTo>
                <a:lnTo>
                  <a:pt x="66500" y="42590"/>
                </a:lnTo>
                <a:lnTo>
                  <a:pt x="66580" y="42600"/>
                </a:lnTo>
                <a:lnTo>
                  <a:pt x="66660" y="42630"/>
                </a:lnTo>
                <a:lnTo>
                  <a:pt x="66740" y="42720"/>
                </a:lnTo>
                <a:lnTo>
                  <a:pt x="66760" y="42840"/>
                </a:lnTo>
                <a:lnTo>
                  <a:pt x="66780" y="42950"/>
                </a:lnTo>
                <a:lnTo>
                  <a:pt x="66790" y="42990"/>
                </a:lnTo>
                <a:lnTo>
                  <a:pt x="66790" y="43020"/>
                </a:lnTo>
                <a:lnTo>
                  <a:pt x="66830" y="43090"/>
                </a:lnTo>
                <a:lnTo>
                  <a:pt x="66870" y="43130"/>
                </a:lnTo>
                <a:lnTo>
                  <a:pt x="66940" y="43110"/>
                </a:lnTo>
                <a:lnTo>
                  <a:pt x="66980" y="43120"/>
                </a:lnTo>
                <a:lnTo>
                  <a:pt x="67010" y="43140"/>
                </a:lnTo>
                <a:lnTo>
                  <a:pt x="67080" y="43160"/>
                </a:lnTo>
                <a:lnTo>
                  <a:pt x="67110" y="43150"/>
                </a:lnTo>
                <a:lnTo>
                  <a:pt x="67110" y="43120"/>
                </a:lnTo>
                <a:lnTo>
                  <a:pt x="67120" y="43100"/>
                </a:lnTo>
                <a:lnTo>
                  <a:pt x="67140" y="43100"/>
                </a:lnTo>
                <a:lnTo>
                  <a:pt x="67260" y="43130"/>
                </a:lnTo>
                <a:lnTo>
                  <a:pt x="67280" y="43140"/>
                </a:lnTo>
                <a:lnTo>
                  <a:pt x="67320" y="43140"/>
                </a:lnTo>
                <a:lnTo>
                  <a:pt x="67380" y="43140"/>
                </a:lnTo>
                <a:lnTo>
                  <a:pt x="67450" y="43130"/>
                </a:lnTo>
                <a:lnTo>
                  <a:pt x="67490" y="43100"/>
                </a:lnTo>
                <a:lnTo>
                  <a:pt x="67530" y="43070"/>
                </a:lnTo>
                <a:lnTo>
                  <a:pt x="67600" y="43050"/>
                </a:lnTo>
                <a:lnTo>
                  <a:pt x="67620" y="43050"/>
                </a:lnTo>
                <a:lnTo>
                  <a:pt x="67640" y="43060"/>
                </a:lnTo>
                <a:lnTo>
                  <a:pt x="67670" y="43090"/>
                </a:lnTo>
                <a:lnTo>
                  <a:pt x="67730" y="43070"/>
                </a:lnTo>
                <a:lnTo>
                  <a:pt x="67780" y="43080"/>
                </a:lnTo>
                <a:lnTo>
                  <a:pt x="67800" y="43130"/>
                </a:lnTo>
                <a:lnTo>
                  <a:pt x="67830" y="43170"/>
                </a:lnTo>
                <a:lnTo>
                  <a:pt x="67850" y="43160"/>
                </a:lnTo>
                <a:lnTo>
                  <a:pt x="67880" y="43150"/>
                </a:lnTo>
                <a:lnTo>
                  <a:pt x="67890" y="43190"/>
                </a:lnTo>
                <a:lnTo>
                  <a:pt x="67880" y="43240"/>
                </a:lnTo>
                <a:lnTo>
                  <a:pt x="67860" y="43290"/>
                </a:lnTo>
                <a:lnTo>
                  <a:pt x="67880" y="43340"/>
                </a:lnTo>
                <a:lnTo>
                  <a:pt x="67910" y="43410"/>
                </a:lnTo>
                <a:lnTo>
                  <a:pt x="67940" y="43470"/>
                </a:lnTo>
                <a:lnTo>
                  <a:pt x="68000" y="43500"/>
                </a:lnTo>
                <a:lnTo>
                  <a:pt x="68070" y="43510"/>
                </a:lnTo>
                <a:lnTo>
                  <a:pt x="68100" y="43540"/>
                </a:lnTo>
                <a:lnTo>
                  <a:pt x="68120" y="43590"/>
                </a:lnTo>
                <a:lnTo>
                  <a:pt x="68140" y="43620"/>
                </a:lnTo>
                <a:lnTo>
                  <a:pt x="68160" y="43660"/>
                </a:lnTo>
                <a:lnTo>
                  <a:pt x="68180" y="43690"/>
                </a:lnTo>
                <a:lnTo>
                  <a:pt x="68250" y="43660"/>
                </a:lnTo>
                <a:lnTo>
                  <a:pt x="68310" y="43620"/>
                </a:lnTo>
                <a:lnTo>
                  <a:pt x="68370" y="43620"/>
                </a:lnTo>
                <a:lnTo>
                  <a:pt x="68400" y="43670"/>
                </a:lnTo>
                <a:lnTo>
                  <a:pt x="68410" y="43680"/>
                </a:lnTo>
                <a:lnTo>
                  <a:pt x="68430" y="43750"/>
                </a:lnTo>
                <a:lnTo>
                  <a:pt x="68410" y="43810"/>
                </a:lnTo>
                <a:lnTo>
                  <a:pt x="68410" y="43830"/>
                </a:lnTo>
                <a:lnTo>
                  <a:pt x="68410" y="43850"/>
                </a:lnTo>
                <a:lnTo>
                  <a:pt x="68400" y="43880"/>
                </a:lnTo>
                <a:lnTo>
                  <a:pt x="68400" y="43940"/>
                </a:lnTo>
                <a:lnTo>
                  <a:pt x="68410" y="43990"/>
                </a:lnTo>
                <a:lnTo>
                  <a:pt x="68430" y="44050"/>
                </a:lnTo>
                <a:lnTo>
                  <a:pt x="68440" y="44060"/>
                </a:lnTo>
                <a:lnTo>
                  <a:pt x="68470" y="44090"/>
                </a:lnTo>
                <a:lnTo>
                  <a:pt x="68530" y="44220"/>
                </a:lnTo>
                <a:lnTo>
                  <a:pt x="68560" y="44280"/>
                </a:lnTo>
                <a:lnTo>
                  <a:pt x="68530" y="44330"/>
                </a:lnTo>
                <a:lnTo>
                  <a:pt x="68460" y="44340"/>
                </a:lnTo>
                <a:lnTo>
                  <a:pt x="68410" y="44300"/>
                </a:lnTo>
                <a:lnTo>
                  <a:pt x="68340" y="44340"/>
                </a:lnTo>
                <a:lnTo>
                  <a:pt x="68310" y="44410"/>
                </a:lnTo>
                <a:lnTo>
                  <a:pt x="68240" y="44400"/>
                </a:lnTo>
                <a:lnTo>
                  <a:pt x="68200" y="44470"/>
                </a:lnTo>
                <a:lnTo>
                  <a:pt x="68240" y="44500"/>
                </a:lnTo>
                <a:lnTo>
                  <a:pt x="68200" y="44510"/>
                </a:lnTo>
                <a:lnTo>
                  <a:pt x="68180" y="44510"/>
                </a:lnTo>
                <a:lnTo>
                  <a:pt x="68130" y="44530"/>
                </a:lnTo>
                <a:lnTo>
                  <a:pt x="68080" y="44560"/>
                </a:lnTo>
                <a:lnTo>
                  <a:pt x="68050" y="44560"/>
                </a:lnTo>
                <a:lnTo>
                  <a:pt x="68010" y="44560"/>
                </a:lnTo>
                <a:lnTo>
                  <a:pt x="67980" y="44580"/>
                </a:lnTo>
                <a:lnTo>
                  <a:pt x="67940" y="44610"/>
                </a:lnTo>
                <a:lnTo>
                  <a:pt x="67880" y="44640"/>
                </a:lnTo>
                <a:lnTo>
                  <a:pt x="67840" y="44620"/>
                </a:lnTo>
                <a:lnTo>
                  <a:pt x="67790" y="44600"/>
                </a:lnTo>
                <a:lnTo>
                  <a:pt x="67730" y="44570"/>
                </a:lnTo>
                <a:lnTo>
                  <a:pt x="67700" y="44530"/>
                </a:lnTo>
                <a:lnTo>
                  <a:pt x="67680" y="44470"/>
                </a:lnTo>
                <a:lnTo>
                  <a:pt x="67690" y="44390"/>
                </a:lnTo>
                <a:lnTo>
                  <a:pt x="67640" y="44300"/>
                </a:lnTo>
                <a:lnTo>
                  <a:pt x="67610" y="44280"/>
                </a:lnTo>
                <a:lnTo>
                  <a:pt x="67580" y="44280"/>
                </a:lnTo>
                <a:lnTo>
                  <a:pt x="67570" y="44230"/>
                </a:lnTo>
                <a:lnTo>
                  <a:pt x="67530" y="44180"/>
                </a:lnTo>
                <a:lnTo>
                  <a:pt x="67530" y="44170"/>
                </a:lnTo>
                <a:lnTo>
                  <a:pt x="67480" y="44130"/>
                </a:lnTo>
                <a:lnTo>
                  <a:pt x="67390" y="44150"/>
                </a:lnTo>
                <a:lnTo>
                  <a:pt x="67350" y="44150"/>
                </a:lnTo>
                <a:lnTo>
                  <a:pt x="67320" y="44060"/>
                </a:lnTo>
                <a:lnTo>
                  <a:pt x="67300" y="44050"/>
                </a:lnTo>
                <a:lnTo>
                  <a:pt x="67200" y="43990"/>
                </a:lnTo>
                <a:lnTo>
                  <a:pt x="67140" y="44010"/>
                </a:lnTo>
                <a:lnTo>
                  <a:pt x="67110" y="44030"/>
                </a:lnTo>
                <a:lnTo>
                  <a:pt x="67070" y="44040"/>
                </a:lnTo>
                <a:lnTo>
                  <a:pt x="66990" y="44080"/>
                </a:lnTo>
                <a:lnTo>
                  <a:pt x="66960" y="44110"/>
                </a:lnTo>
                <a:lnTo>
                  <a:pt x="66940" y="44180"/>
                </a:lnTo>
                <a:lnTo>
                  <a:pt x="66950" y="44270"/>
                </a:lnTo>
                <a:lnTo>
                  <a:pt x="66940" y="44330"/>
                </a:lnTo>
                <a:lnTo>
                  <a:pt x="66920" y="44380"/>
                </a:lnTo>
                <a:lnTo>
                  <a:pt x="66950" y="44420"/>
                </a:lnTo>
                <a:lnTo>
                  <a:pt x="67000" y="44440"/>
                </a:lnTo>
                <a:lnTo>
                  <a:pt x="67000" y="44480"/>
                </a:lnTo>
                <a:lnTo>
                  <a:pt x="67000" y="44520"/>
                </a:lnTo>
                <a:lnTo>
                  <a:pt x="66950" y="44560"/>
                </a:lnTo>
                <a:lnTo>
                  <a:pt x="66950" y="44620"/>
                </a:lnTo>
                <a:lnTo>
                  <a:pt x="66950" y="44630"/>
                </a:lnTo>
                <a:lnTo>
                  <a:pt x="67010" y="44700"/>
                </a:lnTo>
                <a:lnTo>
                  <a:pt x="66970" y="44740"/>
                </a:lnTo>
                <a:lnTo>
                  <a:pt x="66980" y="44790"/>
                </a:lnTo>
                <a:lnTo>
                  <a:pt x="66960" y="44820"/>
                </a:lnTo>
                <a:lnTo>
                  <a:pt x="66990" y="44860"/>
                </a:lnTo>
                <a:lnTo>
                  <a:pt x="67000" y="44880"/>
                </a:lnTo>
                <a:lnTo>
                  <a:pt x="67000" y="44890"/>
                </a:lnTo>
                <a:lnTo>
                  <a:pt x="66980" y="44910"/>
                </a:lnTo>
                <a:lnTo>
                  <a:pt x="66930" y="44920"/>
                </a:lnTo>
                <a:lnTo>
                  <a:pt x="66840" y="44920"/>
                </a:lnTo>
                <a:lnTo>
                  <a:pt x="66750" y="44910"/>
                </a:lnTo>
                <a:lnTo>
                  <a:pt x="66720" y="44950"/>
                </a:lnTo>
                <a:lnTo>
                  <a:pt x="66740" y="45020"/>
                </a:lnTo>
                <a:lnTo>
                  <a:pt x="66660" y="45040"/>
                </a:lnTo>
                <a:lnTo>
                  <a:pt x="66630" y="45040"/>
                </a:lnTo>
                <a:lnTo>
                  <a:pt x="66600" y="45090"/>
                </a:lnTo>
                <a:lnTo>
                  <a:pt x="66610" y="45130"/>
                </a:lnTo>
                <a:lnTo>
                  <a:pt x="66620" y="45150"/>
                </a:lnTo>
                <a:lnTo>
                  <a:pt x="66560" y="45220"/>
                </a:lnTo>
                <a:lnTo>
                  <a:pt x="66580" y="45310"/>
                </a:lnTo>
                <a:lnTo>
                  <a:pt x="66620" y="45390"/>
                </a:lnTo>
                <a:lnTo>
                  <a:pt x="66560" y="45450"/>
                </a:lnTo>
                <a:lnTo>
                  <a:pt x="66560" y="45540"/>
                </a:lnTo>
                <a:lnTo>
                  <a:pt x="66550" y="45680"/>
                </a:lnTo>
                <a:lnTo>
                  <a:pt x="66540" y="45700"/>
                </a:lnTo>
                <a:lnTo>
                  <a:pt x="66490" y="45750"/>
                </a:lnTo>
                <a:lnTo>
                  <a:pt x="66420" y="45740"/>
                </a:lnTo>
                <a:lnTo>
                  <a:pt x="66380" y="45730"/>
                </a:lnTo>
                <a:lnTo>
                  <a:pt x="66340" y="45750"/>
                </a:lnTo>
                <a:lnTo>
                  <a:pt x="66180" y="45790"/>
                </a:lnTo>
                <a:lnTo>
                  <a:pt x="66080" y="45750"/>
                </a:lnTo>
                <a:lnTo>
                  <a:pt x="66010" y="45700"/>
                </a:lnTo>
                <a:lnTo>
                  <a:pt x="66000" y="45690"/>
                </a:lnTo>
                <a:lnTo>
                  <a:pt x="65970" y="45680"/>
                </a:lnTo>
                <a:lnTo>
                  <a:pt x="65930" y="45690"/>
                </a:lnTo>
                <a:lnTo>
                  <a:pt x="65950" y="45750"/>
                </a:lnTo>
                <a:lnTo>
                  <a:pt x="65950" y="45770"/>
                </a:lnTo>
                <a:lnTo>
                  <a:pt x="65960" y="45790"/>
                </a:lnTo>
                <a:lnTo>
                  <a:pt x="65960" y="45860"/>
                </a:lnTo>
                <a:lnTo>
                  <a:pt x="65940" y="45900"/>
                </a:lnTo>
                <a:lnTo>
                  <a:pt x="65940" y="45970"/>
                </a:lnTo>
                <a:lnTo>
                  <a:pt x="65940" y="45990"/>
                </a:lnTo>
                <a:lnTo>
                  <a:pt x="65970" y="46020"/>
                </a:lnTo>
                <a:lnTo>
                  <a:pt x="66020" y="46060"/>
                </a:lnTo>
                <a:lnTo>
                  <a:pt x="66090" y="46040"/>
                </a:lnTo>
                <a:lnTo>
                  <a:pt x="66120" y="46040"/>
                </a:lnTo>
                <a:lnTo>
                  <a:pt x="66130" y="46060"/>
                </a:lnTo>
                <a:lnTo>
                  <a:pt x="66130" y="46090"/>
                </a:lnTo>
                <a:lnTo>
                  <a:pt x="66150" y="46130"/>
                </a:lnTo>
                <a:lnTo>
                  <a:pt x="66280" y="46100"/>
                </a:lnTo>
                <a:lnTo>
                  <a:pt x="66330" y="46120"/>
                </a:lnTo>
                <a:lnTo>
                  <a:pt x="66340" y="46160"/>
                </a:lnTo>
                <a:lnTo>
                  <a:pt x="66360" y="46230"/>
                </a:lnTo>
                <a:lnTo>
                  <a:pt x="66390" y="46330"/>
                </a:lnTo>
                <a:lnTo>
                  <a:pt x="66390" y="46370"/>
                </a:lnTo>
                <a:lnTo>
                  <a:pt x="66340" y="46480"/>
                </a:lnTo>
                <a:lnTo>
                  <a:pt x="66360" y="46550"/>
                </a:lnTo>
                <a:lnTo>
                  <a:pt x="66400" y="46550"/>
                </a:lnTo>
                <a:lnTo>
                  <a:pt x="66380" y="46580"/>
                </a:lnTo>
                <a:lnTo>
                  <a:pt x="66380" y="46620"/>
                </a:lnTo>
                <a:lnTo>
                  <a:pt x="66400" y="46670"/>
                </a:lnTo>
                <a:lnTo>
                  <a:pt x="66410" y="46670"/>
                </a:lnTo>
                <a:lnTo>
                  <a:pt x="66540" y="46670"/>
                </a:lnTo>
                <a:lnTo>
                  <a:pt x="66540" y="46690"/>
                </a:lnTo>
                <a:lnTo>
                  <a:pt x="66540" y="46750"/>
                </a:lnTo>
                <a:lnTo>
                  <a:pt x="66570" y="46750"/>
                </a:lnTo>
                <a:lnTo>
                  <a:pt x="66610" y="46730"/>
                </a:lnTo>
                <a:lnTo>
                  <a:pt x="66660" y="46700"/>
                </a:lnTo>
                <a:lnTo>
                  <a:pt x="66690" y="46690"/>
                </a:lnTo>
                <a:lnTo>
                  <a:pt x="66710" y="46700"/>
                </a:lnTo>
                <a:lnTo>
                  <a:pt x="66720" y="46720"/>
                </a:lnTo>
                <a:lnTo>
                  <a:pt x="66740" y="46740"/>
                </a:lnTo>
                <a:lnTo>
                  <a:pt x="66790" y="46780"/>
                </a:lnTo>
                <a:lnTo>
                  <a:pt x="66850" y="46830"/>
                </a:lnTo>
                <a:lnTo>
                  <a:pt x="66860" y="46870"/>
                </a:lnTo>
                <a:lnTo>
                  <a:pt x="66880" y="46900"/>
                </a:lnTo>
                <a:lnTo>
                  <a:pt x="66910" y="46920"/>
                </a:lnTo>
                <a:lnTo>
                  <a:pt x="66920" y="46950"/>
                </a:lnTo>
                <a:lnTo>
                  <a:pt x="66960" y="46970"/>
                </a:lnTo>
                <a:lnTo>
                  <a:pt x="67000" y="46990"/>
                </a:lnTo>
                <a:lnTo>
                  <a:pt x="67090" y="46990"/>
                </a:lnTo>
                <a:lnTo>
                  <a:pt x="67120" y="46990"/>
                </a:lnTo>
                <a:lnTo>
                  <a:pt x="67120" y="46940"/>
                </a:lnTo>
                <a:lnTo>
                  <a:pt x="67110" y="46940"/>
                </a:lnTo>
                <a:lnTo>
                  <a:pt x="67130" y="46880"/>
                </a:lnTo>
                <a:lnTo>
                  <a:pt x="67130" y="46850"/>
                </a:lnTo>
                <a:lnTo>
                  <a:pt x="67160" y="46830"/>
                </a:lnTo>
                <a:lnTo>
                  <a:pt x="67190" y="46840"/>
                </a:lnTo>
                <a:lnTo>
                  <a:pt x="67210" y="46840"/>
                </a:lnTo>
                <a:lnTo>
                  <a:pt x="67260" y="46830"/>
                </a:lnTo>
                <a:lnTo>
                  <a:pt x="67280" y="46860"/>
                </a:lnTo>
                <a:lnTo>
                  <a:pt x="67270" y="46870"/>
                </a:lnTo>
                <a:lnTo>
                  <a:pt x="67320" y="46870"/>
                </a:lnTo>
                <a:lnTo>
                  <a:pt x="67360" y="46890"/>
                </a:lnTo>
                <a:lnTo>
                  <a:pt x="67370" y="46910"/>
                </a:lnTo>
                <a:lnTo>
                  <a:pt x="67400" y="46960"/>
                </a:lnTo>
                <a:lnTo>
                  <a:pt x="67420" y="46990"/>
                </a:lnTo>
                <a:lnTo>
                  <a:pt x="67430" y="47040"/>
                </a:lnTo>
                <a:lnTo>
                  <a:pt x="67440" y="47110"/>
                </a:lnTo>
                <a:lnTo>
                  <a:pt x="67430" y="47270"/>
                </a:lnTo>
                <a:lnTo>
                  <a:pt x="67400" y="47300"/>
                </a:lnTo>
                <a:lnTo>
                  <a:pt x="67430" y="47310"/>
                </a:lnTo>
                <a:lnTo>
                  <a:pt x="67440" y="47470"/>
                </a:lnTo>
                <a:lnTo>
                  <a:pt x="67450" y="47560"/>
                </a:lnTo>
                <a:lnTo>
                  <a:pt x="67470" y="47640"/>
                </a:lnTo>
                <a:lnTo>
                  <a:pt x="67470" y="47690"/>
                </a:lnTo>
                <a:lnTo>
                  <a:pt x="67470" y="47780"/>
                </a:lnTo>
                <a:lnTo>
                  <a:pt x="67430" y="47930"/>
                </a:lnTo>
                <a:lnTo>
                  <a:pt x="67370" y="47990"/>
                </a:lnTo>
                <a:lnTo>
                  <a:pt x="67310" y="48040"/>
                </a:lnTo>
                <a:lnTo>
                  <a:pt x="67250" y="48080"/>
                </a:lnTo>
                <a:lnTo>
                  <a:pt x="67180" y="48090"/>
                </a:lnTo>
                <a:lnTo>
                  <a:pt x="67160" y="48090"/>
                </a:lnTo>
                <a:lnTo>
                  <a:pt x="67110" y="48100"/>
                </a:lnTo>
                <a:lnTo>
                  <a:pt x="67060" y="48130"/>
                </a:lnTo>
                <a:lnTo>
                  <a:pt x="67000" y="48160"/>
                </a:lnTo>
                <a:lnTo>
                  <a:pt x="66960" y="48180"/>
                </a:lnTo>
                <a:lnTo>
                  <a:pt x="66870" y="48220"/>
                </a:lnTo>
                <a:lnTo>
                  <a:pt x="66790" y="48330"/>
                </a:lnTo>
                <a:lnTo>
                  <a:pt x="66780" y="48400"/>
                </a:lnTo>
                <a:lnTo>
                  <a:pt x="66760" y="48420"/>
                </a:lnTo>
                <a:lnTo>
                  <a:pt x="66740" y="48460"/>
                </a:lnTo>
                <a:lnTo>
                  <a:pt x="66720" y="48490"/>
                </a:lnTo>
                <a:lnTo>
                  <a:pt x="66690" y="48560"/>
                </a:lnTo>
                <a:lnTo>
                  <a:pt x="66700" y="48630"/>
                </a:lnTo>
                <a:lnTo>
                  <a:pt x="66690" y="48700"/>
                </a:lnTo>
                <a:lnTo>
                  <a:pt x="66650" y="48760"/>
                </a:lnTo>
                <a:lnTo>
                  <a:pt x="66510" y="48710"/>
                </a:lnTo>
                <a:lnTo>
                  <a:pt x="66490" y="48710"/>
                </a:lnTo>
                <a:lnTo>
                  <a:pt x="66470" y="48720"/>
                </a:lnTo>
                <a:lnTo>
                  <a:pt x="66430" y="48720"/>
                </a:lnTo>
                <a:lnTo>
                  <a:pt x="66420" y="48680"/>
                </a:lnTo>
                <a:lnTo>
                  <a:pt x="66410" y="48620"/>
                </a:lnTo>
                <a:lnTo>
                  <a:pt x="66410" y="48560"/>
                </a:lnTo>
                <a:lnTo>
                  <a:pt x="66420" y="48490"/>
                </a:lnTo>
                <a:lnTo>
                  <a:pt x="66400" y="48420"/>
                </a:lnTo>
                <a:lnTo>
                  <a:pt x="66400" y="48410"/>
                </a:lnTo>
                <a:lnTo>
                  <a:pt x="66380" y="48360"/>
                </a:lnTo>
                <a:lnTo>
                  <a:pt x="66320" y="48400"/>
                </a:lnTo>
                <a:lnTo>
                  <a:pt x="66240" y="48460"/>
                </a:lnTo>
                <a:lnTo>
                  <a:pt x="66220" y="48480"/>
                </a:lnTo>
                <a:lnTo>
                  <a:pt x="66190" y="48590"/>
                </a:lnTo>
                <a:lnTo>
                  <a:pt x="66100" y="48580"/>
                </a:lnTo>
                <a:lnTo>
                  <a:pt x="66020" y="48570"/>
                </a:lnTo>
                <a:lnTo>
                  <a:pt x="65960" y="48610"/>
                </a:lnTo>
                <a:lnTo>
                  <a:pt x="65900" y="48620"/>
                </a:lnTo>
                <a:lnTo>
                  <a:pt x="65880" y="48620"/>
                </a:lnTo>
                <a:lnTo>
                  <a:pt x="65840" y="48610"/>
                </a:lnTo>
                <a:lnTo>
                  <a:pt x="65790" y="48550"/>
                </a:lnTo>
                <a:lnTo>
                  <a:pt x="65750" y="48500"/>
                </a:lnTo>
                <a:lnTo>
                  <a:pt x="65730" y="48480"/>
                </a:lnTo>
                <a:lnTo>
                  <a:pt x="65650" y="48520"/>
                </a:lnTo>
                <a:lnTo>
                  <a:pt x="65620" y="48450"/>
                </a:lnTo>
                <a:lnTo>
                  <a:pt x="65580" y="48390"/>
                </a:lnTo>
                <a:lnTo>
                  <a:pt x="65550" y="48370"/>
                </a:lnTo>
                <a:lnTo>
                  <a:pt x="65510" y="48440"/>
                </a:lnTo>
                <a:lnTo>
                  <a:pt x="65470" y="48410"/>
                </a:lnTo>
                <a:lnTo>
                  <a:pt x="65460" y="48400"/>
                </a:lnTo>
                <a:lnTo>
                  <a:pt x="65450" y="48320"/>
                </a:lnTo>
                <a:lnTo>
                  <a:pt x="65480" y="48260"/>
                </a:lnTo>
                <a:lnTo>
                  <a:pt x="65500" y="48180"/>
                </a:lnTo>
                <a:lnTo>
                  <a:pt x="65500" y="48110"/>
                </a:lnTo>
                <a:lnTo>
                  <a:pt x="65490" y="48090"/>
                </a:lnTo>
                <a:lnTo>
                  <a:pt x="65480" y="48080"/>
                </a:lnTo>
                <a:lnTo>
                  <a:pt x="65450" y="48090"/>
                </a:lnTo>
                <a:lnTo>
                  <a:pt x="65400" y="48100"/>
                </a:lnTo>
                <a:lnTo>
                  <a:pt x="65310" y="48110"/>
                </a:lnTo>
                <a:lnTo>
                  <a:pt x="65260" y="48120"/>
                </a:lnTo>
                <a:lnTo>
                  <a:pt x="65190" y="48110"/>
                </a:lnTo>
                <a:lnTo>
                  <a:pt x="65110" y="48090"/>
                </a:lnTo>
                <a:lnTo>
                  <a:pt x="65010" y="48030"/>
                </a:lnTo>
                <a:lnTo>
                  <a:pt x="64980" y="47990"/>
                </a:lnTo>
                <a:lnTo>
                  <a:pt x="64930" y="47930"/>
                </a:lnTo>
                <a:lnTo>
                  <a:pt x="64900" y="47920"/>
                </a:lnTo>
                <a:lnTo>
                  <a:pt x="64860" y="47900"/>
                </a:lnTo>
                <a:lnTo>
                  <a:pt x="64790" y="47910"/>
                </a:lnTo>
                <a:lnTo>
                  <a:pt x="64760" y="47950"/>
                </a:lnTo>
                <a:lnTo>
                  <a:pt x="64750" y="48020"/>
                </a:lnTo>
                <a:lnTo>
                  <a:pt x="64720" y="48080"/>
                </a:lnTo>
                <a:lnTo>
                  <a:pt x="64630" y="48110"/>
                </a:lnTo>
                <a:lnTo>
                  <a:pt x="64620" y="48160"/>
                </a:lnTo>
                <a:lnTo>
                  <a:pt x="64560" y="48180"/>
                </a:lnTo>
                <a:lnTo>
                  <a:pt x="64540" y="48120"/>
                </a:lnTo>
                <a:lnTo>
                  <a:pt x="64550" y="48030"/>
                </a:lnTo>
                <a:lnTo>
                  <a:pt x="64530" y="47930"/>
                </a:lnTo>
                <a:lnTo>
                  <a:pt x="64510" y="47920"/>
                </a:lnTo>
                <a:lnTo>
                  <a:pt x="64480" y="47940"/>
                </a:lnTo>
                <a:lnTo>
                  <a:pt x="64450" y="48000"/>
                </a:lnTo>
                <a:lnTo>
                  <a:pt x="64390" y="47920"/>
                </a:lnTo>
                <a:lnTo>
                  <a:pt x="64370" y="47850"/>
                </a:lnTo>
                <a:lnTo>
                  <a:pt x="64360" y="47800"/>
                </a:lnTo>
                <a:lnTo>
                  <a:pt x="64330" y="47750"/>
                </a:lnTo>
                <a:lnTo>
                  <a:pt x="64260" y="47710"/>
                </a:lnTo>
                <a:lnTo>
                  <a:pt x="64250" y="47670"/>
                </a:lnTo>
                <a:lnTo>
                  <a:pt x="64290" y="47640"/>
                </a:lnTo>
                <a:lnTo>
                  <a:pt x="64300" y="47610"/>
                </a:lnTo>
                <a:lnTo>
                  <a:pt x="64260" y="47590"/>
                </a:lnTo>
                <a:lnTo>
                  <a:pt x="64220" y="47550"/>
                </a:lnTo>
                <a:lnTo>
                  <a:pt x="64200" y="47510"/>
                </a:lnTo>
                <a:lnTo>
                  <a:pt x="64210" y="47510"/>
                </a:lnTo>
                <a:lnTo>
                  <a:pt x="64240" y="47500"/>
                </a:lnTo>
                <a:lnTo>
                  <a:pt x="64290" y="47450"/>
                </a:lnTo>
                <a:lnTo>
                  <a:pt x="64280" y="47390"/>
                </a:lnTo>
                <a:lnTo>
                  <a:pt x="64250" y="47320"/>
                </a:lnTo>
                <a:lnTo>
                  <a:pt x="64230" y="47240"/>
                </a:lnTo>
                <a:lnTo>
                  <a:pt x="64260" y="47190"/>
                </a:lnTo>
                <a:lnTo>
                  <a:pt x="64250" y="47140"/>
                </a:lnTo>
                <a:lnTo>
                  <a:pt x="64220" y="47030"/>
                </a:lnTo>
                <a:lnTo>
                  <a:pt x="64200" y="46970"/>
                </a:lnTo>
                <a:lnTo>
                  <a:pt x="64170" y="46970"/>
                </a:lnTo>
                <a:lnTo>
                  <a:pt x="64040" y="47090"/>
                </a:lnTo>
                <a:lnTo>
                  <a:pt x="63980" y="47120"/>
                </a:lnTo>
                <a:lnTo>
                  <a:pt x="63910" y="47110"/>
                </a:lnTo>
                <a:lnTo>
                  <a:pt x="63860" y="47140"/>
                </a:lnTo>
                <a:lnTo>
                  <a:pt x="63820" y="47170"/>
                </a:lnTo>
                <a:lnTo>
                  <a:pt x="63780" y="47220"/>
                </a:lnTo>
                <a:lnTo>
                  <a:pt x="63720" y="47220"/>
                </a:lnTo>
                <a:lnTo>
                  <a:pt x="63620" y="47160"/>
                </a:lnTo>
                <a:lnTo>
                  <a:pt x="63580" y="47070"/>
                </a:lnTo>
                <a:lnTo>
                  <a:pt x="63560" y="46980"/>
                </a:lnTo>
                <a:lnTo>
                  <a:pt x="63420" y="46950"/>
                </a:lnTo>
                <a:lnTo>
                  <a:pt x="63340" y="47020"/>
                </a:lnTo>
                <a:lnTo>
                  <a:pt x="63300" y="46990"/>
                </a:lnTo>
                <a:lnTo>
                  <a:pt x="63260" y="46970"/>
                </a:lnTo>
                <a:lnTo>
                  <a:pt x="63190" y="46970"/>
                </a:lnTo>
                <a:lnTo>
                  <a:pt x="63150" y="47030"/>
                </a:lnTo>
                <a:lnTo>
                  <a:pt x="63070" y="47000"/>
                </a:lnTo>
                <a:lnTo>
                  <a:pt x="62960" y="47010"/>
                </a:lnTo>
                <a:lnTo>
                  <a:pt x="62820" y="47070"/>
                </a:lnTo>
                <a:lnTo>
                  <a:pt x="62700" y="47080"/>
                </a:lnTo>
                <a:lnTo>
                  <a:pt x="62610" y="47040"/>
                </a:lnTo>
                <a:lnTo>
                  <a:pt x="62520" y="47010"/>
                </a:lnTo>
                <a:lnTo>
                  <a:pt x="62470" y="47020"/>
                </a:lnTo>
                <a:lnTo>
                  <a:pt x="62420" y="47040"/>
                </a:lnTo>
                <a:lnTo>
                  <a:pt x="62380" y="47050"/>
                </a:lnTo>
                <a:lnTo>
                  <a:pt x="62360" y="47050"/>
                </a:lnTo>
                <a:lnTo>
                  <a:pt x="62290" y="47040"/>
                </a:lnTo>
                <a:lnTo>
                  <a:pt x="62230" y="47050"/>
                </a:lnTo>
                <a:lnTo>
                  <a:pt x="62170" y="47080"/>
                </a:lnTo>
                <a:lnTo>
                  <a:pt x="62050" y="47100"/>
                </a:lnTo>
                <a:lnTo>
                  <a:pt x="62000" y="47040"/>
                </a:lnTo>
                <a:lnTo>
                  <a:pt x="61980" y="47030"/>
                </a:lnTo>
                <a:lnTo>
                  <a:pt x="61930" y="47000"/>
                </a:lnTo>
                <a:lnTo>
                  <a:pt x="61900" y="47010"/>
                </a:lnTo>
                <a:lnTo>
                  <a:pt x="61820" y="46990"/>
                </a:lnTo>
                <a:lnTo>
                  <a:pt x="61800" y="46920"/>
                </a:lnTo>
                <a:lnTo>
                  <a:pt x="61770" y="46880"/>
                </a:lnTo>
                <a:lnTo>
                  <a:pt x="61710" y="46880"/>
                </a:lnTo>
                <a:lnTo>
                  <a:pt x="61670" y="46920"/>
                </a:lnTo>
                <a:lnTo>
                  <a:pt x="61660" y="46920"/>
                </a:lnTo>
                <a:lnTo>
                  <a:pt x="61650" y="46920"/>
                </a:lnTo>
                <a:lnTo>
                  <a:pt x="61620" y="46910"/>
                </a:lnTo>
                <a:lnTo>
                  <a:pt x="61600" y="46890"/>
                </a:lnTo>
                <a:lnTo>
                  <a:pt x="61470" y="46840"/>
                </a:lnTo>
                <a:lnTo>
                  <a:pt x="61420" y="46840"/>
                </a:lnTo>
                <a:lnTo>
                  <a:pt x="61350" y="46810"/>
                </a:lnTo>
                <a:lnTo>
                  <a:pt x="61330" y="46770"/>
                </a:lnTo>
                <a:lnTo>
                  <a:pt x="61290" y="46710"/>
                </a:lnTo>
                <a:lnTo>
                  <a:pt x="61250" y="46640"/>
                </a:lnTo>
                <a:lnTo>
                  <a:pt x="61200" y="46590"/>
                </a:lnTo>
                <a:lnTo>
                  <a:pt x="61170" y="46580"/>
                </a:lnTo>
                <a:lnTo>
                  <a:pt x="61120" y="46570"/>
                </a:lnTo>
                <a:lnTo>
                  <a:pt x="61070" y="46580"/>
                </a:lnTo>
                <a:lnTo>
                  <a:pt x="61030" y="46620"/>
                </a:lnTo>
                <a:lnTo>
                  <a:pt x="61020" y="46620"/>
                </a:lnTo>
                <a:lnTo>
                  <a:pt x="60990" y="46620"/>
                </a:lnTo>
                <a:lnTo>
                  <a:pt x="60950" y="46610"/>
                </a:lnTo>
                <a:lnTo>
                  <a:pt x="60910" y="46570"/>
                </a:lnTo>
                <a:lnTo>
                  <a:pt x="60840" y="46440"/>
                </a:lnTo>
                <a:lnTo>
                  <a:pt x="60790" y="46320"/>
                </a:lnTo>
                <a:lnTo>
                  <a:pt x="60720" y="46260"/>
                </a:lnTo>
                <a:lnTo>
                  <a:pt x="60630" y="46200"/>
                </a:lnTo>
                <a:lnTo>
                  <a:pt x="60580" y="46170"/>
                </a:lnTo>
                <a:lnTo>
                  <a:pt x="60530" y="46080"/>
                </a:lnTo>
                <a:lnTo>
                  <a:pt x="60540" y="46030"/>
                </a:lnTo>
                <a:lnTo>
                  <a:pt x="60540" y="46020"/>
                </a:lnTo>
                <a:lnTo>
                  <a:pt x="60540" y="45940"/>
                </a:lnTo>
                <a:lnTo>
                  <a:pt x="60500" y="45870"/>
                </a:lnTo>
                <a:lnTo>
                  <a:pt x="60480" y="45830"/>
                </a:lnTo>
                <a:lnTo>
                  <a:pt x="60450" y="45780"/>
                </a:lnTo>
                <a:lnTo>
                  <a:pt x="60400" y="45740"/>
                </a:lnTo>
                <a:lnTo>
                  <a:pt x="60370" y="45690"/>
                </a:lnTo>
                <a:lnTo>
                  <a:pt x="60340" y="45630"/>
                </a:lnTo>
                <a:lnTo>
                  <a:pt x="60280" y="45570"/>
                </a:lnTo>
                <a:lnTo>
                  <a:pt x="60250" y="45550"/>
                </a:lnTo>
                <a:lnTo>
                  <a:pt x="60220" y="45440"/>
                </a:lnTo>
                <a:lnTo>
                  <a:pt x="60160" y="4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