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Heilongjiang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Heilongjiang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8190" y="20200"/>
                </a:moveTo>
                <a:lnTo>
                  <a:pt x="78110" y="20000"/>
                </a:lnTo>
                <a:lnTo>
                  <a:pt x="78040" y="19830"/>
                </a:lnTo>
                <a:lnTo>
                  <a:pt x="78000" y="19700"/>
                </a:lnTo>
                <a:lnTo>
                  <a:pt x="77970" y="19640"/>
                </a:lnTo>
                <a:lnTo>
                  <a:pt x="77960" y="19630"/>
                </a:lnTo>
                <a:lnTo>
                  <a:pt x="78000" y="19580"/>
                </a:lnTo>
                <a:lnTo>
                  <a:pt x="78030" y="19530"/>
                </a:lnTo>
                <a:lnTo>
                  <a:pt x="78060" y="19430"/>
                </a:lnTo>
                <a:lnTo>
                  <a:pt x="78080" y="19420"/>
                </a:lnTo>
                <a:lnTo>
                  <a:pt x="78140" y="19450"/>
                </a:lnTo>
                <a:lnTo>
                  <a:pt x="78200" y="19430"/>
                </a:lnTo>
                <a:lnTo>
                  <a:pt x="78270" y="19440"/>
                </a:lnTo>
                <a:lnTo>
                  <a:pt x="78340" y="19470"/>
                </a:lnTo>
                <a:lnTo>
                  <a:pt x="78390" y="19470"/>
                </a:lnTo>
                <a:lnTo>
                  <a:pt x="78430" y="19390"/>
                </a:lnTo>
                <a:lnTo>
                  <a:pt x="78500" y="19320"/>
                </a:lnTo>
                <a:lnTo>
                  <a:pt x="78560" y="19290"/>
                </a:lnTo>
                <a:lnTo>
                  <a:pt x="78660" y="19280"/>
                </a:lnTo>
                <a:lnTo>
                  <a:pt x="78770" y="19270"/>
                </a:lnTo>
                <a:lnTo>
                  <a:pt x="78810" y="19240"/>
                </a:lnTo>
                <a:lnTo>
                  <a:pt x="78860" y="19170"/>
                </a:lnTo>
                <a:lnTo>
                  <a:pt x="78880" y="19080"/>
                </a:lnTo>
                <a:lnTo>
                  <a:pt x="78890" y="19010"/>
                </a:lnTo>
                <a:lnTo>
                  <a:pt x="78910" y="18880"/>
                </a:lnTo>
                <a:lnTo>
                  <a:pt x="78870" y="18860"/>
                </a:lnTo>
                <a:lnTo>
                  <a:pt x="78850" y="18860"/>
                </a:lnTo>
                <a:lnTo>
                  <a:pt x="78830" y="18930"/>
                </a:lnTo>
                <a:lnTo>
                  <a:pt x="78780" y="18960"/>
                </a:lnTo>
                <a:lnTo>
                  <a:pt x="78730" y="18960"/>
                </a:lnTo>
                <a:lnTo>
                  <a:pt x="78700" y="18940"/>
                </a:lnTo>
                <a:lnTo>
                  <a:pt x="78700" y="18870"/>
                </a:lnTo>
                <a:lnTo>
                  <a:pt x="78740" y="18740"/>
                </a:lnTo>
                <a:lnTo>
                  <a:pt x="78760" y="18690"/>
                </a:lnTo>
                <a:lnTo>
                  <a:pt x="78690" y="18650"/>
                </a:lnTo>
                <a:lnTo>
                  <a:pt x="78620" y="18660"/>
                </a:lnTo>
                <a:lnTo>
                  <a:pt x="78510" y="18600"/>
                </a:lnTo>
                <a:lnTo>
                  <a:pt x="78490" y="18660"/>
                </a:lnTo>
                <a:lnTo>
                  <a:pt x="78520" y="18710"/>
                </a:lnTo>
                <a:lnTo>
                  <a:pt x="78550" y="18750"/>
                </a:lnTo>
                <a:lnTo>
                  <a:pt x="78540" y="18830"/>
                </a:lnTo>
                <a:lnTo>
                  <a:pt x="78520" y="18880"/>
                </a:lnTo>
                <a:lnTo>
                  <a:pt x="78430" y="18920"/>
                </a:lnTo>
                <a:lnTo>
                  <a:pt x="78310" y="18900"/>
                </a:lnTo>
                <a:lnTo>
                  <a:pt x="78280" y="18930"/>
                </a:lnTo>
                <a:lnTo>
                  <a:pt x="78260" y="19010"/>
                </a:lnTo>
                <a:lnTo>
                  <a:pt x="78180" y="19150"/>
                </a:lnTo>
                <a:lnTo>
                  <a:pt x="78060" y="19180"/>
                </a:lnTo>
                <a:lnTo>
                  <a:pt x="77970" y="19130"/>
                </a:lnTo>
                <a:lnTo>
                  <a:pt x="77930" y="19140"/>
                </a:lnTo>
                <a:lnTo>
                  <a:pt x="77900" y="19100"/>
                </a:lnTo>
                <a:lnTo>
                  <a:pt x="77880" y="19030"/>
                </a:lnTo>
                <a:lnTo>
                  <a:pt x="77850" y="18960"/>
                </a:lnTo>
                <a:lnTo>
                  <a:pt x="77880" y="18800"/>
                </a:lnTo>
                <a:lnTo>
                  <a:pt x="77860" y="18760"/>
                </a:lnTo>
                <a:lnTo>
                  <a:pt x="77820" y="18740"/>
                </a:lnTo>
                <a:lnTo>
                  <a:pt x="77730" y="18770"/>
                </a:lnTo>
                <a:lnTo>
                  <a:pt x="77660" y="18770"/>
                </a:lnTo>
                <a:lnTo>
                  <a:pt x="77640" y="18730"/>
                </a:lnTo>
                <a:lnTo>
                  <a:pt x="77640" y="18590"/>
                </a:lnTo>
                <a:lnTo>
                  <a:pt x="77660" y="18560"/>
                </a:lnTo>
                <a:lnTo>
                  <a:pt x="77750" y="18520"/>
                </a:lnTo>
                <a:lnTo>
                  <a:pt x="77780" y="18480"/>
                </a:lnTo>
                <a:lnTo>
                  <a:pt x="77580" y="18400"/>
                </a:lnTo>
                <a:lnTo>
                  <a:pt x="77380" y="18270"/>
                </a:lnTo>
                <a:lnTo>
                  <a:pt x="77240" y="18130"/>
                </a:lnTo>
                <a:lnTo>
                  <a:pt x="77160" y="17890"/>
                </a:lnTo>
                <a:lnTo>
                  <a:pt x="77140" y="17870"/>
                </a:lnTo>
                <a:lnTo>
                  <a:pt x="77210" y="17740"/>
                </a:lnTo>
                <a:lnTo>
                  <a:pt x="77260" y="17670"/>
                </a:lnTo>
                <a:lnTo>
                  <a:pt x="77300" y="17520"/>
                </a:lnTo>
                <a:lnTo>
                  <a:pt x="77340" y="17430"/>
                </a:lnTo>
                <a:lnTo>
                  <a:pt x="77410" y="17390"/>
                </a:lnTo>
                <a:lnTo>
                  <a:pt x="77580" y="17320"/>
                </a:lnTo>
                <a:lnTo>
                  <a:pt x="77640" y="17260"/>
                </a:lnTo>
                <a:lnTo>
                  <a:pt x="77720" y="17210"/>
                </a:lnTo>
                <a:lnTo>
                  <a:pt x="77840" y="17110"/>
                </a:lnTo>
                <a:lnTo>
                  <a:pt x="77860" y="17090"/>
                </a:lnTo>
                <a:lnTo>
                  <a:pt x="77960" y="17000"/>
                </a:lnTo>
                <a:lnTo>
                  <a:pt x="78040" y="16990"/>
                </a:lnTo>
                <a:lnTo>
                  <a:pt x="78260" y="16890"/>
                </a:lnTo>
                <a:lnTo>
                  <a:pt x="78390" y="16750"/>
                </a:lnTo>
                <a:lnTo>
                  <a:pt x="78400" y="16710"/>
                </a:lnTo>
                <a:lnTo>
                  <a:pt x="78450" y="16560"/>
                </a:lnTo>
                <a:lnTo>
                  <a:pt x="78470" y="16540"/>
                </a:lnTo>
                <a:lnTo>
                  <a:pt x="78520" y="16510"/>
                </a:lnTo>
                <a:lnTo>
                  <a:pt x="78640" y="16490"/>
                </a:lnTo>
                <a:lnTo>
                  <a:pt x="78780" y="16410"/>
                </a:lnTo>
                <a:lnTo>
                  <a:pt x="78890" y="16290"/>
                </a:lnTo>
                <a:lnTo>
                  <a:pt x="78970" y="16190"/>
                </a:lnTo>
                <a:lnTo>
                  <a:pt x="79010" y="16130"/>
                </a:lnTo>
                <a:lnTo>
                  <a:pt x="79050" y="16020"/>
                </a:lnTo>
                <a:lnTo>
                  <a:pt x="79170" y="15890"/>
                </a:lnTo>
                <a:lnTo>
                  <a:pt x="79260" y="15800"/>
                </a:lnTo>
                <a:lnTo>
                  <a:pt x="79370" y="15700"/>
                </a:lnTo>
                <a:lnTo>
                  <a:pt x="79500" y="15570"/>
                </a:lnTo>
                <a:lnTo>
                  <a:pt x="79580" y="15450"/>
                </a:lnTo>
                <a:lnTo>
                  <a:pt x="79690" y="15370"/>
                </a:lnTo>
                <a:lnTo>
                  <a:pt x="79770" y="15220"/>
                </a:lnTo>
                <a:lnTo>
                  <a:pt x="79890" y="15300"/>
                </a:lnTo>
                <a:lnTo>
                  <a:pt x="79920" y="15420"/>
                </a:lnTo>
                <a:lnTo>
                  <a:pt x="79900" y="15500"/>
                </a:lnTo>
                <a:lnTo>
                  <a:pt x="79910" y="15640"/>
                </a:lnTo>
                <a:lnTo>
                  <a:pt x="79930" y="15690"/>
                </a:lnTo>
                <a:lnTo>
                  <a:pt x="79990" y="15740"/>
                </a:lnTo>
                <a:lnTo>
                  <a:pt x="80040" y="15830"/>
                </a:lnTo>
                <a:lnTo>
                  <a:pt x="80060" y="15920"/>
                </a:lnTo>
                <a:lnTo>
                  <a:pt x="80150" y="16050"/>
                </a:lnTo>
                <a:lnTo>
                  <a:pt x="80160" y="16180"/>
                </a:lnTo>
                <a:lnTo>
                  <a:pt x="80220" y="16070"/>
                </a:lnTo>
                <a:lnTo>
                  <a:pt x="80250" y="15930"/>
                </a:lnTo>
                <a:lnTo>
                  <a:pt x="80290" y="15880"/>
                </a:lnTo>
                <a:lnTo>
                  <a:pt x="80290" y="15720"/>
                </a:lnTo>
                <a:lnTo>
                  <a:pt x="80220" y="15480"/>
                </a:lnTo>
                <a:lnTo>
                  <a:pt x="80230" y="15410"/>
                </a:lnTo>
                <a:lnTo>
                  <a:pt x="80270" y="15300"/>
                </a:lnTo>
                <a:lnTo>
                  <a:pt x="80280" y="15130"/>
                </a:lnTo>
                <a:lnTo>
                  <a:pt x="80330" y="15060"/>
                </a:lnTo>
                <a:lnTo>
                  <a:pt x="80360" y="14960"/>
                </a:lnTo>
                <a:lnTo>
                  <a:pt x="80370" y="14800"/>
                </a:lnTo>
                <a:lnTo>
                  <a:pt x="80410" y="14700"/>
                </a:lnTo>
                <a:lnTo>
                  <a:pt x="80410" y="14590"/>
                </a:lnTo>
                <a:lnTo>
                  <a:pt x="80420" y="14540"/>
                </a:lnTo>
                <a:lnTo>
                  <a:pt x="80490" y="14380"/>
                </a:lnTo>
                <a:lnTo>
                  <a:pt x="80500" y="14380"/>
                </a:lnTo>
                <a:lnTo>
                  <a:pt x="80570" y="14300"/>
                </a:lnTo>
                <a:lnTo>
                  <a:pt x="80580" y="14260"/>
                </a:lnTo>
                <a:lnTo>
                  <a:pt x="80610" y="14100"/>
                </a:lnTo>
                <a:lnTo>
                  <a:pt x="80640" y="14070"/>
                </a:lnTo>
                <a:lnTo>
                  <a:pt x="80640" y="13950"/>
                </a:lnTo>
                <a:lnTo>
                  <a:pt x="80670" y="13890"/>
                </a:lnTo>
                <a:lnTo>
                  <a:pt x="80770" y="13780"/>
                </a:lnTo>
                <a:lnTo>
                  <a:pt x="80800" y="13770"/>
                </a:lnTo>
                <a:lnTo>
                  <a:pt x="80840" y="13800"/>
                </a:lnTo>
                <a:lnTo>
                  <a:pt x="80910" y="13820"/>
                </a:lnTo>
                <a:lnTo>
                  <a:pt x="80980" y="13790"/>
                </a:lnTo>
                <a:lnTo>
                  <a:pt x="81030" y="13870"/>
                </a:lnTo>
                <a:lnTo>
                  <a:pt x="81070" y="13890"/>
                </a:lnTo>
                <a:lnTo>
                  <a:pt x="81100" y="13890"/>
                </a:lnTo>
                <a:lnTo>
                  <a:pt x="81180" y="13830"/>
                </a:lnTo>
                <a:lnTo>
                  <a:pt x="81230" y="13760"/>
                </a:lnTo>
                <a:lnTo>
                  <a:pt x="81240" y="13670"/>
                </a:lnTo>
                <a:lnTo>
                  <a:pt x="81310" y="13440"/>
                </a:lnTo>
                <a:lnTo>
                  <a:pt x="81320" y="13260"/>
                </a:lnTo>
                <a:lnTo>
                  <a:pt x="81270" y="12940"/>
                </a:lnTo>
                <a:lnTo>
                  <a:pt x="81210" y="12780"/>
                </a:lnTo>
                <a:lnTo>
                  <a:pt x="81120" y="12720"/>
                </a:lnTo>
                <a:lnTo>
                  <a:pt x="81130" y="12680"/>
                </a:lnTo>
                <a:lnTo>
                  <a:pt x="81160" y="12660"/>
                </a:lnTo>
                <a:lnTo>
                  <a:pt x="81230" y="12710"/>
                </a:lnTo>
                <a:lnTo>
                  <a:pt x="81240" y="12690"/>
                </a:lnTo>
                <a:lnTo>
                  <a:pt x="81280" y="12390"/>
                </a:lnTo>
                <a:lnTo>
                  <a:pt x="81250" y="12320"/>
                </a:lnTo>
                <a:lnTo>
                  <a:pt x="81220" y="12290"/>
                </a:lnTo>
                <a:lnTo>
                  <a:pt x="81260" y="12250"/>
                </a:lnTo>
                <a:lnTo>
                  <a:pt x="81280" y="12170"/>
                </a:lnTo>
                <a:lnTo>
                  <a:pt x="81230" y="12040"/>
                </a:lnTo>
                <a:lnTo>
                  <a:pt x="81230" y="11990"/>
                </a:lnTo>
                <a:lnTo>
                  <a:pt x="81290" y="11940"/>
                </a:lnTo>
                <a:lnTo>
                  <a:pt x="81320" y="11890"/>
                </a:lnTo>
                <a:lnTo>
                  <a:pt x="81330" y="11810"/>
                </a:lnTo>
                <a:lnTo>
                  <a:pt x="81320" y="11780"/>
                </a:lnTo>
                <a:lnTo>
                  <a:pt x="81360" y="11740"/>
                </a:lnTo>
                <a:lnTo>
                  <a:pt x="81390" y="11740"/>
                </a:lnTo>
                <a:lnTo>
                  <a:pt x="81390" y="11720"/>
                </a:lnTo>
                <a:lnTo>
                  <a:pt x="81350" y="11630"/>
                </a:lnTo>
                <a:lnTo>
                  <a:pt x="81360" y="11590"/>
                </a:lnTo>
                <a:lnTo>
                  <a:pt x="81470" y="11570"/>
                </a:lnTo>
                <a:lnTo>
                  <a:pt x="81440" y="11490"/>
                </a:lnTo>
                <a:lnTo>
                  <a:pt x="81490" y="11430"/>
                </a:lnTo>
                <a:lnTo>
                  <a:pt x="81560" y="11400"/>
                </a:lnTo>
                <a:lnTo>
                  <a:pt x="81570" y="11340"/>
                </a:lnTo>
                <a:lnTo>
                  <a:pt x="81580" y="11250"/>
                </a:lnTo>
                <a:lnTo>
                  <a:pt x="81610" y="11210"/>
                </a:lnTo>
                <a:lnTo>
                  <a:pt x="81660" y="11160"/>
                </a:lnTo>
                <a:lnTo>
                  <a:pt x="81690" y="11100"/>
                </a:lnTo>
                <a:lnTo>
                  <a:pt x="81700" y="10920"/>
                </a:lnTo>
                <a:lnTo>
                  <a:pt x="81760" y="10940"/>
                </a:lnTo>
                <a:lnTo>
                  <a:pt x="81770" y="10830"/>
                </a:lnTo>
                <a:lnTo>
                  <a:pt x="81880" y="10840"/>
                </a:lnTo>
                <a:lnTo>
                  <a:pt x="81960" y="10730"/>
                </a:lnTo>
                <a:lnTo>
                  <a:pt x="82040" y="10730"/>
                </a:lnTo>
                <a:lnTo>
                  <a:pt x="82100" y="10630"/>
                </a:lnTo>
                <a:lnTo>
                  <a:pt x="82120" y="10560"/>
                </a:lnTo>
                <a:lnTo>
                  <a:pt x="82090" y="10470"/>
                </a:lnTo>
                <a:lnTo>
                  <a:pt x="82080" y="10230"/>
                </a:lnTo>
                <a:lnTo>
                  <a:pt x="82040" y="10150"/>
                </a:lnTo>
                <a:lnTo>
                  <a:pt x="82120" y="10140"/>
                </a:lnTo>
                <a:lnTo>
                  <a:pt x="82150" y="10040"/>
                </a:lnTo>
                <a:lnTo>
                  <a:pt x="82220" y="10010"/>
                </a:lnTo>
                <a:lnTo>
                  <a:pt x="82310" y="9850"/>
                </a:lnTo>
                <a:lnTo>
                  <a:pt x="82400" y="9850"/>
                </a:lnTo>
                <a:lnTo>
                  <a:pt x="82470" y="9700"/>
                </a:lnTo>
                <a:lnTo>
                  <a:pt x="82480" y="9630"/>
                </a:lnTo>
                <a:lnTo>
                  <a:pt x="82490" y="9500"/>
                </a:lnTo>
                <a:lnTo>
                  <a:pt x="82400" y="9420"/>
                </a:lnTo>
                <a:lnTo>
                  <a:pt x="82380" y="9280"/>
                </a:lnTo>
                <a:lnTo>
                  <a:pt x="82340" y="9290"/>
                </a:lnTo>
                <a:lnTo>
                  <a:pt x="82240" y="9270"/>
                </a:lnTo>
                <a:lnTo>
                  <a:pt x="82200" y="9220"/>
                </a:lnTo>
                <a:lnTo>
                  <a:pt x="82150" y="9080"/>
                </a:lnTo>
                <a:lnTo>
                  <a:pt x="82100" y="9050"/>
                </a:lnTo>
                <a:lnTo>
                  <a:pt x="82030" y="8920"/>
                </a:lnTo>
                <a:lnTo>
                  <a:pt x="81930" y="8650"/>
                </a:lnTo>
                <a:lnTo>
                  <a:pt x="81780" y="8450"/>
                </a:lnTo>
                <a:lnTo>
                  <a:pt x="81710" y="8360"/>
                </a:lnTo>
                <a:lnTo>
                  <a:pt x="81640" y="8280"/>
                </a:lnTo>
                <a:lnTo>
                  <a:pt x="81560" y="8190"/>
                </a:lnTo>
                <a:lnTo>
                  <a:pt x="81500" y="8150"/>
                </a:lnTo>
                <a:lnTo>
                  <a:pt x="81450" y="8080"/>
                </a:lnTo>
                <a:lnTo>
                  <a:pt x="81390" y="8060"/>
                </a:lnTo>
                <a:lnTo>
                  <a:pt x="81320" y="8020"/>
                </a:lnTo>
                <a:lnTo>
                  <a:pt x="81240" y="7990"/>
                </a:lnTo>
                <a:lnTo>
                  <a:pt x="81210" y="7960"/>
                </a:lnTo>
                <a:lnTo>
                  <a:pt x="81120" y="7900"/>
                </a:lnTo>
                <a:lnTo>
                  <a:pt x="81080" y="7970"/>
                </a:lnTo>
                <a:lnTo>
                  <a:pt x="81060" y="8080"/>
                </a:lnTo>
                <a:lnTo>
                  <a:pt x="81050" y="8090"/>
                </a:lnTo>
                <a:lnTo>
                  <a:pt x="81040" y="8170"/>
                </a:lnTo>
                <a:lnTo>
                  <a:pt x="80970" y="8230"/>
                </a:lnTo>
                <a:lnTo>
                  <a:pt x="80900" y="8270"/>
                </a:lnTo>
                <a:lnTo>
                  <a:pt x="80860" y="8330"/>
                </a:lnTo>
                <a:lnTo>
                  <a:pt x="80870" y="8370"/>
                </a:lnTo>
                <a:lnTo>
                  <a:pt x="80880" y="8410"/>
                </a:lnTo>
                <a:lnTo>
                  <a:pt x="80860" y="8440"/>
                </a:lnTo>
                <a:lnTo>
                  <a:pt x="80800" y="8480"/>
                </a:lnTo>
                <a:lnTo>
                  <a:pt x="80750" y="8550"/>
                </a:lnTo>
                <a:lnTo>
                  <a:pt x="80680" y="8590"/>
                </a:lnTo>
                <a:lnTo>
                  <a:pt x="80600" y="8600"/>
                </a:lnTo>
                <a:lnTo>
                  <a:pt x="80540" y="8670"/>
                </a:lnTo>
                <a:lnTo>
                  <a:pt x="80510" y="8750"/>
                </a:lnTo>
                <a:lnTo>
                  <a:pt x="80430" y="8740"/>
                </a:lnTo>
                <a:lnTo>
                  <a:pt x="80330" y="8670"/>
                </a:lnTo>
                <a:lnTo>
                  <a:pt x="80270" y="8610"/>
                </a:lnTo>
                <a:lnTo>
                  <a:pt x="80180" y="8620"/>
                </a:lnTo>
                <a:lnTo>
                  <a:pt x="80120" y="8740"/>
                </a:lnTo>
                <a:lnTo>
                  <a:pt x="80130" y="8840"/>
                </a:lnTo>
                <a:lnTo>
                  <a:pt x="80070" y="8850"/>
                </a:lnTo>
                <a:lnTo>
                  <a:pt x="79970" y="8850"/>
                </a:lnTo>
                <a:lnTo>
                  <a:pt x="79910" y="8810"/>
                </a:lnTo>
                <a:lnTo>
                  <a:pt x="79830" y="8710"/>
                </a:lnTo>
                <a:lnTo>
                  <a:pt x="79750" y="8710"/>
                </a:lnTo>
                <a:lnTo>
                  <a:pt x="79670" y="8770"/>
                </a:lnTo>
                <a:lnTo>
                  <a:pt x="79630" y="8850"/>
                </a:lnTo>
                <a:lnTo>
                  <a:pt x="79530" y="8780"/>
                </a:lnTo>
                <a:lnTo>
                  <a:pt x="79480" y="8830"/>
                </a:lnTo>
                <a:lnTo>
                  <a:pt x="79400" y="8800"/>
                </a:lnTo>
                <a:lnTo>
                  <a:pt x="79340" y="8770"/>
                </a:lnTo>
                <a:lnTo>
                  <a:pt x="79300" y="8730"/>
                </a:lnTo>
                <a:lnTo>
                  <a:pt x="79210" y="8680"/>
                </a:lnTo>
                <a:lnTo>
                  <a:pt x="79050" y="8540"/>
                </a:lnTo>
                <a:lnTo>
                  <a:pt x="79000" y="8560"/>
                </a:lnTo>
                <a:lnTo>
                  <a:pt x="78960" y="8690"/>
                </a:lnTo>
                <a:lnTo>
                  <a:pt x="78910" y="8740"/>
                </a:lnTo>
                <a:lnTo>
                  <a:pt x="78820" y="8860"/>
                </a:lnTo>
                <a:lnTo>
                  <a:pt x="78650" y="8940"/>
                </a:lnTo>
                <a:lnTo>
                  <a:pt x="78510" y="9020"/>
                </a:lnTo>
                <a:lnTo>
                  <a:pt x="78400" y="9000"/>
                </a:lnTo>
                <a:lnTo>
                  <a:pt x="78350" y="8910"/>
                </a:lnTo>
                <a:lnTo>
                  <a:pt x="78270" y="8840"/>
                </a:lnTo>
                <a:lnTo>
                  <a:pt x="78220" y="8900"/>
                </a:lnTo>
                <a:lnTo>
                  <a:pt x="78130" y="8880"/>
                </a:lnTo>
                <a:lnTo>
                  <a:pt x="78090" y="8800"/>
                </a:lnTo>
                <a:lnTo>
                  <a:pt x="78050" y="8720"/>
                </a:lnTo>
                <a:lnTo>
                  <a:pt x="78040" y="8680"/>
                </a:lnTo>
                <a:lnTo>
                  <a:pt x="77980" y="8650"/>
                </a:lnTo>
                <a:lnTo>
                  <a:pt x="77910" y="8610"/>
                </a:lnTo>
                <a:lnTo>
                  <a:pt x="77910" y="8530"/>
                </a:lnTo>
                <a:lnTo>
                  <a:pt x="77910" y="8480"/>
                </a:lnTo>
                <a:lnTo>
                  <a:pt x="77940" y="8400"/>
                </a:lnTo>
                <a:lnTo>
                  <a:pt x="77940" y="8300"/>
                </a:lnTo>
                <a:lnTo>
                  <a:pt x="77920" y="8210"/>
                </a:lnTo>
                <a:lnTo>
                  <a:pt x="77900" y="8130"/>
                </a:lnTo>
                <a:lnTo>
                  <a:pt x="77850" y="8010"/>
                </a:lnTo>
                <a:lnTo>
                  <a:pt x="77770" y="7900"/>
                </a:lnTo>
                <a:lnTo>
                  <a:pt x="77720" y="7800"/>
                </a:lnTo>
                <a:lnTo>
                  <a:pt x="77720" y="7720"/>
                </a:lnTo>
                <a:lnTo>
                  <a:pt x="77720" y="7650"/>
                </a:lnTo>
                <a:lnTo>
                  <a:pt x="77690" y="7550"/>
                </a:lnTo>
                <a:lnTo>
                  <a:pt x="77650" y="7490"/>
                </a:lnTo>
                <a:lnTo>
                  <a:pt x="77630" y="7430"/>
                </a:lnTo>
                <a:lnTo>
                  <a:pt x="77610" y="7350"/>
                </a:lnTo>
                <a:lnTo>
                  <a:pt x="77590" y="7250"/>
                </a:lnTo>
                <a:lnTo>
                  <a:pt x="77590" y="7150"/>
                </a:lnTo>
                <a:lnTo>
                  <a:pt x="77560" y="6980"/>
                </a:lnTo>
                <a:lnTo>
                  <a:pt x="77490" y="6850"/>
                </a:lnTo>
                <a:lnTo>
                  <a:pt x="77510" y="6810"/>
                </a:lnTo>
                <a:lnTo>
                  <a:pt x="77590" y="6770"/>
                </a:lnTo>
                <a:lnTo>
                  <a:pt x="77680" y="6710"/>
                </a:lnTo>
                <a:lnTo>
                  <a:pt x="77690" y="6620"/>
                </a:lnTo>
                <a:lnTo>
                  <a:pt x="77650" y="6550"/>
                </a:lnTo>
                <a:lnTo>
                  <a:pt x="77630" y="6520"/>
                </a:lnTo>
                <a:lnTo>
                  <a:pt x="77520" y="6530"/>
                </a:lnTo>
                <a:lnTo>
                  <a:pt x="77420" y="6530"/>
                </a:lnTo>
                <a:lnTo>
                  <a:pt x="77330" y="6510"/>
                </a:lnTo>
                <a:lnTo>
                  <a:pt x="77230" y="6550"/>
                </a:lnTo>
                <a:lnTo>
                  <a:pt x="77160" y="6480"/>
                </a:lnTo>
                <a:lnTo>
                  <a:pt x="77190" y="6400"/>
                </a:lnTo>
                <a:lnTo>
                  <a:pt x="77170" y="6320"/>
                </a:lnTo>
                <a:lnTo>
                  <a:pt x="77080" y="6330"/>
                </a:lnTo>
                <a:lnTo>
                  <a:pt x="77060" y="6150"/>
                </a:lnTo>
                <a:lnTo>
                  <a:pt x="77000" y="6070"/>
                </a:lnTo>
                <a:lnTo>
                  <a:pt x="76960" y="6030"/>
                </a:lnTo>
                <a:lnTo>
                  <a:pt x="76860" y="6020"/>
                </a:lnTo>
                <a:lnTo>
                  <a:pt x="76830" y="5980"/>
                </a:lnTo>
                <a:lnTo>
                  <a:pt x="76780" y="6000"/>
                </a:lnTo>
                <a:lnTo>
                  <a:pt x="76750" y="6080"/>
                </a:lnTo>
                <a:lnTo>
                  <a:pt x="76710" y="6200"/>
                </a:lnTo>
                <a:lnTo>
                  <a:pt x="76660" y="6290"/>
                </a:lnTo>
                <a:lnTo>
                  <a:pt x="76630" y="6380"/>
                </a:lnTo>
                <a:lnTo>
                  <a:pt x="76590" y="6430"/>
                </a:lnTo>
                <a:lnTo>
                  <a:pt x="76560" y="6500"/>
                </a:lnTo>
                <a:lnTo>
                  <a:pt x="76470" y="6560"/>
                </a:lnTo>
                <a:lnTo>
                  <a:pt x="76350" y="6570"/>
                </a:lnTo>
                <a:lnTo>
                  <a:pt x="76280" y="6520"/>
                </a:lnTo>
                <a:lnTo>
                  <a:pt x="76240" y="6450"/>
                </a:lnTo>
                <a:lnTo>
                  <a:pt x="76180" y="6300"/>
                </a:lnTo>
                <a:lnTo>
                  <a:pt x="76160" y="6240"/>
                </a:lnTo>
                <a:lnTo>
                  <a:pt x="76150" y="6220"/>
                </a:lnTo>
                <a:lnTo>
                  <a:pt x="76140" y="6190"/>
                </a:lnTo>
                <a:lnTo>
                  <a:pt x="76030" y="6170"/>
                </a:lnTo>
                <a:lnTo>
                  <a:pt x="75850" y="6140"/>
                </a:lnTo>
                <a:lnTo>
                  <a:pt x="75740" y="6100"/>
                </a:lnTo>
                <a:lnTo>
                  <a:pt x="75690" y="6040"/>
                </a:lnTo>
                <a:lnTo>
                  <a:pt x="75610" y="5920"/>
                </a:lnTo>
                <a:lnTo>
                  <a:pt x="75570" y="5870"/>
                </a:lnTo>
                <a:lnTo>
                  <a:pt x="75520" y="5860"/>
                </a:lnTo>
                <a:lnTo>
                  <a:pt x="75460" y="5900"/>
                </a:lnTo>
                <a:lnTo>
                  <a:pt x="75400" y="5920"/>
                </a:lnTo>
                <a:lnTo>
                  <a:pt x="75380" y="5900"/>
                </a:lnTo>
                <a:lnTo>
                  <a:pt x="75380" y="5890"/>
                </a:lnTo>
                <a:lnTo>
                  <a:pt x="75440" y="5810"/>
                </a:lnTo>
                <a:lnTo>
                  <a:pt x="75520" y="5730"/>
                </a:lnTo>
                <a:lnTo>
                  <a:pt x="75600" y="5650"/>
                </a:lnTo>
                <a:lnTo>
                  <a:pt x="75680" y="5550"/>
                </a:lnTo>
                <a:lnTo>
                  <a:pt x="75730" y="5460"/>
                </a:lnTo>
                <a:lnTo>
                  <a:pt x="75780" y="5420"/>
                </a:lnTo>
                <a:lnTo>
                  <a:pt x="75860" y="5360"/>
                </a:lnTo>
                <a:lnTo>
                  <a:pt x="75920" y="5280"/>
                </a:lnTo>
                <a:lnTo>
                  <a:pt x="75970" y="5180"/>
                </a:lnTo>
                <a:lnTo>
                  <a:pt x="76010" y="5060"/>
                </a:lnTo>
                <a:lnTo>
                  <a:pt x="76060" y="4940"/>
                </a:lnTo>
                <a:lnTo>
                  <a:pt x="76080" y="4860"/>
                </a:lnTo>
                <a:lnTo>
                  <a:pt x="76120" y="4790"/>
                </a:lnTo>
                <a:lnTo>
                  <a:pt x="76180" y="4760"/>
                </a:lnTo>
                <a:lnTo>
                  <a:pt x="76230" y="4720"/>
                </a:lnTo>
                <a:lnTo>
                  <a:pt x="76240" y="4710"/>
                </a:lnTo>
                <a:lnTo>
                  <a:pt x="76270" y="4640"/>
                </a:lnTo>
                <a:lnTo>
                  <a:pt x="76270" y="4600"/>
                </a:lnTo>
                <a:lnTo>
                  <a:pt x="76220" y="4530"/>
                </a:lnTo>
                <a:lnTo>
                  <a:pt x="76170" y="4420"/>
                </a:lnTo>
                <a:lnTo>
                  <a:pt x="76090" y="4370"/>
                </a:lnTo>
                <a:lnTo>
                  <a:pt x="76030" y="4320"/>
                </a:lnTo>
                <a:lnTo>
                  <a:pt x="75990" y="4240"/>
                </a:lnTo>
                <a:lnTo>
                  <a:pt x="75980" y="4150"/>
                </a:lnTo>
                <a:lnTo>
                  <a:pt x="75900" y="4110"/>
                </a:lnTo>
                <a:lnTo>
                  <a:pt x="75840" y="4040"/>
                </a:lnTo>
                <a:lnTo>
                  <a:pt x="75790" y="3940"/>
                </a:lnTo>
                <a:lnTo>
                  <a:pt x="75770" y="3890"/>
                </a:lnTo>
                <a:lnTo>
                  <a:pt x="75860" y="3900"/>
                </a:lnTo>
                <a:lnTo>
                  <a:pt x="75950" y="3850"/>
                </a:lnTo>
                <a:lnTo>
                  <a:pt x="76070" y="3800"/>
                </a:lnTo>
                <a:lnTo>
                  <a:pt x="76180" y="3740"/>
                </a:lnTo>
                <a:lnTo>
                  <a:pt x="76330" y="3680"/>
                </a:lnTo>
                <a:lnTo>
                  <a:pt x="76410" y="3690"/>
                </a:lnTo>
                <a:lnTo>
                  <a:pt x="76480" y="3720"/>
                </a:lnTo>
                <a:lnTo>
                  <a:pt x="76570" y="3720"/>
                </a:lnTo>
                <a:lnTo>
                  <a:pt x="76630" y="3680"/>
                </a:lnTo>
                <a:lnTo>
                  <a:pt x="76660" y="3640"/>
                </a:lnTo>
                <a:lnTo>
                  <a:pt x="76670" y="3640"/>
                </a:lnTo>
                <a:lnTo>
                  <a:pt x="76680" y="3640"/>
                </a:lnTo>
                <a:lnTo>
                  <a:pt x="76690" y="3640"/>
                </a:lnTo>
                <a:lnTo>
                  <a:pt x="76710" y="3630"/>
                </a:lnTo>
                <a:lnTo>
                  <a:pt x="76720" y="3630"/>
                </a:lnTo>
                <a:lnTo>
                  <a:pt x="76740" y="3610"/>
                </a:lnTo>
                <a:lnTo>
                  <a:pt x="76750" y="3600"/>
                </a:lnTo>
                <a:lnTo>
                  <a:pt x="76760" y="3580"/>
                </a:lnTo>
                <a:lnTo>
                  <a:pt x="76760" y="3570"/>
                </a:lnTo>
                <a:lnTo>
                  <a:pt x="77010" y="3530"/>
                </a:lnTo>
                <a:lnTo>
                  <a:pt x="77090" y="3600"/>
                </a:lnTo>
                <a:lnTo>
                  <a:pt x="77130" y="3640"/>
                </a:lnTo>
                <a:lnTo>
                  <a:pt x="77220" y="3610"/>
                </a:lnTo>
                <a:lnTo>
                  <a:pt x="77390" y="3600"/>
                </a:lnTo>
                <a:lnTo>
                  <a:pt x="77530" y="3610"/>
                </a:lnTo>
                <a:lnTo>
                  <a:pt x="77680" y="3630"/>
                </a:lnTo>
                <a:lnTo>
                  <a:pt x="77750" y="3630"/>
                </a:lnTo>
                <a:lnTo>
                  <a:pt x="77850" y="3580"/>
                </a:lnTo>
                <a:lnTo>
                  <a:pt x="77940" y="3540"/>
                </a:lnTo>
                <a:lnTo>
                  <a:pt x="78030" y="3480"/>
                </a:lnTo>
                <a:lnTo>
                  <a:pt x="78220" y="3510"/>
                </a:lnTo>
                <a:lnTo>
                  <a:pt x="78390" y="3360"/>
                </a:lnTo>
                <a:lnTo>
                  <a:pt x="78550" y="3390"/>
                </a:lnTo>
                <a:lnTo>
                  <a:pt x="78730" y="3470"/>
                </a:lnTo>
                <a:lnTo>
                  <a:pt x="78760" y="3430"/>
                </a:lnTo>
                <a:lnTo>
                  <a:pt x="78760" y="3440"/>
                </a:lnTo>
                <a:lnTo>
                  <a:pt x="78780" y="3440"/>
                </a:lnTo>
                <a:lnTo>
                  <a:pt x="78790" y="3430"/>
                </a:lnTo>
                <a:lnTo>
                  <a:pt x="78790" y="3420"/>
                </a:lnTo>
                <a:lnTo>
                  <a:pt x="78790" y="3410"/>
                </a:lnTo>
                <a:lnTo>
                  <a:pt x="78780" y="3390"/>
                </a:lnTo>
                <a:lnTo>
                  <a:pt x="78800" y="3360"/>
                </a:lnTo>
                <a:lnTo>
                  <a:pt x="78840" y="3420"/>
                </a:lnTo>
                <a:lnTo>
                  <a:pt x="78830" y="3420"/>
                </a:lnTo>
                <a:lnTo>
                  <a:pt x="78830" y="3430"/>
                </a:lnTo>
                <a:lnTo>
                  <a:pt x="78840" y="3440"/>
                </a:lnTo>
                <a:lnTo>
                  <a:pt x="78850" y="3440"/>
                </a:lnTo>
                <a:lnTo>
                  <a:pt x="78890" y="3510"/>
                </a:lnTo>
                <a:lnTo>
                  <a:pt x="78960" y="3380"/>
                </a:lnTo>
                <a:lnTo>
                  <a:pt x="79010" y="3420"/>
                </a:lnTo>
                <a:lnTo>
                  <a:pt x="79070" y="3480"/>
                </a:lnTo>
                <a:lnTo>
                  <a:pt x="79150" y="3520"/>
                </a:lnTo>
                <a:lnTo>
                  <a:pt x="79270" y="3550"/>
                </a:lnTo>
                <a:lnTo>
                  <a:pt x="79360" y="3610"/>
                </a:lnTo>
                <a:lnTo>
                  <a:pt x="79450" y="3730"/>
                </a:lnTo>
                <a:lnTo>
                  <a:pt x="79530" y="3800"/>
                </a:lnTo>
                <a:lnTo>
                  <a:pt x="79640" y="3820"/>
                </a:lnTo>
                <a:lnTo>
                  <a:pt x="79690" y="3810"/>
                </a:lnTo>
                <a:lnTo>
                  <a:pt x="79700" y="3820"/>
                </a:lnTo>
                <a:lnTo>
                  <a:pt x="79710" y="3820"/>
                </a:lnTo>
                <a:lnTo>
                  <a:pt x="79730" y="3820"/>
                </a:lnTo>
                <a:lnTo>
                  <a:pt x="79740" y="3820"/>
                </a:lnTo>
                <a:lnTo>
                  <a:pt x="79750" y="3810"/>
                </a:lnTo>
                <a:lnTo>
                  <a:pt x="79760" y="3800"/>
                </a:lnTo>
                <a:lnTo>
                  <a:pt x="79790" y="3790"/>
                </a:lnTo>
                <a:lnTo>
                  <a:pt x="79850" y="3840"/>
                </a:lnTo>
                <a:lnTo>
                  <a:pt x="79900" y="3880"/>
                </a:lnTo>
                <a:lnTo>
                  <a:pt x="79990" y="4010"/>
                </a:lnTo>
                <a:lnTo>
                  <a:pt x="80050" y="4120"/>
                </a:lnTo>
                <a:lnTo>
                  <a:pt x="80120" y="4270"/>
                </a:lnTo>
                <a:lnTo>
                  <a:pt x="80190" y="4280"/>
                </a:lnTo>
                <a:lnTo>
                  <a:pt x="80320" y="4280"/>
                </a:lnTo>
                <a:lnTo>
                  <a:pt x="80420" y="4250"/>
                </a:lnTo>
                <a:lnTo>
                  <a:pt x="80470" y="4280"/>
                </a:lnTo>
                <a:lnTo>
                  <a:pt x="80520" y="4340"/>
                </a:lnTo>
                <a:lnTo>
                  <a:pt x="80580" y="4390"/>
                </a:lnTo>
                <a:lnTo>
                  <a:pt x="80640" y="4440"/>
                </a:lnTo>
                <a:lnTo>
                  <a:pt x="80700" y="4470"/>
                </a:lnTo>
                <a:lnTo>
                  <a:pt x="80750" y="4500"/>
                </a:lnTo>
                <a:lnTo>
                  <a:pt x="80800" y="4480"/>
                </a:lnTo>
                <a:lnTo>
                  <a:pt x="80820" y="4420"/>
                </a:lnTo>
                <a:lnTo>
                  <a:pt x="80830" y="4430"/>
                </a:lnTo>
                <a:lnTo>
                  <a:pt x="80840" y="4430"/>
                </a:lnTo>
                <a:lnTo>
                  <a:pt x="80850" y="4430"/>
                </a:lnTo>
                <a:lnTo>
                  <a:pt x="80860" y="4420"/>
                </a:lnTo>
                <a:lnTo>
                  <a:pt x="80870" y="4410"/>
                </a:lnTo>
                <a:lnTo>
                  <a:pt x="80870" y="4390"/>
                </a:lnTo>
                <a:lnTo>
                  <a:pt x="80870" y="4370"/>
                </a:lnTo>
                <a:lnTo>
                  <a:pt x="80860" y="4360"/>
                </a:lnTo>
                <a:lnTo>
                  <a:pt x="80860" y="4350"/>
                </a:lnTo>
                <a:lnTo>
                  <a:pt x="80850" y="4320"/>
                </a:lnTo>
                <a:lnTo>
                  <a:pt x="80900" y="4260"/>
                </a:lnTo>
                <a:lnTo>
                  <a:pt x="81010" y="4230"/>
                </a:lnTo>
                <a:lnTo>
                  <a:pt x="81140" y="4270"/>
                </a:lnTo>
                <a:lnTo>
                  <a:pt x="81270" y="4290"/>
                </a:lnTo>
                <a:lnTo>
                  <a:pt x="81320" y="4340"/>
                </a:lnTo>
                <a:lnTo>
                  <a:pt x="81410" y="4400"/>
                </a:lnTo>
                <a:lnTo>
                  <a:pt x="81490" y="4460"/>
                </a:lnTo>
                <a:lnTo>
                  <a:pt x="81600" y="4510"/>
                </a:lnTo>
                <a:lnTo>
                  <a:pt x="81680" y="4570"/>
                </a:lnTo>
                <a:lnTo>
                  <a:pt x="81720" y="4630"/>
                </a:lnTo>
                <a:lnTo>
                  <a:pt x="81840" y="4590"/>
                </a:lnTo>
                <a:lnTo>
                  <a:pt x="82020" y="4790"/>
                </a:lnTo>
                <a:lnTo>
                  <a:pt x="82010" y="4860"/>
                </a:lnTo>
                <a:lnTo>
                  <a:pt x="81970" y="4900"/>
                </a:lnTo>
                <a:lnTo>
                  <a:pt x="81930" y="4970"/>
                </a:lnTo>
                <a:lnTo>
                  <a:pt x="81890" y="5020"/>
                </a:lnTo>
                <a:lnTo>
                  <a:pt x="81900" y="5050"/>
                </a:lnTo>
                <a:lnTo>
                  <a:pt x="81930" y="5070"/>
                </a:lnTo>
                <a:lnTo>
                  <a:pt x="81970" y="5080"/>
                </a:lnTo>
                <a:lnTo>
                  <a:pt x="81990" y="5070"/>
                </a:lnTo>
                <a:lnTo>
                  <a:pt x="82060" y="5050"/>
                </a:lnTo>
                <a:lnTo>
                  <a:pt x="82150" y="5020"/>
                </a:lnTo>
                <a:lnTo>
                  <a:pt x="82170" y="5020"/>
                </a:lnTo>
                <a:lnTo>
                  <a:pt x="82390" y="5320"/>
                </a:lnTo>
                <a:lnTo>
                  <a:pt x="82470" y="5310"/>
                </a:lnTo>
                <a:lnTo>
                  <a:pt x="82540" y="5270"/>
                </a:lnTo>
                <a:lnTo>
                  <a:pt x="82490" y="5440"/>
                </a:lnTo>
                <a:lnTo>
                  <a:pt x="82500" y="5470"/>
                </a:lnTo>
                <a:lnTo>
                  <a:pt x="82490" y="5470"/>
                </a:lnTo>
                <a:lnTo>
                  <a:pt x="82460" y="5490"/>
                </a:lnTo>
                <a:lnTo>
                  <a:pt x="82450" y="5500"/>
                </a:lnTo>
                <a:lnTo>
                  <a:pt x="82440" y="5520"/>
                </a:lnTo>
                <a:lnTo>
                  <a:pt x="82440" y="5550"/>
                </a:lnTo>
                <a:lnTo>
                  <a:pt x="82440" y="5560"/>
                </a:lnTo>
                <a:lnTo>
                  <a:pt x="82380" y="5610"/>
                </a:lnTo>
                <a:lnTo>
                  <a:pt x="82370" y="5650"/>
                </a:lnTo>
                <a:lnTo>
                  <a:pt x="82390" y="5710"/>
                </a:lnTo>
                <a:lnTo>
                  <a:pt x="82430" y="5790"/>
                </a:lnTo>
                <a:lnTo>
                  <a:pt x="82470" y="5810"/>
                </a:lnTo>
                <a:lnTo>
                  <a:pt x="82530" y="5790"/>
                </a:lnTo>
                <a:lnTo>
                  <a:pt x="82600" y="5760"/>
                </a:lnTo>
                <a:lnTo>
                  <a:pt x="82730" y="5910"/>
                </a:lnTo>
                <a:lnTo>
                  <a:pt x="82700" y="6000"/>
                </a:lnTo>
                <a:lnTo>
                  <a:pt x="82760" y="6060"/>
                </a:lnTo>
                <a:lnTo>
                  <a:pt x="82850" y="6120"/>
                </a:lnTo>
                <a:lnTo>
                  <a:pt x="82930" y="6250"/>
                </a:lnTo>
                <a:lnTo>
                  <a:pt x="82900" y="6310"/>
                </a:lnTo>
                <a:lnTo>
                  <a:pt x="82870" y="6400"/>
                </a:lnTo>
                <a:lnTo>
                  <a:pt x="82970" y="6460"/>
                </a:lnTo>
                <a:lnTo>
                  <a:pt x="83020" y="6480"/>
                </a:lnTo>
                <a:lnTo>
                  <a:pt x="82980" y="6520"/>
                </a:lnTo>
                <a:lnTo>
                  <a:pt x="82960" y="6540"/>
                </a:lnTo>
                <a:lnTo>
                  <a:pt x="82950" y="6560"/>
                </a:lnTo>
                <a:lnTo>
                  <a:pt x="82940" y="6580"/>
                </a:lnTo>
                <a:lnTo>
                  <a:pt x="82880" y="6620"/>
                </a:lnTo>
                <a:lnTo>
                  <a:pt x="82880" y="6660"/>
                </a:lnTo>
                <a:lnTo>
                  <a:pt x="82910" y="6710"/>
                </a:lnTo>
                <a:lnTo>
                  <a:pt x="82990" y="6750"/>
                </a:lnTo>
                <a:lnTo>
                  <a:pt x="83060" y="6770"/>
                </a:lnTo>
                <a:lnTo>
                  <a:pt x="83160" y="6800"/>
                </a:lnTo>
                <a:lnTo>
                  <a:pt x="83230" y="6810"/>
                </a:lnTo>
                <a:lnTo>
                  <a:pt x="83200" y="7030"/>
                </a:lnTo>
                <a:lnTo>
                  <a:pt x="83180" y="7030"/>
                </a:lnTo>
                <a:lnTo>
                  <a:pt x="83170" y="7040"/>
                </a:lnTo>
                <a:lnTo>
                  <a:pt x="83160" y="7060"/>
                </a:lnTo>
                <a:lnTo>
                  <a:pt x="83160" y="7080"/>
                </a:lnTo>
                <a:lnTo>
                  <a:pt x="83070" y="7120"/>
                </a:lnTo>
                <a:lnTo>
                  <a:pt x="83100" y="7180"/>
                </a:lnTo>
                <a:lnTo>
                  <a:pt x="83110" y="7260"/>
                </a:lnTo>
                <a:lnTo>
                  <a:pt x="83110" y="7340"/>
                </a:lnTo>
                <a:lnTo>
                  <a:pt x="83130" y="7380"/>
                </a:lnTo>
                <a:lnTo>
                  <a:pt x="83190" y="7430"/>
                </a:lnTo>
                <a:lnTo>
                  <a:pt x="83230" y="7470"/>
                </a:lnTo>
                <a:lnTo>
                  <a:pt x="83260" y="7590"/>
                </a:lnTo>
                <a:lnTo>
                  <a:pt x="83310" y="7660"/>
                </a:lnTo>
                <a:lnTo>
                  <a:pt x="83350" y="7740"/>
                </a:lnTo>
                <a:lnTo>
                  <a:pt x="83430" y="7820"/>
                </a:lnTo>
                <a:lnTo>
                  <a:pt x="83500" y="7870"/>
                </a:lnTo>
                <a:lnTo>
                  <a:pt x="83490" y="8010"/>
                </a:lnTo>
                <a:lnTo>
                  <a:pt x="83470" y="8170"/>
                </a:lnTo>
                <a:lnTo>
                  <a:pt x="83540" y="8240"/>
                </a:lnTo>
                <a:lnTo>
                  <a:pt x="83660" y="8290"/>
                </a:lnTo>
                <a:lnTo>
                  <a:pt x="83600" y="8520"/>
                </a:lnTo>
                <a:lnTo>
                  <a:pt x="83670" y="8560"/>
                </a:lnTo>
                <a:lnTo>
                  <a:pt x="83750" y="8590"/>
                </a:lnTo>
                <a:lnTo>
                  <a:pt x="83820" y="8660"/>
                </a:lnTo>
                <a:lnTo>
                  <a:pt x="83800" y="8660"/>
                </a:lnTo>
                <a:lnTo>
                  <a:pt x="83760" y="8690"/>
                </a:lnTo>
                <a:lnTo>
                  <a:pt x="83750" y="8690"/>
                </a:lnTo>
                <a:lnTo>
                  <a:pt x="83730" y="8690"/>
                </a:lnTo>
                <a:lnTo>
                  <a:pt x="83720" y="8700"/>
                </a:lnTo>
                <a:lnTo>
                  <a:pt x="83710" y="8710"/>
                </a:lnTo>
                <a:lnTo>
                  <a:pt x="83700" y="8730"/>
                </a:lnTo>
                <a:lnTo>
                  <a:pt x="83660" y="8770"/>
                </a:lnTo>
                <a:lnTo>
                  <a:pt x="83620" y="8830"/>
                </a:lnTo>
                <a:lnTo>
                  <a:pt x="83640" y="8890"/>
                </a:lnTo>
                <a:lnTo>
                  <a:pt x="83690" y="8950"/>
                </a:lnTo>
                <a:lnTo>
                  <a:pt x="83760" y="8990"/>
                </a:lnTo>
                <a:lnTo>
                  <a:pt x="83790" y="8980"/>
                </a:lnTo>
                <a:lnTo>
                  <a:pt x="83800" y="8940"/>
                </a:lnTo>
                <a:lnTo>
                  <a:pt x="83800" y="8930"/>
                </a:lnTo>
                <a:lnTo>
                  <a:pt x="83800" y="8920"/>
                </a:lnTo>
                <a:lnTo>
                  <a:pt x="83830" y="8920"/>
                </a:lnTo>
                <a:lnTo>
                  <a:pt x="83850" y="8910"/>
                </a:lnTo>
                <a:lnTo>
                  <a:pt x="83850" y="8900"/>
                </a:lnTo>
                <a:lnTo>
                  <a:pt x="83850" y="8880"/>
                </a:lnTo>
                <a:lnTo>
                  <a:pt x="83850" y="8860"/>
                </a:lnTo>
                <a:lnTo>
                  <a:pt x="83830" y="8830"/>
                </a:lnTo>
                <a:lnTo>
                  <a:pt x="83810" y="8800"/>
                </a:lnTo>
                <a:lnTo>
                  <a:pt x="83820" y="8800"/>
                </a:lnTo>
                <a:lnTo>
                  <a:pt x="83840" y="8800"/>
                </a:lnTo>
                <a:lnTo>
                  <a:pt x="83860" y="8860"/>
                </a:lnTo>
                <a:lnTo>
                  <a:pt x="83870" y="8910"/>
                </a:lnTo>
                <a:lnTo>
                  <a:pt x="83870" y="8920"/>
                </a:lnTo>
                <a:lnTo>
                  <a:pt x="83860" y="8930"/>
                </a:lnTo>
                <a:lnTo>
                  <a:pt x="83860" y="8950"/>
                </a:lnTo>
                <a:lnTo>
                  <a:pt x="83840" y="8980"/>
                </a:lnTo>
                <a:lnTo>
                  <a:pt x="83830" y="9000"/>
                </a:lnTo>
                <a:lnTo>
                  <a:pt x="83830" y="9010"/>
                </a:lnTo>
                <a:lnTo>
                  <a:pt x="83830" y="9020"/>
                </a:lnTo>
                <a:lnTo>
                  <a:pt x="83830" y="9040"/>
                </a:lnTo>
                <a:lnTo>
                  <a:pt x="83790" y="9120"/>
                </a:lnTo>
                <a:lnTo>
                  <a:pt x="83760" y="9170"/>
                </a:lnTo>
                <a:lnTo>
                  <a:pt x="83780" y="9230"/>
                </a:lnTo>
                <a:lnTo>
                  <a:pt x="83800" y="9360"/>
                </a:lnTo>
                <a:lnTo>
                  <a:pt x="83810" y="9420"/>
                </a:lnTo>
                <a:lnTo>
                  <a:pt x="83870" y="9500"/>
                </a:lnTo>
                <a:lnTo>
                  <a:pt x="83890" y="9530"/>
                </a:lnTo>
                <a:lnTo>
                  <a:pt x="83950" y="9610"/>
                </a:lnTo>
                <a:lnTo>
                  <a:pt x="84040" y="9670"/>
                </a:lnTo>
                <a:lnTo>
                  <a:pt x="84120" y="9750"/>
                </a:lnTo>
                <a:lnTo>
                  <a:pt x="84160" y="9790"/>
                </a:lnTo>
                <a:lnTo>
                  <a:pt x="84170" y="9800"/>
                </a:lnTo>
                <a:lnTo>
                  <a:pt x="84190" y="9900"/>
                </a:lnTo>
                <a:lnTo>
                  <a:pt x="84210" y="9960"/>
                </a:lnTo>
                <a:lnTo>
                  <a:pt x="84290" y="10070"/>
                </a:lnTo>
                <a:lnTo>
                  <a:pt x="84310" y="10140"/>
                </a:lnTo>
                <a:lnTo>
                  <a:pt x="84330" y="10210"/>
                </a:lnTo>
                <a:lnTo>
                  <a:pt x="84350" y="10270"/>
                </a:lnTo>
                <a:lnTo>
                  <a:pt x="84370" y="10350"/>
                </a:lnTo>
                <a:lnTo>
                  <a:pt x="84390" y="10410"/>
                </a:lnTo>
                <a:lnTo>
                  <a:pt x="84420" y="10470"/>
                </a:lnTo>
                <a:lnTo>
                  <a:pt x="84450" y="10520"/>
                </a:lnTo>
                <a:lnTo>
                  <a:pt x="84450" y="10610"/>
                </a:lnTo>
                <a:lnTo>
                  <a:pt x="84420" y="10680"/>
                </a:lnTo>
                <a:lnTo>
                  <a:pt x="84390" y="10740"/>
                </a:lnTo>
                <a:lnTo>
                  <a:pt x="84370" y="10790"/>
                </a:lnTo>
                <a:lnTo>
                  <a:pt x="84400" y="10850"/>
                </a:lnTo>
                <a:lnTo>
                  <a:pt x="84460" y="10900"/>
                </a:lnTo>
                <a:lnTo>
                  <a:pt x="84490" y="10950"/>
                </a:lnTo>
                <a:lnTo>
                  <a:pt x="84470" y="11000"/>
                </a:lnTo>
                <a:lnTo>
                  <a:pt x="84450" y="11090"/>
                </a:lnTo>
                <a:lnTo>
                  <a:pt x="84440" y="11170"/>
                </a:lnTo>
                <a:lnTo>
                  <a:pt x="84520" y="11210"/>
                </a:lnTo>
                <a:lnTo>
                  <a:pt x="84620" y="11230"/>
                </a:lnTo>
                <a:lnTo>
                  <a:pt x="84700" y="11270"/>
                </a:lnTo>
                <a:lnTo>
                  <a:pt x="84740" y="11280"/>
                </a:lnTo>
                <a:lnTo>
                  <a:pt x="84780" y="11330"/>
                </a:lnTo>
                <a:lnTo>
                  <a:pt x="84800" y="11410"/>
                </a:lnTo>
                <a:lnTo>
                  <a:pt x="84800" y="11500"/>
                </a:lnTo>
                <a:lnTo>
                  <a:pt x="84760" y="11570"/>
                </a:lnTo>
                <a:lnTo>
                  <a:pt x="84720" y="11670"/>
                </a:lnTo>
                <a:lnTo>
                  <a:pt x="84660" y="11750"/>
                </a:lnTo>
                <a:lnTo>
                  <a:pt x="84620" y="11840"/>
                </a:lnTo>
                <a:lnTo>
                  <a:pt x="84640" y="11910"/>
                </a:lnTo>
                <a:lnTo>
                  <a:pt x="84680" y="11980"/>
                </a:lnTo>
                <a:lnTo>
                  <a:pt x="84710" y="12070"/>
                </a:lnTo>
                <a:lnTo>
                  <a:pt x="84710" y="12150"/>
                </a:lnTo>
                <a:lnTo>
                  <a:pt x="84700" y="12230"/>
                </a:lnTo>
                <a:lnTo>
                  <a:pt x="84690" y="12310"/>
                </a:lnTo>
                <a:lnTo>
                  <a:pt x="84770" y="12380"/>
                </a:lnTo>
                <a:lnTo>
                  <a:pt x="84860" y="12400"/>
                </a:lnTo>
                <a:lnTo>
                  <a:pt x="84920" y="12430"/>
                </a:lnTo>
                <a:lnTo>
                  <a:pt x="84920" y="12530"/>
                </a:lnTo>
                <a:lnTo>
                  <a:pt x="84920" y="12630"/>
                </a:lnTo>
                <a:lnTo>
                  <a:pt x="84940" y="12650"/>
                </a:lnTo>
                <a:lnTo>
                  <a:pt x="84990" y="12680"/>
                </a:lnTo>
                <a:lnTo>
                  <a:pt x="85060" y="12730"/>
                </a:lnTo>
                <a:lnTo>
                  <a:pt x="85110" y="12810"/>
                </a:lnTo>
                <a:lnTo>
                  <a:pt x="85130" y="12850"/>
                </a:lnTo>
                <a:lnTo>
                  <a:pt x="85190" y="12860"/>
                </a:lnTo>
                <a:lnTo>
                  <a:pt x="85270" y="12830"/>
                </a:lnTo>
                <a:lnTo>
                  <a:pt x="85310" y="12810"/>
                </a:lnTo>
                <a:lnTo>
                  <a:pt x="85330" y="12810"/>
                </a:lnTo>
                <a:lnTo>
                  <a:pt x="85350" y="12810"/>
                </a:lnTo>
                <a:lnTo>
                  <a:pt x="85370" y="12800"/>
                </a:lnTo>
                <a:lnTo>
                  <a:pt x="85380" y="12790"/>
                </a:lnTo>
                <a:lnTo>
                  <a:pt x="85380" y="12780"/>
                </a:lnTo>
                <a:lnTo>
                  <a:pt x="85380" y="12790"/>
                </a:lnTo>
                <a:lnTo>
                  <a:pt x="85440" y="12870"/>
                </a:lnTo>
                <a:lnTo>
                  <a:pt x="85450" y="12880"/>
                </a:lnTo>
                <a:lnTo>
                  <a:pt x="85580" y="12940"/>
                </a:lnTo>
                <a:lnTo>
                  <a:pt x="85670" y="12920"/>
                </a:lnTo>
                <a:lnTo>
                  <a:pt x="85760" y="12910"/>
                </a:lnTo>
                <a:lnTo>
                  <a:pt x="85770" y="12900"/>
                </a:lnTo>
                <a:lnTo>
                  <a:pt x="85790" y="12900"/>
                </a:lnTo>
                <a:lnTo>
                  <a:pt x="85800" y="12890"/>
                </a:lnTo>
                <a:lnTo>
                  <a:pt x="85810" y="12890"/>
                </a:lnTo>
                <a:lnTo>
                  <a:pt x="85820" y="12890"/>
                </a:lnTo>
                <a:lnTo>
                  <a:pt x="85890" y="12920"/>
                </a:lnTo>
                <a:lnTo>
                  <a:pt x="85940" y="12880"/>
                </a:lnTo>
                <a:lnTo>
                  <a:pt x="85960" y="12890"/>
                </a:lnTo>
                <a:lnTo>
                  <a:pt x="85990" y="12880"/>
                </a:lnTo>
                <a:lnTo>
                  <a:pt x="86000" y="12870"/>
                </a:lnTo>
                <a:lnTo>
                  <a:pt x="86020" y="12830"/>
                </a:lnTo>
                <a:lnTo>
                  <a:pt x="86030" y="12830"/>
                </a:lnTo>
                <a:lnTo>
                  <a:pt x="86030" y="12820"/>
                </a:lnTo>
                <a:lnTo>
                  <a:pt x="86080" y="12790"/>
                </a:lnTo>
                <a:lnTo>
                  <a:pt x="86090" y="12790"/>
                </a:lnTo>
                <a:lnTo>
                  <a:pt x="86110" y="12790"/>
                </a:lnTo>
                <a:lnTo>
                  <a:pt x="86130" y="12790"/>
                </a:lnTo>
                <a:lnTo>
                  <a:pt x="86170" y="12790"/>
                </a:lnTo>
                <a:lnTo>
                  <a:pt x="86190" y="12790"/>
                </a:lnTo>
                <a:lnTo>
                  <a:pt x="86210" y="12780"/>
                </a:lnTo>
                <a:lnTo>
                  <a:pt x="86220" y="12780"/>
                </a:lnTo>
                <a:lnTo>
                  <a:pt x="86260" y="12790"/>
                </a:lnTo>
                <a:lnTo>
                  <a:pt x="86290" y="12800"/>
                </a:lnTo>
                <a:lnTo>
                  <a:pt x="86340" y="12840"/>
                </a:lnTo>
                <a:lnTo>
                  <a:pt x="86410" y="12870"/>
                </a:lnTo>
                <a:lnTo>
                  <a:pt x="86460" y="12850"/>
                </a:lnTo>
                <a:lnTo>
                  <a:pt x="86510" y="12840"/>
                </a:lnTo>
                <a:lnTo>
                  <a:pt x="86520" y="12850"/>
                </a:lnTo>
                <a:lnTo>
                  <a:pt x="86540" y="12850"/>
                </a:lnTo>
                <a:lnTo>
                  <a:pt x="86570" y="12860"/>
                </a:lnTo>
                <a:lnTo>
                  <a:pt x="86560" y="12930"/>
                </a:lnTo>
                <a:lnTo>
                  <a:pt x="86510" y="12980"/>
                </a:lnTo>
                <a:lnTo>
                  <a:pt x="86510" y="13040"/>
                </a:lnTo>
                <a:lnTo>
                  <a:pt x="86540" y="13070"/>
                </a:lnTo>
                <a:lnTo>
                  <a:pt x="86610" y="13050"/>
                </a:lnTo>
                <a:lnTo>
                  <a:pt x="86630" y="13060"/>
                </a:lnTo>
                <a:lnTo>
                  <a:pt x="86670" y="13070"/>
                </a:lnTo>
                <a:lnTo>
                  <a:pt x="86710" y="13080"/>
                </a:lnTo>
                <a:lnTo>
                  <a:pt x="86800" y="13100"/>
                </a:lnTo>
                <a:lnTo>
                  <a:pt x="86860" y="13130"/>
                </a:lnTo>
                <a:lnTo>
                  <a:pt x="86890" y="13180"/>
                </a:lnTo>
                <a:lnTo>
                  <a:pt x="86930" y="13220"/>
                </a:lnTo>
                <a:lnTo>
                  <a:pt x="86950" y="13270"/>
                </a:lnTo>
                <a:lnTo>
                  <a:pt x="86990" y="13310"/>
                </a:lnTo>
                <a:lnTo>
                  <a:pt x="87040" y="13340"/>
                </a:lnTo>
                <a:lnTo>
                  <a:pt x="87090" y="13340"/>
                </a:lnTo>
                <a:lnTo>
                  <a:pt x="87100" y="13330"/>
                </a:lnTo>
                <a:lnTo>
                  <a:pt x="87120" y="13330"/>
                </a:lnTo>
                <a:lnTo>
                  <a:pt x="87140" y="13330"/>
                </a:lnTo>
                <a:lnTo>
                  <a:pt x="87160" y="13330"/>
                </a:lnTo>
                <a:lnTo>
                  <a:pt x="87170" y="13320"/>
                </a:lnTo>
                <a:lnTo>
                  <a:pt x="87180" y="13310"/>
                </a:lnTo>
                <a:lnTo>
                  <a:pt x="87190" y="13300"/>
                </a:lnTo>
                <a:lnTo>
                  <a:pt x="87200" y="13290"/>
                </a:lnTo>
                <a:lnTo>
                  <a:pt x="87220" y="13270"/>
                </a:lnTo>
                <a:lnTo>
                  <a:pt x="87260" y="13260"/>
                </a:lnTo>
                <a:lnTo>
                  <a:pt x="87320" y="13290"/>
                </a:lnTo>
                <a:lnTo>
                  <a:pt x="87350" y="13330"/>
                </a:lnTo>
                <a:lnTo>
                  <a:pt x="87410" y="13370"/>
                </a:lnTo>
                <a:lnTo>
                  <a:pt x="87430" y="13390"/>
                </a:lnTo>
                <a:lnTo>
                  <a:pt x="87440" y="13350"/>
                </a:lnTo>
                <a:lnTo>
                  <a:pt x="87440" y="13320"/>
                </a:lnTo>
                <a:lnTo>
                  <a:pt x="87450" y="13320"/>
                </a:lnTo>
                <a:lnTo>
                  <a:pt x="87470" y="13330"/>
                </a:lnTo>
                <a:lnTo>
                  <a:pt x="87490" y="13330"/>
                </a:lnTo>
                <a:lnTo>
                  <a:pt x="87500" y="13320"/>
                </a:lnTo>
                <a:lnTo>
                  <a:pt x="87510" y="13320"/>
                </a:lnTo>
                <a:lnTo>
                  <a:pt x="87520" y="13290"/>
                </a:lnTo>
                <a:lnTo>
                  <a:pt x="87520" y="13260"/>
                </a:lnTo>
                <a:lnTo>
                  <a:pt x="87520" y="13250"/>
                </a:lnTo>
                <a:lnTo>
                  <a:pt x="87510" y="13230"/>
                </a:lnTo>
                <a:lnTo>
                  <a:pt x="87510" y="13210"/>
                </a:lnTo>
                <a:lnTo>
                  <a:pt x="87520" y="13190"/>
                </a:lnTo>
                <a:lnTo>
                  <a:pt x="87530" y="13170"/>
                </a:lnTo>
                <a:lnTo>
                  <a:pt x="87610" y="13200"/>
                </a:lnTo>
                <a:lnTo>
                  <a:pt x="87670" y="13240"/>
                </a:lnTo>
                <a:lnTo>
                  <a:pt x="87670" y="13280"/>
                </a:lnTo>
                <a:lnTo>
                  <a:pt x="87680" y="13360"/>
                </a:lnTo>
                <a:lnTo>
                  <a:pt x="87720" y="13510"/>
                </a:lnTo>
                <a:lnTo>
                  <a:pt x="87950" y="13550"/>
                </a:lnTo>
                <a:lnTo>
                  <a:pt x="88020" y="13710"/>
                </a:lnTo>
                <a:lnTo>
                  <a:pt x="88110" y="13780"/>
                </a:lnTo>
                <a:lnTo>
                  <a:pt x="88180" y="13920"/>
                </a:lnTo>
                <a:lnTo>
                  <a:pt x="88250" y="13950"/>
                </a:lnTo>
                <a:lnTo>
                  <a:pt x="88280" y="14100"/>
                </a:lnTo>
                <a:lnTo>
                  <a:pt x="88340" y="14150"/>
                </a:lnTo>
                <a:lnTo>
                  <a:pt x="88390" y="14190"/>
                </a:lnTo>
                <a:lnTo>
                  <a:pt x="88440" y="14240"/>
                </a:lnTo>
                <a:lnTo>
                  <a:pt x="88490" y="14300"/>
                </a:lnTo>
                <a:lnTo>
                  <a:pt x="88540" y="14320"/>
                </a:lnTo>
                <a:lnTo>
                  <a:pt x="88620" y="14370"/>
                </a:lnTo>
                <a:lnTo>
                  <a:pt x="88680" y="14400"/>
                </a:lnTo>
                <a:lnTo>
                  <a:pt x="88720" y="14440"/>
                </a:lnTo>
                <a:lnTo>
                  <a:pt x="88780" y="14460"/>
                </a:lnTo>
                <a:lnTo>
                  <a:pt x="88820" y="14440"/>
                </a:lnTo>
                <a:lnTo>
                  <a:pt x="88830" y="14440"/>
                </a:lnTo>
                <a:lnTo>
                  <a:pt x="88850" y="14440"/>
                </a:lnTo>
                <a:lnTo>
                  <a:pt x="88870" y="14430"/>
                </a:lnTo>
                <a:lnTo>
                  <a:pt x="88890" y="14430"/>
                </a:lnTo>
                <a:lnTo>
                  <a:pt x="88910" y="14420"/>
                </a:lnTo>
                <a:lnTo>
                  <a:pt x="88930" y="14410"/>
                </a:lnTo>
                <a:lnTo>
                  <a:pt x="88960" y="14400"/>
                </a:lnTo>
                <a:lnTo>
                  <a:pt x="88980" y="14390"/>
                </a:lnTo>
                <a:lnTo>
                  <a:pt x="88990" y="14380"/>
                </a:lnTo>
                <a:lnTo>
                  <a:pt x="89020" y="14370"/>
                </a:lnTo>
                <a:lnTo>
                  <a:pt x="89120" y="14450"/>
                </a:lnTo>
                <a:lnTo>
                  <a:pt x="89160" y="14470"/>
                </a:lnTo>
                <a:lnTo>
                  <a:pt x="89210" y="14460"/>
                </a:lnTo>
                <a:lnTo>
                  <a:pt x="89220" y="14460"/>
                </a:lnTo>
                <a:lnTo>
                  <a:pt x="89230" y="14460"/>
                </a:lnTo>
                <a:lnTo>
                  <a:pt x="89250" y="14460"/>
                </a:lnTo>
                <a:lnTo>
                  <a:pt x="89270" y="14460"/>
                </a:lnTo>
                <a:lnTo>
                  <a:pt x="89290" y="14460"/>
                </a:lnTo>
                <a:lnTo>
                  <a:pt x="89300" y="14450"/>
                </a:lnTo>
                <a:lnTo>
                  <a:pt x="89300" y="14440"/>
                </a:lnTo>
                <a:lnTo>
                  <a:pt x="89350" y="14430"/>
                </a:lnTo>
                <a:lnTo>
                  <a:pt x="89350" y="14500"/>
                </a:lnTo>
                <a:lnTo>
                  <a:pt x="89340" y="14590"/>
                </a:lnTo>
                <a:lnTo>
                  <a:pt x="89300" y="14650"/>
                </a:lnTo>
                <a:lnTo>
                  <a:pt x="89250" y="14720"/>
                </a:lnTo>
                <a:lnTo>
                  <a:pt x="89240" y="14770"/>
                </a:lnTo>
                <a:lnTo>
                  <a:pt x="89230" y="14840"/>
                </a:lnTo>
                <a:lnTo>
                  <a:pt x="89220" y="14900"/>
                </a:lnTo>
                <a:lnTo>
                  <a:pt x="89190" y="14940"/>
                </a:lnTo>
                <a:lnTo>
                  <a:pt x="89150" y="15000"/>
                </a:lnTo>
                <a:lnTo>
                  <a:pt x="89210" y="15050"/>
                </a:lnTo>
                <a:lnTo>
                  <a:pt x="89250" y="15090"/>
                </a:lnTo>
                <a:lnTo>
                  <a:pt x="89300" y="15140"/>
                </a:lnTo>
                <a:lnTo>
                  <a:pt x="89310" y="15210"/>
                </a:lnTo>
                <a:lnTo>
                  <a:pt x="89320" y="15320"/>
                </a:lnTo>
                <a:lnTo>
                  <a:pt x="89380" y="15290"/>
                </a:lnTo>
                <a:lnTo>
                  <a:pt x="89390" y="15280"/>
                </a:lnTo>
                <a:lnTo>
                  <a:pt x="89400" y="15290"/>
                </a:lnTo>
                <a:lnTo>
                  <a:pt x="89420" y="15290"/>
                </a:lnTo>
                <a:lnTo>
                  <a:pt x="89440" y="15280"/>
                </a:lnTo>
                <a:lnTo>
                  <a:pt x="89470" y="15270"/>
                </a:lnTo>
                <a:lnTo>
                  <a:pt x="89470" y="15260"/>
                </a:lnTo>
                <a:lnTo>
                  <a:pt x="89490" y="15270"/>
                </a:lnTo>
                <a:lnTo>
                  <a:pt x="89510" y="15280"/>
                </a:lnTo>
                <a:lnTo>
                  <a:pt x="89520" y="15340"/>
                </a:lnTo>
                <a:lnTo>
                  <a:pt x="89520" y="15390"/>
                </a:lnTo>
                <a:lnTo>
                  <a:pt x="89510" y="15440"/>
                </a:lnTo>
                <a:lnTo>
                  <a:pt x="89490" y="15480"/>
                </a:lnTo>
                <a:lnTo>
                  <a:pt x="89480" y="15560"/>
                </a:lnTo>
                <a:lnTo>
                  <a:pt x="89480" y="15590"/>
                </a:lnTo>
                <a:lnTo>
                  <a:pt x="89500" y="15630"/>
                </a:lnTo>
                <a:lnTo>
                  <a:pt x="89550" y="15670"/>
                </a:lnTo>
                <a:lnTo>
                  <a:pt x="89560" y="15720"/>
                </a:lnTo>
                <a:lnTo>
                  <a:pt x="89570" y="15730"/>
                </a:lnTo>
                <a:lnTo>
                  <a:pt x="89560" y="15790"/>
                </a:lnTo>
                <a:lnTo>
                  <a:pt x="89550" y="15840"/>
                </a:lnTo>
                <a:lnTo>
                  <a:pt x="89520" y="15920"/>
                </a:lnTo>
                <a:lnTo>
                  <a:pt x="89500" y="15990"/>
                </a:lnTo>
                <a:lnTo>
                  <a:pt x="89490" y="16030"/>
                </a:lnTo>
                <a:lnTo>
                  <a:pt x="89490" y="16040"/>
                </a:lnTo>
                <a:lnTo>
                  <a:pt x="89470" y="16060"/>
                </a:lnTo>
                <a:lnTo>
                  <a:pt x="89450" y="16080"/>
                </a:lnTo>
                <a:lnTo>
                  <a:pt x="89450" y="16090"/>
                </a:lnTo>
                <a:lnTo>
                  <a:pt x="89440" y="16110"/>
                </a:lnTo>
                <a:lnTo>
                  <a:pt x="89400" y="16210"/>
                </a:lnTo>
                <a:lnTo>
                  <a:pt x="89410" y="16290"/>
                </a:lnTo>
                <a:lnTo>
                  <a:pt x="89450" y="16340"/>
                </a:lnTo>
                <a:lnTo>
                  <a:pt x="89510" y="16420"/>
                </a:lnTo>
                <a:lnTo>
                  <a:pt x="89740" y="16660"/>
                </a:lnTo>
                <a:lnTo>
                  <a:pt x="89820" y="17050"/>
                </a:lnTo>
                <a:lnTo>
                  <a:pt x="89870" y="17090"/>
                </a:lnTo>
                <a:lnTo>
                  <a:pt x="89930" y="17100"/>
                </a:lnTo>
                <a:lnTo>
                  <a:pt x="90000" y="17120"/>
                </a:lnTo>
                <a:lnTo>
                  <a:pt x="90040" y="17120"/>
                </a:lnTo>
                <a:lnTo>
                  <a:pt x="90100" y="17100"/>
                </a:lnTo>
                <a:lnTo>
                  <a:pt x="90190" y="17050"/>
                </a:lnTo>
                <a:lnTo>
                  <a:pt x="90210" y="17040"/>
                </a:lnTo>
                <a:lnTo>
                  <a:pt x="90260" y="17010"/>
                </a:lnTo>
                <a:lnTo>
                  <a:pt x="90310" y="17010"/>
                </a:lnTo>
                <a:lnTo>
                  <a:pt x="90330" y="17000"/>
                </a:lnTo>
                <a:lnTo>
                  <a:pt x="90380" y="17000"/>
                </a:lnTo>
                <a:lnTo>
                  <a:pt x="90470" y="17000"/>
                </a:lnTo>
                <a:lnTo>
                  <a:pt x="90540" y="16970"/>
                </a:lnTo>
                <a:lnTo>
                  <a:pt x="90600" y="16990"/>
                </a:lnTo>
                <a:lnTo>
                  <a:pt x="90670" y="17060"/>
                </a:lnTo>
                <a:lnTo>
                  <a:pt x="90770" y="17160"/>
                </a:lnTo>
                <a:lnTo>
                  <a:pt x="90850" y="17130"/>
                </a:lnTo>
                <a:lnTo>
                  <a:pt x="90870" y="17130"/>
                </a:lnTo>
                <a:lnTo>
                  <a:pt x="90880" y="17130"/>
                </a:lnTo>
                <a:lnTo>
                  <a:pt x="90970" y="17100"/>
                </a:lnTo>
                <a:lnTo>
                  <a:pt x="91070" y="17130"/>
                </a:lnTo>
                <a:lnTo>
                  <a:pt x="91140" y="17130"/>
                </a:lnTo>
                <a:lnTo>
                  <a:pt x="91210" y="17120"/>
                </a:lnTo>
                <a:lnTo>
                  <a:pt x="91260" y="17150"/>
                </a:lnTo>
                <a:lnTo>
                  <a:pt x="91320" y="17140"/>
                </a:lnTo>
                <a:lnTo>
                  <a:pt x="91420" y="17100"/>
                </a:lnTo>
                <a:lnTo>
                  <a:pt x="91510" y="17070"/>
                </a:lnTo>
                <a:lnTo>
                  <a:pt x="91590" y="17080"/>
                </a:lnTo>
                <a:lnTo>
                  <a:pt x="91710" y="17080"/>
                </a:lnTo>
                <a:lnTo>
                  <a:pt x="91780" y="17030"/>
                </a:lnTo>
                <a:lnTo>
                  <a:pt x="91790" y="17020"/>
                </a:lnTo>
                <a:lnTo>
                  <a:pt x="91800" y="17020"/>
                </a:lnTo>
                <a:lnTo>
                  <a:pt x="91810" y="17010"/>
                </a:lnTo>
                <a:lnTo>
                  <a:pt x="91820" y="17000"/>
                </a:lnTo>
                <a:lnTo>
                  <a:pt x="91830" y="16990"/>
                </a:lnTo>
                <a:lnTo>
                  <a:pt x="91840" y="16970"/>
                </a:lnTo>
                <a:lnTo>
                  <a:pt x="91840" y="16960"/>
                </a:lnTo>
                <a:lnTo>
                  <a:pt x="91870" y="16970"/>
                </a:lnTo>
                <a:lnTo>
                  <a:pt x="91930" y="16980"/>
                </a:lnTo>
                <a:lnTo>
                  <a:pt x="92020" y="17050"/>
                </a:lnTo>
                <a:lnTo>
                  <a:pt x="92080" y="17090"/>
                </a:lnTo>
                <a:lnTo>
                  <a:pt x="92110" y="17090"/>
                </a:lnTo>
                <a:lnTo>
                  <a:pt x="92140" y="17090"/>
                </a:lnTo>
                <a:lnTo>
                  <a:pt x="92210" y="17040"/>
                </a:lnTo>
                <a:lnTo>
                  <a:pt x="92210" y="17020"/>
                </a:lnTo>
                <a:lnTo>
                  <a:pt x="92220" y="17010"/>
                </a:lnTo>
                <a:lnTo>
                  <a:pt x="92230" y="17010"/>
                </a:lnTo>
                <a:lnTo>
                  <a:pt x="92240" y="17010"/>
                </a:lnTo>
                <a:lnTo>
                  <a:pt x="92250" y="17010"/>
                </a:lnTo>
                <a:lnTo>
                  <a:pt x="92260" y="17000"/>
                </a:lnTo>
                <a:lnTo>
                  <a:pt x="92300" y="16980"/>
                </a:lnTo>
                <a:lnTo>
                  <a:pt x="92310" y="16960"/>
                </a:lnTo>
                <a:lnTo>
                  <a:pt x="92320" y="16930"/>
                </a:lnTo>
                <a:lnTo>
                  <a:pt x="92320" y="16920"/>
                </a:lnTo>
                <a:lnTo>
                  <a:pt x="92320" y="16910"/>
                </a:lnTo>
                <a:lnTo>
                  <a:pt x="92310" y="16900"/>
                </a:lnTo>
                <a:lnTo>
                  <a:pt x="92310" y="16880"/>
                </a:lnTo>
                <a:lnTo>
                  <a:pt x="92310" y="16860"/>
                </a:lnTo>
                <a:lnTo>
                  <a:pt x="92310" y="16840"/>
                </a:lnTo>
                <a:lnTo>
                  <a:pt x="92310" y="16830"/>
                </a:lnTo>
                <a:lnTo>
                  <a:pt x="92320" y="16810"/>
                </a:lnTo>
                <a:lnTo>
                  <a:pt x="92330" y="16790"/>
                </a:lnTo>
                <a:lnTo>
                  <a:pt x="92330" y="16770"/>
                </a:lnTo>
                <a:lnTo>
                  <a:pt x="92340" y="16760"/>
                </a:lnTo>
                <a:lnTo>
                  <a:pt x="92360" y="16740"/>
                </a:lnTo>
                <a:lnTo>
                  <a:pt x="92390" y="16720"/>
                </a:lnTo>
                <a:lnTo>
                  <a:pt x="92400" y="16710"/>
                </a:lnTo>
                <a:lnTo>
                  <a:pt x="92420" y="16680"/>
                </a:lnTo>
                <a:lnTo>
                  <a:pt x="92430" y="16660"/>
                </a:lnTo>
                <a:lnTo>
                  <a:pt x="92430" y="16650"/>
                </a:lnTo>
                <a:lnTo>
                  <a:pt x="92440" y="16640"/>
                </a:lnTo>
                <a:lnTo>
                  <a:pt x="92440" y="16630"/>
                </a:lnTo>
                <a:lnTo>
                  <a:pt x="92430" y="16620"/>
                </a:lnTo>
                <a:lnTo>
                  <a:pt x="92430" y="16610"/>
                </a:lnTo>
                <a:lnTo>
                  <a:pt x="92410" y="16570"/>
                </a:lnTo>
                <a:lnTo>
                  <a:pt x="92400" y="16550"/>
                </a:lnTo>
                <a:lnTo>
                  <a:pt x="92400" y="16540"/>
                </a:lnTo>
                <a:lnTo>
                  <a:pt x="92410" y="16540"/>
                </a:lnTo>
                <a:lnTo>
                  <a:pt x="92490" y="16590"/>
                </a:lnTo>
                <a:lnTo>
                  <a:pt x="92560" y="16570"/>
                </a:lnTo>
                <a:lnTo>
                  <a:pt x="92590" y="16530"/>
                </a:lnTo>
                <a:lnTo>
                  <a:pt x="92610" y="16530"/>
                </a:lnTo>
                <a:lnTo>
                  <a:pt x="92620" y="16530"/>
                </a:lnTo>
                <a:lnTo>
                  <a:pt x="92630" y="16520"/>
                </a:lnTo>
                <a:lnTo>
                  <a:pt x="92650" y="16510"/>
                </a:lnTo>
                <a:lnTo>
                  <a:pt x="92660" y="16500"/>
                </a:lnTo>
                <a:lnTo>
                  <a:pt x="92670" y="16480"/>
                </a:lnTo>
                <a:lnTo>
                  <a:pt x="92690" y="16440"/>
                </a:lnTo>
                <a:lnTo>
                  <a:pt x="92700" y="16430"/>
                </a:lnTo>
                <a:lnTo>
                  <a:pt x="92710" y="16410"/>
                </a:lnTo>
                <a:lnTo>
                  <a:pt x="92720" y="16400"/>
                </a:lnTo>
                <a:lnTo>
                  <a:pt x="92730" y="16390"/>
                </a:lnTo>
                <a:lnTo>
                  <a:pt x="92780" y="16390"/>
                </a:lnTo>
                <a:lnTo>
                  <a:pt x="92830" y="16350"/>
                </a:lnTo>
                <a:lnTo>
                  <a:pt x="92830" y="16330"/>
                </a:lnTo>
                <a:lnTo>
                  <a:pt x="92850" y="16320"/>
                </a:lnTo>
                <a:lnTo>
                  <a:pt x="92860" y="16320"/>
                </a:lnTo>
                <a:lnTo>
                  <a:pt x="92870" y="16310"/>
                </a:lnTo>
                <a:lnTo>
                  <a:pt x="92890" y="16300"/>
                </a:lnTo>
                <a:lnTo>
                  <a:pt x="92910" y="16290"/>
                </a:lnTo>
                <a:lnTo>
                  <a:pt x="92920" y="16280"/>
                </a:lnTo>
                <a:lnTo>
                  <a:pt x="92920" y="16270"/>
                </a:lnTo>
                <a:lnTo>
                  <a:pt x="92930" y="16260"/>
                </a:lnTo>
                <a:lnTo>
                  <a:pt x="92930" y="16240"/>
                </a:lnTo>
                <a:lnTo>
                  <a:pt x="92930" y="16230"/>
                </a:lnTo>
                <a:lnTo>
                  <a:pt x="92940" y="16210"/>
                </a:lnTo>
                <a:lnTo>
                  <a:pt x="92990" y="16190"/>
                </a:lnTo>
                <a:lnTo>
                  <a:pt x="93150" y="16150"/>
                </a:lnTo>
                <a:lnTo>
                  <a:pt x="93270" y="16240"/>
                </a:lnTo>
                <a:lnTo>
                  <a:pt x="93390" y="16210"/>
                </a:lnTo>
                <a:lnTo>
                  <a:pt x="93590" y="16170"/>
                </a:lnTo>
                <a:lnTo>
                  <a:pt x="93650" y="16160"/>
                </a:lnTo>
                <a:lnTo>
                  <a:pt x="93660" y="16130"/>
                </a:lnTo>
                <a:lnTo>
                  <a:pt x="93680" y="16130"/>
                </a:lnTo>
                <a:lnTo>
                  <a:pt x="93690" y="16120"/>
                </a:lnTo>
                <a:lnTo>
                  <a:pt x="93700" y="16120"/>
                </a:lnTo>
                <a:lnTo>
                  <a:pt x="93710" y="16110"/>
                </a:lnTo>
                <a:lnTo>
                  <a:pt x="93720" y="16100"/>
                </a:lnTo>
                <a:lnTo>
                  <a:pt x="93740" y="16080"/>
                </a:lnTo>
                <a:lnTo>
                  <a:pt x="93740" y="16060"/>
                </a:lnTo>
                <a:lnTo>
                  <a:pt x="93740" y="16040"/>
                </a:lnTo>
                <a:lnTo>
                  <a:pt x="93740" y="16030"/>
                </a:lnTo>
                <a:lnTo>
                  <a:pt x="93750" y="16030"/>
                </a:lnTo>
                <a:lnTo>
                  <a:pt x="93800" y="16010"/>
                </a:lnTo>
                <a:lnTo>
                  <a:pt x="93810" y="15990"/>
                </a:lnTo>
                <a:lnTo>
                  <a:pt x="93840" y="15980"/>
                </a:lnTo>
                <a:lnTo>
                  <a:pt x="93860" y="15980"/>
                </a:lnTo>
                <a:lnTo>
                  <a:pt x="93870" y="15970"/>
                </a:lnTo>
                <a:lnTo>
                  <a:pt x="93880" y="15970"/>
                </a:lnTo>
                <a:lnTo>
                  <a:pt x="93890" y="15970"/>
                </a:lnTo>
                <a:lnTo>
                  <a:pt x="93930" y="15970"/>
                </a:lnTo>
                <a:lnTo>
                  <a:pt x="93950" y="15950"/>
                </a:lnTo>
                <a:lnTo>
                  <a:pt x="93960" y="15940"/>
                </a:lnTo>
                <a:lnTo>
                  <a:pt x="93970" y="15910"/>
                </a:lnTo>
                <a:lnTo>
                  <a:pt x="93980" y="15890"/>
                </a:lnTo>
                <a:lnTo>
                  <a:pt x="93980" y="15880"/>
                </a:lnTo>
                <a:lnTo>
                  <a:pt x="93980" y="15850"/>
                </a:lnTo>
                <a:lnTo>
                  <a:pt x="93980" y="15840"/>
                </a:lnTo>
                <a:lnTo>
                  <a:pt x="93990" y="15830"/>
                </a:lnTo>
                <a:lnTo>
                  <a:pt x="94010" y="15810"/>
                </a:lnTo>
                <a:lnTo>
                  <a:pt x="94030" y="15810"/>
                </a:lnTo>
                <a:lnTo>
                  <a:pt x="94050" y="15810"/>
                </a:lnTo>
                <a:lnTo>
                  <a:pt x="94080" y="15810"/>
                </a:lnTo>
                <a:lnTo>
                  <a:pt x="94080" y="15800"/>
                </a:lnTo>
                <a:lnTo>
                  <a:pt x="94120" y="15810"/>
                </a:lnTo>
                <a:lnTo>
                  <a:pt x="94160" y="15820"/>
                </a:lnTo>
                <a:lnTo>
                  <a:pt x="94280" y="15820"/>
                </a:lnTo>
                <a:lnTo>
                  <a:pt x="94320" y="15760"/>
                </a:lnTo>
                <a:lnTo>
                  <a:pt x="94360" y="15730"/>
                </a:lnTo>
                <a:lnTo>
                  <a:pt x="94370" y="15710"/>
                </a:lnTo>
                <a:lnTo>
                  <a:pt x="94380" y="15710"/>
                </a:lnTo>
                <a:lnTo>
                  <a:pt x="94390" y="15700"/>
                </a:lnTo>
                <a:lnTo>
                  <a:pt x="94410" y="15690"/>
                </a:lnTo>
                <a:lnTo>
                  <a:pt x="94420" y="15680"/>
                </a:lnTo>
                <a:lnTo>
                  <a:pt x="94430" y="15670"/>
                </a:lnTo>
                <a:lnTo>
                  <a:pt x="94450" y="15660"/>
                </a:lnTo>
                <a:lnTo>
                  <a:pt x="94560" y="15640"/>
                </a:lnTo>
                <a:lnTo>
                  <a:pt x="94580" y="15640"/>
                </a:lnTo>
                <a:lnTo>
                  <a:pt x="94580" y="15630"/>
                </a:lnTo>
                <a:lnTo>
                  <a:pt x="94590" y="15630"/>
                </a:lnTo>
                <a:lnTo>
                  <a:pt x="94820" y="15560"/>
                </a:lnTo>
                <a:lnTo>
                  <a:pt x="94850" y="15550"/>
                </a:lnTo>
                <a:lnTo>
                  <a:pt x="94860" y="15560"/>
                </a:lnTo>
                <a:lnTo>
                  <a:pt x="94880" y="15560"/>
                </a:lnTo>
                <a:lnTo>
                  <a:pt x="94900" y="15560"/>
                </a:lnTo>
                <a:lnTo>
                  <a:pt x="94920" y="15560"/>
                </a:lnTo>
                <a:lnTo>
                  <a:pt x="94940" y="15550"/>
                </a:lnTo>
                <a:lnTo>
                  <a:pt x="94950" y="15540"/>
                </a:lnTo>
                <a:lnTo>
                  <a:pt x="94980" y="15530"/>
                </a:lnTo>
                <a:lnTo>
                  <a:pt x="95000" y="15550"/>
                </a:lnTo>
                <a:lnTo>
                  <a:pt x="95070" y="15610"/>
                </a:lnTo>
                <a:lnTo>
                  <a:pt x="95100" y="15620"/>
                </a:lnTo>
                <a:lnTo>
                  <a:pt x="95130" y="15620"/>
                </a:lnTo>
                <a:lnTo>
                  <a:pt x="95160" y="15610"/>
                </a:lnTo>
                <a:lnTo>
                  <a:pt x="95180" y="15600"/>
                </a:lnTo>
                <a:lnTo>
                  <a:pt x="95210" y="15580"/>
                </a:lnTo>
                <a:lnTo>
                  <a:pt x="95250" y="15670"/>
                </a:lnTo>
                <a:lnTo>
                  <a:pt x="95310" y="15740"/>
                </a:lnTo>
                <a:lnTo>
                  <a:pt x="95380" y="15780"/>
                </a:lnTo>
                <a:lnTo>
                  <a:pt x="95420" y="15790"/>
                </a:lnTo>
                <a:lnTo>
                  <a:pt x="95350" y="15830"/>
                </a:lnTo>
                <a:lnTo>
                  <a:pt x="95320" y="15910"/>
                </a:lnTo>
                <a:lnTo>
                  <a:pt x="95320" y="16030"/>
                </a:lnTo>
                <a:lnTo>
                  <a:pt x="95310" y="16120"/>
                </a:lnTo>
                <a:lnTo>
                  <a:pt x="95280" y="16190"/>
                </a:lnTo>
                <a:lnTo>
                  <a:pt x="95230" y="16260"/>
                </a:lnTo>
                <a:lnTo>
                  <a:pt x="95180" y="16330"/>
                </a:lnTo>
                <a:lnTo>
                  <a:pt x="95130" y="16380"/>
                </a:lnTo>
                <a:lnTo>
                  <a:pt x="95120" y="16440"/>
                </a:lnTo>
                <a:lnTo>
                  <a:pt x="95110" y="16490"/>
                </a:lnTo>
                <a:lnTo>
                  <a:pt x="95140" y="16590"/>
                </a:lnTo>
                <a:lnTo>
                  <a:pt x="95170" y="16640"/>
                </a:lnTo>
                <a:lnTo>
                  <a:pt x="95310" y="16650"/>
                </a:lnTo>
                <a:lnTo>
                  <a:pt x="95300" y="16820"/>
                </a:lnTo>
                <a:lnTo>
                  <a:pt x="95410" y="16940"/>
                </a:lnTo>
                <a:lnTo>
                  <a:pt x="95450" y="17020"/>
                </a:lnTo>
                <a:lnTo>
                  <a:pt x="95410" y="17100"/>
                </a:lnTo>
                <a:lnTo>
                  <a:pt x="95380" y="17150"/>
                </a:lnTo>
                <a:lnTo>
                  <a:pt x="95330" y="17230"/>
                </a:lnTo>
                <a:lnTo>
                  <a:pt x="95310" y="17290"/>
                </a:lnTo>
                <a:lnTo>
                  <a:pt x="95290" y="17340"/>
                </a:lnTo>
                <a:lnTo>
                  <a:pt x="95220" y="17400"/>
                </a:lnTo>
                <a:lnTo>
                  <a:pt x="95170" y="17450"/>
                </a:lnTo>
                <a:lnTo>
                  <a:pt x="95130" y="17550"/>
                </a:lnTo>
                <a:lnTo>
                  <a:pt x="95080" y="17600"/>
                </a:lnTo>
                <a:lnTo>
                  <a:pt x="95070" y="17600"/>
                </a:lnTo>
                <a:lnTo>
                  <a:pt x="95060" y="17600"/>
                </a:lnTo>
                <a:lnTo>
                  <a:pt x="95040" y="17610"/>
                </a:lnTo>
                <a:lnTo>
                  <a:pt x="95020" y="17620"/>
                </a:lnTo>
                <a:lnTo>
                  <a:pt x="95000" y="17620"/>
                </a:lnTo>
                <a:lnTo>
                  <a:pt x="94980" y="17620"/>
                </a:lnTo>
                <a:lnTo>
                  <a:pt x="94950" y="17620"/>
                </a:lnTo>
                <a:lnTo>
                  <a:pt x="94930" y="17620"/>
                </a:lnTo>
                <a:lnTo>
                  <a:pt x="94900" y="17620"/>
                </a:lnTo>
                <a:lnTo>
                  <a:pt x="94880" y="17630"/>
                </a:lnTo>
                <a:lnTo>
                  <a:pt x="94850" y="17640"/>
                </a:lnTo>
                <a:lnTo>
                  <a:pt x="94840" y="17650"/>
                </a:lnTo>
                <a:lnTo>
                  <a:pt x="94810" y="17660"/>
                </a:lnTo>
                <a:lnTo>
                  <a:pt x="94780" y="17690"/>
                </a:lnTo>
                <a:lnTo>
                  <a:pt x="94750" y="17720"/>
                </a:lnTo>
                <a:lnTo>
                  <a:pt x="94710" y="17780"/>
                </a:lnTo>
                <a:lnTo>
                  <a:pt x="94650" y="17850"/>
                </a:lnTo>
                <a:lnTo>
                  <a:pt x="94590" y="17910"/>
                </a:lnTo>
                <a:lnTo>
                  <a:pt x="94560" y="17950"/>
                </a:lnTo>
                <a:lnTo>
                  <a:pt x="94550" y="18020"/>
                </a:lnTo>
                <a:lnTo>
                  <a:pt x="94550" y="18070"/>
                </a:lnTo>
                <a:lnTo>
                  <a:pt x="94580" y="18110"/>
                </a:lnTo>
                <a:lnTo>
                  <a:pt x="94620" y="18170"/>
                </a:lnTo>
                <a:lnTo>
                  <a:pt x="94640" y="18220"/>
                </a:lnTo>
                <a:lnTo>
                  <a:pt x="94650" y="18260"/>
                </a:lnTo>
                <a:lnTo>
                  <a:pt x="94640" y="18320"/>
                </a:lnTo>
                <a:lnTo>
                  <a:pt x="94620" y="18370"/>
                </a:lnTo>
                <a:lnTo>
                  <a:pt x="94620" y="18380"/>
                </a:lnTo>
                <a:lnTo>
                  <a:pt x="94610" y="18380"/>
                </a:lnTo>
                <a:lnTo>
                  <a:pt x="94600" y="18390"/>
                </a:lnTo>
                <a:lnTo>
                  <a:pt x="94550" y="18420"/>
                </a:lnTo>
                <a:lnTo>
                  <a:pt x="94470" y="18460"/>
                </a:lnTo>
                <a:lnTo>
                  <a:pt x="94420" y="18500"/>
                </a:lnTo>
                <a:lnTo>
                  <a:pt x="94410" y="18550"/>
                </a:lnTo>
                <a:lnTo>
                  <a:pt x="94410" y="18630"/>
                </a:lnTo>
                <a:lnTo>
                  <a:pt x="94400" y="18710"/>
                </a:lnTo>
                <a:lnTo>
                  <a:pt x="94370" y="18790"/>
                </a:lnTo>
                <a:lnTo>
                  <a:pt x="94350" y="18860"/>
                </a:lnTo>
                <a:lnTo>
                  <a:pt x="94330" y="18950"/>
                </a:lnTo>
                <a:lnTo>
                  <a:pt x="94350" y="19020"/>
                </a:lnTo>
                <a:lnTo>
                  <a:pt x="94330" y="19100"/>
                </a:lnTo>
                <a:lnTo>
                  <a:pt x="94310" y="19170"/>
                </a:lnTo>
                <a:lnTo>
                  <a:pt x="94340" y="19250"/>
                </a:lnTo>
                <a:lnTo>
                  <a:pt x="94330" y="19310"/>
                </a:lnTo>
                <a:lnTo>
                  <a:pt x="94320" y="19360"/>
                </a:lnTo>
                <a:lnTo>
                  <a:pt x="94260" y="19420"/>
                </a:lnTo>
                <a:lnTo>
                  <a:pt x="94200" y="19480"/>
                </a:lnTo>
                <a:lnTo>
                  <a:pt x="94150" y="19550"/>
                </a:lnTo>
                <a:lnTo>
                  <a:pt x="94110" y="19610"/>
                </a:lnTo>
                <a:lnTo>
                  <a:pt x="94090" y="19670"/>
                </a:lnTo>
                <a:lnTo>
                  <a:pt x="94080" y="19690"/>
                </a:lnTo>
                <a:lnTo>
                  <a:pt x="94100" y="19750"/>
                </a:lnTo>
                <a:lnTo>
                  <a:pt x="94130" y="19810"/>
                </a:lnTo>
                <a:lnTo>
                  <a:pt x="94160" y="19860"/>
                </a:lnTo>
                <a:lnTo>
                  <a:pt x="94190" y="19920"/>
                </a:lnTo>
                <a:lnTo>
                  <a:pt x="94190" y="19970"/>
                </a:lnTo>
                <a:lnTo>
                  <a:pt x="94150" y="20010"/>
                </a:lnTo>
                <a:lnTo>
                  <a:pt x="94200" y="20100"/>
                </a:lnTo>
                <a:lnTo>
                  <a:pt x="94200" y="20180"/>
                </a:lnTo>
                <a:lnTo>
                  <a:pt x="94170" y="20220"/>
                </a:lnTo>
                <a:lnTo>
                  <a:pt x="94130" y="20240"/>
                </a:lnTo>
                <a:lnTo>
                  <a:pt x="94080" y="20260"/>
                </a:lnTo>
                <a:lnTo>
                  <a:pt x="94040" y="20280"/>
                </a:lnTo>
                <a:lnTo>
                  <a:pt x="94020" y="20330"/>
                </a:lnTo>
                <a:lnTo>
                  <a:pt x="93990" y="20370"/>
                </a:lnTo>
                <a:lnTo>
                  <a:pt x="93950" y="20380"/>
                </a:lnTo>
                <a:lnTo>
                  <a:pt x="93910" y="20390"/>
                </a:lnTo>
                <a:lnTo>
                  <a:pt x="93880" y="20420"/>
                </a:lnTo>
                <a:lnTo>
                  <a:pt x="93900" y="20470"/>
                </a:lnTo>
                <a:lnTo>
                  <a:pt x="93910" y="20530"/>
                </a:lnTo>
                <a:lnTo>
                  <a:pt x="93920" y="20580"/>
                </a:lnTo>
                <a:lnTo>
                  <a:pt x="93930" y="20620"/>
                </a:lnTo>
                <a:lnTo>
                  <a:pt x="93910" y="20670"/>
                </a:lnTo>
                <a:lnTo>
                  <a:pt x="93880" y="20720"/>
                </a:lnTo>
                <a:lnTo>
                  <a:pt x="93860" y="20780"/>
                </a:lnTo>
                <a:lnTo>
                  <a:pt x="93850" y="20810"/>
                </a:lnTo>
                <a:lnTo>
                  <a:pt x="93800" y="20850"/>
                </a:lnTo>
                <a:lnTo>
                  <a:pt x="93740" y="20890"/>
                </a:lnTo>
                <a:lnTo>
                  <a:pt x="93690" y="20970"/>
                </a:lnTo>
                <a:lnTo>
                  <a:pt x="93680" y="20970"/>
                </a:lnTo>
                <a:lnTo>
                  <a:pt x="93610" y="20950"/>
                </a:lnTo>
                <a:lnTo>
                  <a:pt x="93570" y="20980"/>
                </a:lnTo>
                <a:lnTo>
                  <a:pt x="93540" y="21060"/>
                </a:lnTo>
                <a:lnTo>
                  <a:pt x="93510" y="21090"/>
                </a:lnTo>
                <a:lnTo>
                  <a:pt x="93550" y="21170"/>
                </a:lnTo>
                <a:lnTo>
                  <a:pt x="93560" y="21230"/>
                </a:lnTo>
                <a:lnTo>
                  <a:pt x="93500" y="21300"/>
                </a:lnTo>
                <a:lnTo>
                  <a:pt x="93470" y="21340"/>
                </a:lnTo>
                <a:lnTo>
                  <a:pt x="93500" y="21380"/>
                </a:lnTo>
                <a:lnTo>
                  <a:pt x="93530" y="21450"/>
                </a:lnTo>
                <a:lnTo>
                  <a:pt x="93520" y="21510"/>
                </a:lnTo>
                <a:lnTo>
                  <a:pt x="93470" y="21570"/>
                </a:lnTo>
                <a:lnTo>
                  <a:pt x="93440" y="21610"/>
                </a:lnTo>
                <a:lnTo>
                  <a:pt x="93360" y="21680"/>
                </a:lnTo>
                <a:lnTo>
                  <a:pt x="93300" y="21700"/>
                </a:lnTo>
                <a:lnTo>
                  <a:pt x="93250" y="21730"/>
                </a:lnTo>
                <a:lnTo>
                  <a:pt x="93170" y="21740"/>
                </a:lnTo>
                <a:lnTo>
                  <a:pt x="93130" y="21780"/>
                </a:lnTo>
                <a:lnTo>
                  <a:pt x="93100" y="21840"/>
                </a:lnTo>
                <a:lnTo>
                  <a:pt x="93080" y="21920"/>
                </a:lnTo>
                <a:lnTo>
                  <a:pt x="93040" y="22000"/>
                </a:lnTo>
                <a:lnTo>
                  <a:pt x="93020" y="22070"/>
                </a:lnTo>
                <a:lnTo>
                  <a:pt x="93010" y="22140"/>
                </a:lnTo>
                <a:lnTo>
                  <a:pt x="93000" y="22180"/>
                </a:lnTo>
                <a:lnTo>
                  <a:pt x="93000" y="22200"/>
                </a:lnTo>
                <a:lnTo>
                  <a:pt x="92980" y="22260"/>
                </a:lnTo>
                <a:lnTo>
                  <a:pt x="92990" y="22310"/>
                </a:lnTo>
                <a:lnTo>
                  <a:pt x="93000" y="22350"/>
                </a:lnTo>
                <a:lnTo>
                  <a:pt x="93020" y="22400"/>
                </a:lnTo>
                <a:lnTo>
                  <a:pt x="93030" y="22450"/>
                </a:lnTo>
                <a:lnTo>
                  <a:pt x="93040" y="22480"/>
                </a:lnTo>
                <a:lnTo>
                  <a:pt x="93050" y="22520"/>
                </a:lnTo>
                <a:lnTo>
                  <a:pt x="93050" y="22570"/>
                </a:lnTo>
                <a:lnTo>
                  <a:pt x="93030" y="22650"/>
                </a:lnTo>
                <a:lnTo>
                  <a:pt x="93020" y="22650"/>
                </a:lnTo>
                <a:lnTo>
                  <a:pt x="93010" y="22650"/>
                </a:lnTo>
                <a:lnTo>
                  <a:pt x="93000" y="22650"/>
                </a:lnTo>
                <a:lnTo>
                  <a:pt x="92990" y="22660"/>
                </a:lnTo>
                <a:lnTo>
                  <a:pt x="92990" y="22670"/>
                </a:lnTo>
                <a:lnTo>
                  <a:pt x="92990" y="22680"/>
                </a:lnTo>
                <a:lnTo>
                  <a:pt x="92980" y="22690"/>
                </a:lnTo>
                <a:lnTo>
                  <a:pt x="92970" y="22700"/>
                </a:lnTo>
                <a:lnTo>
                  <a:pt x="92960" y="22710"/>
                </a:lnTo>
                <a:lnTo>
                  <a:pt x="92960" y="22720"/>
                </a:lnTo>
                <a:lnTo>
                  <a:pt x="92950" y="22730"/>
                </a:lnTo>
                <a:lnTo>
                  <a:pt x="92940" y="22740"/>
                </a:lnTo>
                <a:lnTo>
                  <a:pt x="92900" y="22760"/>
                </a:lnTo>
                <a:lnTo>
                  <a:pt x="92890" y="22770"/>
                </a:lnTo>
                <a:lnTo>
                  <a:pt x="92860" y="22800"/>
                </a:lnTo>
                <a:lnTo>
                  <a:pt x="92840" y="22810"/>
                </a:lnTo>
                <a:lnTo>
                  <a:pt x="92820" y="22800"/>
                </a:lnTo>
                <a:lnTo>
                  <a:pt x="92810" y="22800"/>
                </a:lnTo>
                <a:lnTo>
                  <a:pt x="92800" y="22800"/>
                </a:lnTo>
                <a:lnTo>
                  <a:pt x="92780" y="22790"/>
                </a:lnTo>
                <a:lnTo>
                  <a:pt x="92770" y="22790"/>
                </a:lnTo>
                <a:lnTo>
                  <a:pt x="92750" y="22770"/>
                </a:lnTo>
                <a:lnTo>
                  <a:pt x="92740" y="22770"/>
                </a:lnTo>
                <a:lnTo>
                  <a:pt x="92730" y="22770"/>
                </a:lnTo>
                <a:lnTo>
                  <a:pt x="92720" y="22760"/>
                </a:lnTo>
                <a:lnTo>
                  <a:pt x="92720" y="22750"/>
                </a:lnTo>
                <a:lnTo>
                  <a:pt x="92710" y="22740"/>
                </a:lnTo>
                <a:lnTo>
                  <a:pt x="92700" y="22730"/>
                </a:lnTo>
                <a:lnTo>
                  <a:pt x="92680" y="22730"/>
                </a:lnTo>
                <a:lnTo>
                  <a:pt x="91430" y="22330"/>
                </a:lnTo>
                <a:lnTo>
                  <a:pt x="91420" y="22310"/>
                </a:lnTo>
                <a:lnTo>
                  <a:pt x="91410" y="22300"/>
                </a:lnTo>
                <a:lnTo>
                  <a:pt x="91400" y="22280"/>
                </a:lnTo>
                <a:lnTo>
                  <a:pt x="91390" y="22280"/>
                </a:lnTo>
                <a:lnTo>
                  <a:pt x="91340" y="22270"/>
                </a:lnTo>
                <a:lnTo>
                  <a:pt x="91330" y="22260"/>
                </a:lnTo>
                <a:lnTo>
                  <a:pt x="91320" y="22250"/>
                </a:lnTo>
                <a:lnTo>
                  <a:pt x="91310" y="22180"/>
                </a:lnTo>
                <a:lnTo>
                  <a:pt x="91300" y="22150"/>
                </a:lnTo>
                <a:lnTo>
                  <a:pt x="91290" y="22150"/>
                </a:lnTo>
                <a:lnTo>
                  <a:pt x="91280" y="22150"/>
                </a:lnTo>
                <a:lnTo>
                  <a:pt x="91280" y="22140"/>
                </a:lnTo>
                <a:lnTo>
                  <a:pt x="91270" y="22140"/>
                </a:lnTo>
                <a:lnTo>
                  <a:pt x="91260" y="22140"/>
                </a:lnTo>
                <a:lnTo>
                  <a:pt x="91250" y="22140"/>
                </a:lnTo>
                <a:lnTo>
                  <a:pt x="91240" y="22140"/>
                </a:lnTo>
                <a:lnTo>
                  <a:pt x="91230" y="22140"/>
                </a:lnTo>
                <a:lnTo>
                  <a:pt x="91230" y="22150"/>
                </a:lnTo>
                <a:lnTo>
                  <a:pt x="91230" y="22160"/>
                </a:lnTo>
                <a:lnTo>
                  <a:pt x="91220" y="22170"/>
                </a:lnTo>
                <a:lnTo>
                  <a:pt x="91210" y="22170"/>
                </a:lnTo>
                <a:lnTo>
                  <a:pt x="91210" y="22180"/>
                </a:lnTo>
                <a:lnTo>
                  <a:pt x="91200" y="22150"/>
                </a:lnTo>
                <a:lnTo>
                  <a:pt x="91190" y="22150"/>
                </a:lnTo>
                <a:lnTo>
                  <a:pt x="91160" y="22160"/>
                </a:lnTo>
                <a:lnTo>
                  <a:pt x="91110" y="22220"/>
                </a:lnTo>
                <a:lnTo>
                  <a:pt x="91060" y="22310"/>
                </a:lnTo>
                <a:lnTo>
                  <a:pt x="91050" y="22340"/>
                </a:lnTo>
                <a:lnTo>
                  <a:pt x="91030" y="22370"/>
                </a:lnTo>
                <a:lnTo>
                  <a:pt x="91020" y="22380"/>
                </a:lnTo>
                <a:lnTo>
                  <a:pt x="91010" y="22380"/>
                </a:lnTo>
                <a:lnTo>
                  <a:pt x="91000" y="22390"/>
                </a:lnTo>
                <a:lnTo>
                  <a:pt x="90990" y="22390"/>
                </a:lnTo>
                <a:lnTo>
                  <a:pt x="90980" y="22400"/>
                </a:lnTo>
                <a:lnTo>
                  <a:pt x="90960" y="22400"/>
                </a:lnTo>
                <a:lnTo>
                  <a:pt x="90950" y="22410"/>
                </a:lnTo>
                <a:lnTo>
                  <a:pt x="90940" y="22410"/>
                </a:lnTo>
                <a:lnTo>
                  <a:pt x="90940" y="22420"/>
                </a:lnTo>
                <a:lnTo>
                  <a:pt x="90910" y="22420"/>
                </a:lnTo>
                <a:lnTo>
                  <a:pt x="90880" y="22420"/>
                </a:lnTo>
                <a:lnTo>
                  <a:pt x="90810" y="22560"/>
                </a:lnTo>
                <a:lnTo>
                  <a:pt x="90850" y="22590"/>
                </a:lnTo>
                <a:lnTo>
                  <a:pt x="90860" y="22630"/>
                </a:lnTo>
                <a:lnTo>
                  <a:pt x="90810" y="22690"/>
                </a:lnTo>
                <a:lnTo>
                  <a:pt x="90760" y="22720"/>
                </a:lnTo>
                <a:lnTo>
                  <a:pt x="90730" y="22750"/>
                </a:lnTo>
                <a:lnTo>
                  <a:pt x="90670" y="22790"/>
                </a:lnTo>
                <a:lnTo>
                  <a:pt x="90600" y="22850"/>
                </a:lnTo>
                <a:lnTo>
                  <a:pt x="90560" y="22910"/>
                </a:lnTo>
                <a:lnTo>
                  <a:pt x="90550" y="22900"/>
                </a:lnTo>
                <a:lnTo>
                  <a:pt x="90540" y="22900"/>
                </a:lnTo>
                <a:lnTo>
                  <a:pt x="90540" y="22890"/>
                </a:lnTo>
                <a:lnTo>
                  <a:pt x="90530" y="22890"/>
                </a:lnTo>
                <a:lnTo>
                  <a:pt x="90520" y="22890"/>
                </a:lnTo>
                <a:lnTo>
                  <a:pt x="90510" y="22900"/>
                </a:lnTo>
                <a:lnTo>
                  <a:pt x="90500" y="22910"/>
                </a:lnTo>
                <a:lnTo>
                  <a:pt x="90490" y="22900"/>
                </a:lnTo>
                <a:lnTo>
                  <a:pt x="90480" y="22900"/>
                </a:lnTo>
                <a:lnTo>
                  <a:pt x="90470" y="22900"/>
                </a:lnTo>
                <a:lnTo>
                  <a:pt x="90470" y="22890"/>
                </a:lnTo>
                <a:lnTo>
                  <a:pt x="90460" y="22890"/>
                </a:lnTo>
                <a:lnTo>
                  <a:pt x="90450" y="22890"/>
                </a:lnTo>
                <a:lnTo>
                  <a:pt x="90440" y="22900"/>
                </a:lnTo>
                <a:lnTo>
                  <a:pt x="90310" y="22890"/>
                </a:lnTo>
                <a:lnTo>
                  <a:pt x="90280" y="22960"/>
                </a:lnTo>
                <a:lnTo>
                  <a:pt x="90270" y="23020"/>
                </a:lnTo>
                <a:lnTo>
                  <a:pt x="90240" y="23010"/>
                </a:lnTo>
                <a:lnTo>
                  <a:pt x="90230" y="23020"/>
                </a:lnTo>
                <a:lnTo>
                  <a:pt x="90220" y="23010"/>
                </a:lnTo>
                <a:lnTo>
                  <a:pt x="90210" y="23000"/>
                </a:lnTo>
                <a:lnTo>
                  <a:pt x="90200" y="23000"/>
                </a:lnTo>
                <a:lnTo>
                  <a:pt x="90190" y="23000"/>
                </a:lnTo>
                <a:lnTo>
                  <a:pt x="90180" y="23000"/>
                </a:lnTo>
                <a:lnTo>
                  <a:pt x="90170" y="23000"/>
                </a:lnTo>
                <a:lnTo>
                  <a:pt x="90170" y="22990"/>
                </a:lnTo>
                <a:lnTo>
                  <a:pt x="90160" y="22980"/>
                </a:lnTo>
                <a:lnTo>
                  <a:pt x="90150" y="22980"/>
                </a:lnTo>
                <a:lnTo>
                  <a:pt x="90140" y="22980"/>
                </a:lnTo>
                <a:lnTo>
                  <a:pt x="90130" y="22990"/>
                </a:lnTo>
                <a:lnTo>
                  <a:pt x="90120" y="22990"/>
                </a:lnTo>
                <a:lnTo>
                  <a:pt x="90120" y="23000"/>
                </a:lnTo>
                <a:lnTo>
                  <a:pt x="90110" y="23000"/>
                </a:lnTo>
                <a:lnTo>
                  <a:pt x="90100" y="23000"/>
                </a:lnTo>
                <a:lnTo>
                  <a:pt x="90090" y="23000"/>
                </a:lnTo>
                <a:lnTo>
                  <a:pt x="90080" y="23000"/>
                </a:lnTo>
                <a:lnTo>
                  <a:pt x="89990" y="23010"/>
                </a:lnTo>
                <a:lnTo>
                  <a:pt x="89970" y="23070"/>
                </a:lnTo>
                <a:lnTo>
                  <a:pt x="89960" y="23110"/>
                </a:lnTo>
                <a:lnTo>
                  <a:pt x="89930" y="23120"/>
                </a:lnTo>
                <a:lnTo>
                  <a:pt x="89880" y="23150"/>
                </a:lnTo>
                <a:lnTo>
                  <a:pt x="89870" y="23150"/>
                </a:lnTo>
                <a:lnTo>
                  <a:pt x="89790" y="23190"/>
                </a:lnTo>
                <a:lnTo>
                  <a:pt x="89800" y="23220"/>
                </a:lnTo>
                <a:lnTo>
                  <a:pt x="89810" y="23230"/>
                </a:lnTo>
                <a:lnTo>
                  <a:pt x="89830" y="23240"/>
                </a:lnTo>
                <a:lnTo>
                  <a:pt x="89850" y="23260"/>
                </a:lnTo>
                <a:lnTo>
                  <a:pt x="89850" y="23290"/>
                </a:lnTo>
                <a:lnTo>
                  <a:pt x="89880" y="23310"/>
                </a:lnTo>
                <a:lnTo>
                  <a:pt x="89890" y="23310"/>
                </a:lnTo>
                <a:lnTo>
                  <a:pt x="89910" y="23330"/>
                </a:lnTo>
                <a:lnTo>
                  <a:pt x="89920" y="23350"/>
                </a:lnTo>
                <a:lnTo>
                  <a:pt x="89930" y="23360"/>
                </a:lnTo>
                <a:lnTo>
                  <a:pt x="89970" y="23380"/>
                </a:lnTo>
                <a:lnTo>
                  <a:pt x="89980" y="23420"/>
                </a:lnTo>
                <a:lnTo>
                  <a:pt x="90080" y="23810"/>
                </a:lnTo>
                <a:lnTo>
                  <a:pt x="90170" y="24210"/>
                </a:lnTo>
                <a:lnTo>
                  <a:pt x="90320" y="24820"/>
                </a:lnTo>
                <a:lnTo>
                  <a:pt x="90280" y="24860"/>
                </a:lnTo>
                <a:lnTo>
                  <a:pt x="90240" y="24870"/>
                </a:lnTo>
                <a:lnTo>
                  <a:pt x="90200" y="24920"/>
                </a:lnTo>
                <a:lnTo>
                  <a:pt x="90170" y="24950"/>
                </a:lnTo>
                <a:lnTo>
                  <a:pt x="90170" y="25000"/>
                </a:lnTo>
                <a:lnTo>
                  <a:pt x="90180" y="25040"/>
                </a:lnTo>
                <a:lnTo>
                  <a:pt x="90200" y="25090"/>
                </a:lnTo>
                <a:lnTo>
                  <a:pt x="90210" y="25140"/>
                </a:lnTo>
                <a:lnTo>
                  <a:pt x="90190" y="25210"/>
                </a:lnTo>
                <a:lnTo>
                  <a:pt x="90170" y="25260"/>
                </a:lnTo>
                <a:lnTo>
                  <a:pt x="90160" y="25300"/>
                </a:lnTo>
                <a:lnTo>
                  <a:pt x="90140" y="25370"/>
                </a:lnTo>
                <a:lnTo>
                  <a:pt x="90140" y="25440"/>
                </a:lnTo>
                <a:lnTo>
                  <a:pt x="90130" y="25480"/>
                </a:lnTo>
                <a:lnTo>
                  <a:pt x="90140" y="25550"/>
                </a:lnTo>
                <a:lnTo>
                  <a:pt x="90140" y="25600"/>
                </a:lnTo>
                <a:lnTo>
                  <a:pt x="90140" y="25660"/>
                </a:lnTo>
                <a:lnTo>
                  <a:pt x="90120" y="25740"/>
                </a:lnTo>
                <a:lnTo>
                  <a:pt x="90110" y="25800"/>
                </a:lnTo>
                <a:lnTo>
                  <a:pt x="90120" y="25850"/>
                </a:lnTo>
                <a:lnTo>
                  <a:pt x="90140" y="25890"/>
                </a:lnTo>
                <a:lnTo>
                  <a:pt x="90180" y="25920"/>
                </a:lnTo>
                <a:lnTo>
                  <a:pt x="90220" y="25980"/>
                </a:lnTo>
                <a:lnTo>
                  <a:pt x="90140" y="26040"/>
                </a:lnTo>
                <a:lnTo>
                  <a:pt x="90040" y="26070"/>
                </a:lnTo>
                <a:lnTo>
                  <a:pt x="90020" y="26070"/>
                </a:lnTo>
                <a:lnTo>
                  <a:pt x="89930" y="25990"/>
                </a:lnTo>
                <a:lnTo>
                  <a:pt x="89880" y="25950"/>
                </a:lnTo>
                <a:lnTo>
                  <a:pt x="89870" y="25940"/>
                </a:lnTo>
                <a:lnTo>
                  <a:pt x="89820" y="25940"/>
                </a:lnTo>
                <a:lnTo>
                  <a:pt x="89760" y="25980"/>
                </a:lnTo>
                <a:lnTo>
                  <a:pt x="89690" y="26030"/>
                </a:lnTo>
                <a:lnTo>
                  <a:pt x="89640" y="26050"/>
                </a:lnTo>
                <a:lnTo>
                  <a:pt x="89630" y="26060"/>
                </a:lnTo>
                <a:lnTo>
                  <a:pt x="89570" y="26000"/>
                </a:lnTo>
                <a:lnTo>
                  <a:pt x="89560" y="25990"/>
                </a:lnTo>
                <a:lnTo>
                  <a:pt x="89520" y="25950"/>
                </a:lnTo>
                <a:lnTo>
                  <a:pt x="89500" y="25940"/>
                </a:lnTo>
                <a:lnTo>
                  <a:pt x="89380" y="25810"/>
                </a:lnTo>
                <a:lnTo>
                  <a:pt x="89350" y="25790"/>
                </a:lnTo>
                <a:lnTo>
                  <a:pt x="89330" y="25780"/>
                </a:lnTo>
                <a:lnTo>
                  <a:pt x="89300" y="25780"/>
                </a:lnTo>
                <a:lnTo>
                  <a:pt x="89280" y="25790"/>
                </a:lnTo>
                <a:lnTo>
                  <a:pt x="89260" y="25770"/>
                </a:lnTo>
                <a:lnTo>
                  <a:pt x="89220" y="25730"/>
                </a:lnTo>
                <a:lnTo>
                  <a:pt x="89230" y="25700"/>
                </a:lnTo>
                <a:lnTo>
                  <a:pt x="89160" y="25680"/>
                </a:lnTo>
                <a:lnTo>
                  <a:pt x="89160" y="25690"/>
                </a:lnTo>
                <a:lnTo>
                  <a:pt x="89150" y="25680"/>
                </a:lnTo>
                <a:lnTo>
                  <a:pt x="89130" y="25680"/>
                </a:lnTo>
                <a:lnTo>
                  <a:pt x="89050" y="25630"/>
                </a:lnTo>
                <a:lnTo>
                  <a:pt x="89020" y="25560"/>
                </a:lnTo>
                <a:lnTo>
                  <a:pt x="89010" y="25490"/>
                </a:lnTo>
                <a:lnTo>
                  <a:pt x="88960" y="25430"/>
                </a:lnTo>
                <a:lnTo>
                  <a:pt x="88910" y="25380"/>
                </a:lnTo>
                <a:lnTo>
                  <a:pt x="88890" y="25260"/>
                </a:lnTo>
                <a:lnTo>
                  <a:pt x="88850" y="25130"/>
                </a:lnTo>
                <a:lnTo>
                  <a:pt x="88860" y="25000"/>
                </a:lnTo>
                <a:lnTo>
                  <a:pt x="88880" y="24890"/>
                </a:lnTo>
                <a:lnTo>
                  <a:pt x="88840" y="24860"/>
                </a:lnTo>
                <a:lnTo>
                  <a:pt x="88820" y="24850"/>
                </a:lnTo>
                <a:lnTo>
                  <a:pt x="88820" y="24840"/>
                </a:lnTo>
                <a:lnTo>
                  <a:pt x="88730" y="24920"/>
                </a:lnTo>
                <a:lnTo>
                  <a:pt x="88630" y="25040"/>
                </a:lnTo>
                <a:lnTo>
                  <a:pt x="88530" y="25170"/>
                </a:lnTo>
                <a:lnTo>
                  <a:pt x="88480" y="25250"/>
                </a:lnTo>
                <a:lnTo>
                  <a:pt x="88460" y="25260"/>
                </a:lnTo>
                <a:lnTo>
                  <a:pt x="88450" y="25270"/>
                </a:lnTo>
                <a:lnTo>
                  <a:pt x="88410" y="25220"/>
                </a:lnTo>
                <a:lnTo>
                  <a:pt x="88380" y="25120"/>
                </a:lnTo>
                <a:lnTo>
                  <a:pt x="88350" y="24950"/>
                </a:lnTo>
                <a:lnTo>
                  <a:pt x="88310" y="24900"/>
                </a:lnTo>
                <a:lnTo>
                  <a:pt x="88300" y="24890"/>
                </a:lnTo>
                <a:lnTo>
                  <a:pt x="88300" y="24880"/>
                </a:lnTo>
                <a:lnTo>
                  <a:pt x="88180" y="24870"/>
                </a:lnTo>
                <a:lnTo>
                  <a:pt x="88100" y="24920"/>
                </a:lnTo>
                <a:lnTo>
                  <a:pt x="88030" y="25000"/>
                </a:lnTo>
                <a:lnTo>
                  <a:pt x="88010" y="25090"/>
                </a:lnTo>
                <a:lnTo>
                  <a:pt x="88030" y="25160"/>
                </a:lnTo>
                <a:lnTo>
                  <a:pt x="87890" y="25230"/>
                </a:lnTo>
                <a:lnTo>
                  <a:pt x="87880" y="25230"/>
                </a:lnTo>
                <a:lnTo>
                  <a:pt x="87810" y="25200"/>
                </a:lnTo>
                <a:lnTo>
                  <a:pt x="87790" y="25190"/>
                </a:lnTo>
                <a:lnTo>
                  <a:pt x="87690" y="25220"/>
                </a:lnTo>
                <a:lnTo>
                  <a:pt x="87600" y="25220"/>
                </a:lnTo>
                <a:lnTo>
                  <a:pt x="87530" y="25220"/>
                </a:lnTo>
                <a:lnTo>
                  <a:pt x="87460" y="25240"/>
                </a:lnTo>
                <a:lnTo>
                  <a:pt x="87410" y="25350"/>
                </a:lnTo>
                <a:lnTo>
                  <a:pt x="87340" y="25350"/>
                </a:lnTo>
                <a:lnTo>
                  <a:pt x="87330" y="25350"/>
                </a:lnTo>
                <a:lnTo>
                  <a:pt x="87280" y="25360"/>
                </a:lnTo>
                <a:lnTo>
                  <a:pt x="87220" y="25350"/>
                </a:lnTo>
                <a:lnTo>
                  <a:pt x="87190" y="25400"/>
                </a:lnTo>
                <a:lnTo>
                  <a:pt x="87200" y="25680"/>
                </a:lnTo>
                <a:lnTo>
                  <a:pt x="87200" y="25800"/>
                </a:lnTo>
                <a:lnTo>
                  <a:pt x="87060" y="25790"/>
                </a:lnTo>
                <a:lnTo>
                  <a:pt x="87030" y="25800"/>
                </a:lnTo>
                <a:lnTo>
                  <a:pt x="87000" y="25820"/>
                </a:lnTo>
                <a:lnTo>
                  <a:pt x="86930" y="25890"/>
                </a:lnTo>
                <a:lnTo>
                  <a:pt x="86870" y="25880"/>
                </a:lnTo>
                <a:lnTo>
                  <a:pt x="86850" y="25870"/>
                </a:lnTo>
                <a:lnTo>
                  <a:pt x="86820" y="25860"/>
                </a:lnTo>
                <a:lnTo>
                  <a:pt x="86800" y="25840"/>
                </a:lnTo>
                <a:lnTo>
                  <a:pt x="86700" y="25870"/>
                </a:lnTo>
                <a:lnTo>
                  <a:pt x="86690" y="25870"/>
                </a:lnTo>
                <a:lnTo>
                  <a:pt x="86600" y="25800"/>
                </a:lnTo>
                <a:lnTo>
                  <a:pt x="86560" y="25680"/>
                </a:lnTo>
                <a:lnTo>
                  <a:pt x="86540" y="25570"/>
                </a:lnTo>
                <a:lnTo>
                  <a:pt x="86520" y="25450"/>
                </a:lnTo>
                <a:lnTo>
                  <a:pt x="86500" y="25410"/>
                </a:lnTo>
                <a:lnTo>
                  <a:pt x="86420" y="25260"/>
                </a:lnTo>
                <a:lnTo>
                  <a:pt x="86160" y="24860"/>
                </a:lnTo>
                <a:lnTo>
                  <a:pt x="86120" y="24730"/>
                </a:lnTo>
                <a:lnTo>
                  <a:pt x="86060" y="24550"/>
                </a:lnTo>
                <a:lnTo>
                  <a:pt x="86070" y="24420"/>
                </a:lnTo>
                <a:lnTo>
                  <a:pt x="86080" y="24340"/>
                </a:lnTo>
                <a:lnTo>
                  <a:pt x="86080" y="24130"/>
                </a:lnTo>
                <a:lnTo>
                  <a:pt x="86030" y="24000"/>
                </a:lnTo>
                <a:lnTo>
                  <a:pt x="85950" y="23950"/>
                </a:lnTo>
                <a:lnTo>
                  <a:pt x="85910" y="23920"/>
                </a:lnTo>
                <a:lnTo>
                  <a:pt x="85890" y="23910"/>
                </a:lnTo>
                <a:lnTo>
                  <a:pt x="85820" y="23920"/>
                </a:lnTo>
                <a:lnTo>
                  <a:pt x="85750" y="24030"/>
                </a:lnTo>
                <a:lnTo>
                  <a:pt x="85750" y="24040"/>
                </a:lnTo>
                <a:lnTo>
                  <a:pt x="85700" y="24130"/>
                </a:lnTo>
                <a:lnTo>
                  <a:pt x="85640" y="24220"/>
                </a:lnTo>
                <a:lnTo>
                  <a:pt x="85580" y="24240"/>
                </a:lnTo>
                <a:lnTo>
                  <a:pt x="85570" y="24240"/>
                </a:lnTo>
                <a:lnTo>
                  <a:pt x="85520" y="24200"/>
                </a:lnTo>
                <a:lnTo>
                  <a:pt x="85490" y="24190"/>
                </a:lnTo>
                <a:lnTo>
                  <a:pt x="85460" y="24200"/>
                </a:lnTo>
                <a:lnTo>
                  <a:pt x="85440" y="24210"/>
                </a:lnTo>
                <a:lnTo>
                  <a:pt x="85470" y="24280"/>
                </a:lnTo>
                <a:lnTo>
                  <a:pt x="85480" y="24340"/>
                </a:lnTo>
                <a:lnTo>
                  <a:pt x="85470" y="24380"/>
                </a:lnTo>
                <a:lnTo>
                  <a:pt x="85460" y="24400"/>
                </a:lnTo>
                <a:lnTo>
                  <a:pt x="85470" y="24470"/>
                </a:lnTo>
                <a:lnTo>
                  <a:pt x="85470" y="24520"/>
                </a:lnTo>
                <a:lnTo>
                  <a:pt x="85440" y="24550"/>
                </a:lnTo>
                <a:lnTo>
                  <a:pt x="85470" y="24580"/>
                </a:lnTo>
                <a:lnTo>
                  <a:pt x="85490" y="24620"/>
                </a:lnTo>
                <a:lnTo>
                  <a:pt x="85370" y="24760"/>
                </a:lnTo>
                <a:lnTo>
                  <a:pt x="85310" y="24780"/>
                </a:lnTo>
                <a:lnTo>
                  <a:pt x="85230" y="24810"/>
                </a:lnTo>
                <a:lnTo>
                  <a:pt x="85190" y="24810"/>
                </a:lnTo>
                <a:lnTo>
                  <a:pt x="85180" y="24810"/>
                </a:lnTo>
                <a:lnTo>
                  <a:pt x="85160" y="24800"/>
                </a:lnTo>
                <a:lnTo>
                  <a:pt x="85110" y="24810"/>
                </a:lnTo>
                <a:lnTo>
                  <a:pt x="85100" y="24810"/>
                </a:lnTo>
                <a:lnTo>
                  <a:pt x="85080" y="24810"/>
                </a:lnTo>
                <a:lnTo>
                  <a:pt x="85050" y="24800"/>
                </a:lnTo>
                <a:lnTo>
                  <a:pt x="85060" y="24740"/>
                </a:lnTo>
                <a:lnTo>
                  <a:pt x="85060" y="24630"/>
                </a:lnTo>
                <a:lnTo>
                  <a:pt x="85060" y="24580"/>
                </a:lnTo>
                <a:lnTo>
                  <a:pt x="85020" y="24560"/>
                </a:lnTo>
                <a:lnTo>
                  <a:pt x="84990" y="24590"/>
                </a:lnTo>
                <a:lnTo>
                  <a:pt x="84980" y="24610"/>
                </a:lnTo>
                <a:lnTo>
                  <a:pt x="84880" y="24590"/>
                </a:lnTo>
                <a:lnTo>
                  <a:pt x="84860" y="24580"/>
                </a:lnTo>
                <a:lnTo>
                  <a:pt x="84840" y="24520"/>
                </a:lnTo>
                <a:lnTo>
                  <a:pt x="84880" y="24470"/>
                </a:lnTo>
                <a:lnTo>
                  <a:pt x="84800" y="24370"/>
                </a:lnTo>
                <a:lnTo>
                  <a:pt x="84740" y="24260"/>
                </a:lnTo>
                <a:lnTo>
                  <a:pt x="84710" y="24180"/>
                </a:lnTo>
                <a:lnTo>
                  <a:pt x="84670" y="24100"/>
                </a:lnTo>
                <a:lnTo>
                  <a:pt x="84600" y="23980"/>
                </a:lnTo>
                <a:lnTo>
                  <a:pt x="84590" y="23850"/>
                </a:lnTo>
                <a:lnTo>
                  <a:pt x="84690" y="23860"/>
                </a:lnTo>
                <a:lnTo>
                  <a:pt x="84780" y="23800"/>
                </a:lnTo>
                <a:lnTo>
                  <a:pt x="84750" y="23770"/>
                </a:lnTo>
                <a:lnTo>
                  <a:pt x="84660" y="23710"/>
                </a:lnTo>
                <a:lnTo>
                  <a:pt x="84600" y="23670"/>
                </a:lnTo>
                <a:lnTo>
                  <a:pt x="84520" y="23680"/>
                </a:lnTo>
                <a:lnTo>
                  <a:pt x="84440" y="23660"/>
                </a:lnTo>
                <a:lnTo>
                  <a:pt x="84360" y="23640"/>
                </a:lnTo>
                <a:lnTo>
                  <a:pt x="84330" y="23680"/>
                </a:lnTo>
                <a:lnTo>
                  <a:pt x="84280" y="23680"/>
                </a:lnTo>
                <a:lnTo>
                  <a:pt x="84230" y="23650"/>
                </a:lnTo>
                <a:lnTo>
                  <a:pt x="84210" y="23610"/>
                </a:lnTo>
                <a:lnTo>
                  <a:pt x="84200" y="23590"/>
                </a:lnTo>
                <a:lnTo>
                  <a:pt x="84180" y="23590"/>
                </a:lnTo>
                <a:lnTo>
                  <a:pt x="84140" y="23640"/>
                </a:lnTo>
                <a:lnTo>
                  <a:pt x="84090" y="23690"/>
                </a:lnTo>
                <a:lnTo>
                  <a:pt x="84030" y="23710"/>
                </a:lnTo>
                <a:lnTo>
                  <a:pt x="84000" y="23690"/>
                </a:lnTo>
                <a:lnTo>
                  <a:pt x="84000" y="23650"/>
                </a:lnTo>
                <a:lnTo>
                  <a:pt x="83990" y="23590"/>
                </a:lnTo>
                <a:lnTo>
                  <a:pt x="83950" y="23490"/>
                </a:lnTo>
                <a:lnTo>
                  <a:pt x="83970" y="23330"/>
                </a:lnTo>
                <a:lnTo>
                  <a:pt x="83940" y="23230"/>
                </a:lnTo>
                <a:lnTo>
                  <a:pt x="83950" y="23190"/>
                </a:lnTo>
                <a:lnTo>
                  <a:pt x="84000" y="23120"/>
                </a:lnTo>
                <a:lnTo>
                  <a:pt x="84020" y="23070"/>
                </a:lnTo>
                <a:lnTo>
                  <a:pt x="84090" y="23040"/>
                </a:lnTo>
                <a:lnTo>
                  <a:pt x="84080" y="22990"/>
                </a:lnTo>
                <a:lnTo>
                  <a:pt x="83950" y="22840"/>
                </a:lnTo>
                <a:lnTo>
                  <a:pt x="83920" y="22760"/>
                </a:lnTo>
                <a:lnTo>
                  <a:pt x="83920" y="22700"/>
                </a:lnTo>
                <a:lnTo>
                  <a:pt x="83900" y="22600"/>
                </a:lnTo>
                <a:lnTo>
                  <a:pt x="83880" y="22590"/>
                </a:lnTo>
                <a:lnTo>
                  <a:pt x="83800" y="22590"/>
                </a:lnTo>
                <a:lnTo>
                  <a:pt x="83690" y="22610"/>
                </a:lnTo>
                <a:lnTo>
                  <a:pt x="83660" y="22600"/>
                </a:lnTo>
                <a:lnTo>
                  <a:pt x="83540" y="22490"/>
                </a:lnTo>
                <a:lnTo>
                  <a:pt x="83460" y="22470"/>
                </a:lnTo>
                <a:lnTo>
                  <a:pt x="83390" y="22410"/>
                </a:lnTo>
                <a:lnTo>
                  <a:pt x="83300" y="22360"/>
                </a:lnTo>
                <a:lnTo>
                  <a:pt x="83220" y="22380"/>
                </a:lnTo>
                <a:lnTo>
                  <a:pt x="83150" y="22410"/>
                </a:lnTo>
                <a:lnTo>
                  <a:pt x="83110" y="22420"/>
                </a:lnTo>
                <a:lnTo>
                  <a:pt x="83020" y="22430"/>
                </a:lnTo>
                <a:lnTo>
                  <a:pt x="82970" y="22490"/>
                </a:lnTo>
                <a:lnTo>
                  <a:pt x="82930" y="22490"/>
                </a:lnTo>
                <a:lnTo>
                  <a:pt x="82890" y="22550"/>
                </a:lnTo>
                <a:lnTo>
                  <a:pt x="82860" y="22560"/>
                </a:lnTo>
                <a:lnTo>
                  <a:pt x="82700" y="22590"/>
                </a:lnTo>
                <a:lnTo>
                  <a:pt x="82640" y="22600"/>
                </a:lnTo>
                <a:lnTo>
                  <a:pt x="82600" y="22600"/>
                </a:lnTo>
                <a:lnTo>
                  <a:pt x="82400" y="22470"/>
                </a:lnTo>
                <a:lnTo>
                  <a:pt x="82290" y="22460"/>
                </a:lnTo>
                <a:lnTo>
                  <a:pt x="82220" y="22390"/>
                </a:lnTo>
                <a:lnTo>
                  <a:pt x="82170" y="22370"/>
                </a:lnTo>
                <a:lnTo>
                  <a:pt x="82140" y="22320"/>
                </a:lnTo>
                <a:lnTo>
                  <a:pt x="82080" y="22270"/>
                </a:lnTo>
                <a:lnTo>
                  <a:pt x="81990" y="22150"/>
                </a:lnTo>
                <a:lnTo>
                  <a:pt x="82000" y="22040"/>
                </a:lnTo>
                <a:lnTo>
                  <a:pt x="82010" y="21900"/>
                </a:lnTo>
                <a:lnTo>
                  <a:pt x="82060" y="21750"/>
                </a:lnTo>
                <a:lnTo>
                  <a:pt x="81880" y="21740"/>
                </a:lnTo>
                <a:lnTo>
                  <a:pt x="81750" y="21830"/>
                </a:lnTo>
                <a:lnTo>
                  <a:pt x="81660" y="21820"/>
                </a:lnTo>
                <a:lnTo>
                  <a:pt x="81650" y="21900"/>
                </a:lnTo>
                <a:lnTo>
                  <a:pt x="81540" y="22000"/>
                </a:lnTo>
                <a:lnTo>
                  <a:pt x="81500" y="22000"/>
                </a:lnTo>
                <a:lnTo>
                  <a:pt x="81430" y="21970"/>
                </a:lnTo>
                <a:lnTo>
                  <a:pt x="81320" y="21980"/>
                </a:lnTo>
                <a:lnTo>
                  <a:pt x="81110" y="22040"/>
                </a:lnTo>
                <a:lnTo>
                  <a:pt x="81080" y="22030"/>
                </a:lnTo>
                <a:lnTo>
                  <a:pt x="81040" y="21860"/>
                </a:lnTo>
                <a:lnTo>
                  <a:pt x="80960" y="21810"/>
                </a:lnTo>
                <a:lnTo>
                  <a:pt x="80920" y="21800"/>
                </a:lnTo>
                <a:lnTo>
                  <a:pt x="80850" y="21710"/>
                </a:lnTo>
                <a:lnTo>
                  <a:pt x="80820" y="21700"/>
                </a:lnTo>
                <a:lnTo>
                  <a:pt x="80800" y="21720"/>
                </a:lnTo>
                <a:lnTo>
                  <a:pt x="80810" y="21800"/>
                </a:lnTo>
                <a:lnTo>
                  <a:pt x="80800" y="21870"/>
                </a:lnTo>
                <a:lnTo>
                  <a:pt x="80790" y="21900"/>
                </a:lnTo>
                <a:lnTo>
                  <a:pt x="80770" y="21920"/>
                </a:lnTo>
                <a:lnTo>
                  <a:pt x="80740" y="21930"/>
                </a:lnTo>
                <a:lnTo>
                  <a:pt x="80690" y="21940"/>
                </a:lnTo>
                <a:lnTo>
                  <a:pt x="80590" y="21910"/>
                </a:lnTo>
                <a:lnTo>
                  <a:pt x="80490" y="21920"/>
                </a:lnTo>
                <a:lnTo>
                  <a:pt x="80350" y="21910"/>
                </a:lnTo>
                <a:lnTo>
                  <a:pt x="80270" y="21990"/>
                </a:lnTo>
                <a:lnTo>
                  <a:pt x="80130" y="21920"/>
                </a:lnTo>
                <a:lnTo>
                  <a:pt x="80060" y="21920"/>
                </a:lnTo>
                <a:lnTo>
                  <a:pt x="79990" y="21730"/>
                </a:lnTo>
                <a:lnTo>
                  <a:pt x="79870" y="21680"/>
                </a:lnTo>
                <a:lnTo>
                  <a:pt x="79830" y="21560"/>
                </a:lnTo>
                <a:lnTo>
                  <a:pt x="79800" y="21550"/>
                </a:lnTo>
                <a:lnTo>
                  <a:pt x="79760" y="21550"/>
                </a:lnTo>
                <a:lnTo>
                  <a:pt x="79700" y="21580"/>
                </a:lnTo>
                <a:lnTo>
                  <a:pt x="79660" y="21430"/>
                </a:lnTo>
                <a:lnTo>
                  <a:pt x="79630" y="21380"/>
                </a:lnTo>
                <a:lnTo>
                  <a:pt x="79600" y="21330"/>
                </a:lnTo>
                <a:lnTo>
                  <a:pt x="79510" y="21280"/>
                </a:lnTo>
                <a:lnTo>
                  <a:pt x="79480" y="21230"/>
                </a:lnTo>
                <a:lnTo>
                  <a:pt x="79530" y="21140"/>
                </a:lnTo>
                <a:lnTo>
                  <a:pt x="79550" y="21000"/>
                </a:lnTo>
                <a:lnTo>
                  <a:pt x="79540" y="20960"/>
                </a:lnTo>
                <a:lnTo>
                  <a:pt x="79490" y="20930"/>
                </a:lnTo>
                <a:lnTo>
                  <a:pt x="79470" y="20900"/>
                </a:lnTo>
                <a:lnTo>
                  <a:pt x="79430" y="20890"/>
                </a:lnTo>
                <a:lnTo>
                  <a:pt x="79410" y="20850"/>
                </a:lnTo>
                <a:lnTo>
                  <a:pt x="79420" y="20810"/>
                </a:lnTo>
                <a:lnTo>
                  <a:pt x="79520" y="20700"/>
                </a:lnTo>
                <a:lnTo>
                  <a:pt x="79520" y="20650"/>
                </a:lnTo>
                <a:lnTo>
                  <a:pt x="79490" y="20590"/>
                </a:lnTo>
                <a:lnTo>
                  <a:pt x="79470" y="20420"/>
                </a:lnTo>
                <a:lnTo>
                  <a:pt x="79380" y="20310"/>
                </a:lnTo>
                <a:lnTo>
                  <a:pt x="79450" y="20210"/>
                </a:lnTo>
                <a:lnTo>
                  <a:pt x="79450" y="20190"/>
                </a:lnTo>
                <a:lnTo>
                  <a:pt x="79450" y="20150"/>
                </a:lnTo>
                <a:lnTo>
                  <a:pt x="79420" y="20100"/>
                </a:lnTo>
                <a:lnTo>
                  <a:pt x="79380" y="20150"/>
                </a:lnTo>
                <a:lnTo>
                  <a:pt x="79330" y="20160"/>
                </a:lnTo>
                <a:lnTo>
                  <a:pt x="79300" y="20150"/>
                </a:lnTo>
                <a:lnTo>
                  <a:pt x="79260" y="20100"/>
                </a:lnTo>
                <a:lnTo>
                  <a:pt x="79210" y="20140"/>
                </a:lnTo>
                <a:lnTo>
                  <a:pt x="79160" y="20160"/>
                </a:lnTo>
                <a:lnTo>
                  <a:pt x="79070" y="20160"/>
                </a:lnTo>
                <a:lnTo>
                  <a:pt x="79020" y="20150"/>
                </a:lnTo>
                <a:lnTo>
                  <a:pt x="78970" y="20180"/>
                </a:lnTo>
                <a:lnTo>
                  <a:pt x="78880" y="20260"/>
                </a:lnTo>
                <a:lnTo>
                  <a:pt x="78800" y="20210"/>
                </a:lnTo>
                <a:lnTo>
                  <a:pt x="78770" y="20180"/>
                </a:lnTo>
                <a:lnTo>
                  <a:pt x="78690" y="20220"/>
                </a:lnTo>
                <a:lnTo>
                  <a:pt x="78580" y="20270"/>
                </a:lnTo>
                <a:lnTo>
                  <a:pt x="78550" y="20280"/>
                </a:lnTo>
                <a:lnTo>
                  <a:pt x="78480" y="20250"/>
                </a:lnTo>
                <a:lnTo>
                  <a:pt x="78400" y="20240"/>
                </a:lnTo>
                <a:lnTo>
                  <a:pt x="78350" y="20230"/>
                </a:lnTo>
                <a:lnTo>
                  <a:pt x="78190" y="2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