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Hebei Province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China • State Map | Fully Editable Vector Shape</a:t>
            </a:r>
          </a:p>
        </p:txBody>
      </p:sp>
      <p:sp>
        <p:nvSpPr>
          <p:cNvPr id="101" name="Hebei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71870" y="34670"/>
                </a:moveTo>
                <a:lnTo>
                  <a:pt x="71870" y="34660"/>
                </a:lnTo>
                <a:lnTo>
                  <a:pt x="71880" y="34650"/>
                </a:lnTo>
                <a:lnTo>
                  <a:pt x="71880" y="34670"/>
                </a:lnTo>
                <a:lnTo>
                  <a:pt x="71870" y="34670"/>
                </a:lnTo>
                <a:close/>
                <a:moveTo>
                  <a:pt x="71980" y="34630"/>
                </a:moveTo>
                <a:lnTo>
                  <a:pt x="71930" y="34640"/>
                </a:lnTo>
                <a:lnTo>
                  <a:pt x="71920" y="34640"/>
                </a:lnTo>
                <a:lnTo>
                  <a:pt x="71930" y="34630"/>
                </a:lnTo>
                <a:lnTo>
                  <a:pt x="71950" y="34630"/>
                </a:lnTo>
                <a:lnTo>
                  <a:pt x="71990" y="34610"/>
                </a:lnTo>
                <a:lnTo>
                  <a:pt x="72010" y="34590"/>
                </a:lnTo>
                <a:lnTo>
                  <a:pt x="72020" y="34590"/>
                </a:lnTo>
                <a:lnTo>
                  <a:pt x="72000" y="34610"/>
                </a:lnTo>
                <a:lnTo>
                  <a:pt x="71980" y="34620"/>
                </a:lnTo>
                <a:lnTo>
                  <a:pt x="71980" y="34630"/>
                </a:lnTo>
                <a:close/>
                <a:moveTo>
                  <a:pt x="70290" y="36390"/>
                </a:moveTo>
                <a:lnTo>
                  <a:pt x="70240" y="36480"/>
                </a:lnTo>
                <a:lnTo>
                  <a:pt x="70220" y="36530"/>
                </a:lnTo>
                <a:lnTo>
                  <a:pt x="70190" y="36580"/>
                </a:lnTo>
                <a:lnTo>
                  <a:pt x="70130" y="36620"/>
                </a:lnTo>
                <a:lnTo>
                  <a:pt x="70050" y="36650"/>
                </a:lnTo>
                <a:lnTo>
                  <a:pt x="69980" y="36660"/>
                </a:lnTo>
                <a:lnTo>
                  <a:pt x="69920" y="36700"/>
                </a:lnTo>
                <a:lnTo>
                  <a:pt x="69880" y="36800"/>
                </a:lnTo>
                <a:lnTo>
                  <a:pt x="69800" y="36960"/>
                </a:lnTo>
                <a:lnTo>
                  <a:pt x="69790" y="36990"/>
                </a:lnTo>
                <a:lnTo>
                  <a:pt x="69730" y="37030"/>
                </a:lnTo>
                <a:lnTo>
                  <a:pt x="69660" y="37050"/>
                </a:lnTo>
                <a:lnTo>
                  <a:pt x="69610" y="37040"/>
                </a:lnTo>
                <a:lnTo>
                  <a:pt x="69570" y="37050"/>
                </a:lnTo>
                <a:lnTo>
                  <a:pt x="69410" y="37070"/>
                </a:lnTo>
                <a:lnTo>
                  <a:pt x="69350" y="37070"/>
                </a:lnTo>
                <a:lnTo>
                  <a:pt x="69180" y="37080"/>
                </a:lnTo>
                <a:lnTo>
                  <a:pt x="69140" y="37100"/>
                </a:lnTo>
                <a:lnTo>
                  <a:pt x="69100" y="37110"/>
                </a:lnTo>
                <a:lnTo>
                  <a:pt x="69040" y="37110"/>
                </a:lnTo>
                <a:lnTo>
                  <a:pt x="68950" y="37070"/>
                </a:lnTo>
                <a:lnTo>
                  <a:pt x="68870" y="37080"/>
                </a:lnTo>
                <a:lnTo>
                  <a:pt x="68860" y="37080"/>
                </a:lnTo>
                <a:lnTo>
                  <a:pt x="68790" y="37090"/>
                </a:lnTo>
                <a:lnTo>
                  <a:pt x="68730" y="37120"/>
                </a:lnTo>
                <a:lnTo>
                  <a:pt x="68710" y="37200"/>
                </a:lnTo>
                <a:lnTo>
                  <a:pt x="68680" y="37240"/>
                </a:lnTo>
                <a:lnTo>
                  <a:pt x="68610" y="37310"/>
                </a:lnTo>
                <a:lnTo>
                  <a:pt x="68590" y="37330"/>
                </a:lnTo>
                <a:lnTo>
                  <a:pt x="68580" y="37370"/>
                </a:lnTo>
                <a:lnTo>
                  <a:pt x="68560" y="37430"/>
                </a:lnTo>
                <a:lnTo>
                  <a:pt x="68550" y="37450"/>
                </a:lnTo>
                <a:lnTo>
                  <a:pt x="68420" y="37550"/>
                </a:lnTo>
                <a:lnTo>
                  <a:pt x="68320" y="37660"/>
                </a:lnTo>
                <a:lnTo>
                  <a:pt x="68310" y="37670"/>
                </a:lnTo>
                <a:lnTo>
                  <a:pt x="68270" y="37710"/>
                </a:lnTo>
                <a:lnTo>
                  <a:pt x="68220" y="37740"/>
                </a:lnTo>
                <a:lnTo>
                  <a:pt x="68200" y="37740"/>
                </a:lnTo>
                <a:lnTo>
                  <a:pt x="68190" y="37690"/>
                </a:lnTo>
                <a:lnTo>
                  <a:pt x="68160" y="37590"/>
                </a:lnTo>
                <a:lnTo>
                  <a:pt x="68060" y="37570"/>
                </a:lnTo>
                <a:lnTo>
                  <a:pt x="68030" y="37580"/>
                </a:lnTo>
                <a:lnTo>
                  <a:pt x="68000" y="37630"/>
                </a:lnTo>
                <a:lnTo>
                  <a:pt x="67980" y="37690"/>
                </a:lnTo>
                <a:lnTo>
                  <a:pt x="67970" y="37760"/>
                </a:lnTo>
                <a:lnTo>
                  <a:pt x="67930" y="37800"/>
                </a:lnTo>
                <a:lnTo>
                  <a:pt x="67930" y="37870"/>
                </a:lnTo>
                <a:lnTo>
                  <a:pt x="67980" y="37910"/>
                </a:lnTo>
                <a:lnTo>
                  <a:pt x="67960" y="37950"/>
                </a:lnTo>
                <a:lnTo>
                  <a:pt x="67930" y="37980"/>
                </a:lnTo>
                <a:lnTo>
                  <a:pt x="67720" y="37980"/>
                </a:lnTo>
                <a:lnTo>
                  <a:pt x="67700" y="38000"/>
                </a:lnTo>
                <a:lnTo>
                  <a:pt x="67610" y="38020"/>
                </a:lnTo>
                <a:lnTo>
                  <a:pt x="67560" y="38080"/>
                </a:lnTo>
                <a:lnTo>
                  <a:pt x="67540" y="38110"/>
                </a:lnTo>
                <a:lnTo>
                  <a:pt x="67530" y="38210"/>
                </a:lnTo>
                <a:lnTo>
                  <a:pt x="67470" y="38280"/>
                </a:lnTo>
                <a:lnTo>
                  <a:pt x="67420" y="38380"/>
                </a:lnTo>
                <a:lnTo>
                  <a:pt x="67410" y="38410"/>
                </a:lnTo>
                <a:lnTo>
                  <a:pt x="67420" y="38450"/>
                </a:lnTo>
                <a:lnTo>
                  <a:pt x="67410" y="38500"/>
                </a:lnTo>
                <a:lnTo>
                  <a:pt x="67390" y="38560"/>
                </a:lnTo>
                <a:lnTo>
                  <a:pt x="67350" y="38610"/>
                </a:lnTo>
                <a:lnTo>
                  <a:pt x="67270" y="38670"/>
                </a:lnTo>
                <a:lnTo>
                  <a:pt x="67260" y="38770"/>
                </a:lnTo>
                <a:lnTo>
                  <a:pt x="67230" y="38800"/>
                </a:lnTo>
                <a:lnTo>
                  <a:pt x="67180" y="38860"/>
                </a:lnTo>
                <a:lnTo>
                  <a:pt x="67140" y="38920"/>
                </a:lnTo>
                <a:lnTo>
                  <a:pt x="67140" y="38960"/>
                </a:lnTo>
                <a:lnTo>
                  <a:pt x="67150" y="38970"/>
                </a:lnTo>
                <a:lnTo>
                  <a:pt x="67120" y="39020"/>
                </a:lnTo>
                <a:lnTo>
                  <a:pt x="67090" y="39050"/>
                </a:lnTo>
                <a:lnTo>
                  <a:pt x="66990" y="39090"/>
                </a:lnTo>
                <a:lnTo>
                  <a:pt x="66930" y="39080"/>
                </a:lnTo>
                <a:lnTo>
                  <a:pt x="66880" y="39090"/>
                </a:lnTo>
                <a:lnTo>
                  <a:pt x="66850" y="39110"/>
                </a:lnTo>
                <a:lnTo>
                  <a:pt x="66840" y="39150"/>
                </a:lnTo>
                <a:lnTo>
                  <a:pt x="66790" y="39190"/>
                </a:lnTo>
                <a:lnTo>
                  <a:pt x="66780" y="39200"/>
                </a:lnTo>
                <a:lnTo>
                  <a:pt x="66770" y="39230"/>
                </a:lnTo>
                <a:lnTo>
                  <a:pt x="66740" y="39290"/>
                </a:lnTo>
                <a:lnTo>
                  <a:pt x="66640" y="39360"/>
                </a:lnTo>
                <a:lnTo>
                  <a:pt x="66610" y="39400"/>
                </a:lnTo>
                <a:lnTo>
                  <a:pt x="66630" y="39460"/>
                </a:lnTo>
                <a:lnTo>
                  <a:pt x="66610" y="39500"/>
                </a:lnTo>
                <a:lnTo>
                  <a:pt x="66560" y="39580"/>
                </a:lnTo>
                <a:lnTo>
                  <a:pt x="66530" y="39630"/>
                </a:lnTo>
                <a:lnTo>
                  <a:pt x="66540" y="39650"/>
                </a:lnTo>
                <a:lnTo>
                  <a:pt x="66560" y="39780"/>
                </a:lnTo>
                <a:lnTo>
                  <a:pt x="66560" y="39830"/>
                </a:lnTo>
                <a:lnTo>
                  <a:pt x="66610" y="39890"/>
                </a:lnTo>
                <a:lnTo>
                  <a:pt x="66730" y="39890"/>
                </a:lnTo>
                <a:lnTo>
                  <a:pt x="66750" y="39940"/>
                </a:lnTo>
                <a:lnTo>
                  <a:pt x="66790" y="40030"/>
                </a:lnTo>
                <a:lnTo>
                  <a:pt x="66820" y="40110"/>
                </a:lnTo>
                <a:lnTo>
                  <a:pt x="66840" y="40180"/>
                </a:lnTo>
                <a:lnTo>
                  <a:pt x="66850" y="40240"/>
                </a:lnTo>
                <a:lnTo>
                  <a:pt x="66810" y="40280"/>
                </a:lnTo>
                <a:lnTo>
                  <a:pt x="66780" y="40250"/>
                </a:lnTo>
                <a:lnTo>
                  <a:pt x="66710" y="40290"/>
                </a:lnTo>
                <a:lnTo>
                  <a:pt x="66660" y="40330"/>
                </a:lnTo>
                <a:lnTo>
                  <a:pt x="66620" y="40340"/>
                </a:lnTo>
                <a:lnTo>
                  <a:pt x="66550" y="40300"/>
                </a:lnTo>
                <a:lnTo>
                  <a:pt x="66510" y="40240"/>
                </a:lnTo>
                <a:lnTo>
                  <a:pt x="66440" y="40160"/>
                </a:lnTo>
                <a:lnTo>
                  <a:pt x="66320" y="40110"/>
                </a:lnTo>
                <a:lnTo>
                  <a:pt x="66310" y="40120"/>
                </a:lnTo>
                <a:lnTo>
                  <a:pt x="66230" y="40160"/>
                </a:lnTo>
                <a:lnTo>
                  <a:pt x="66190" y="40250"/>
                </a:lnTo>
                <a:lnTo>
                  <a:pt x="66170" y="40320"/>
                </a:lnTo>
                <a:lnTo>
                  <a:pt x="66120" y="40390"/>
                </a:lnTo>
                <a:lnTo>
                  <a:pt x="66060" y="40430"/>
                </a:lnTo>
                <a:lnTo>
                  <a:pt x="66010" y="40390"/>
                </a:lnTo>
                <a:lnTo>
                  <a:pt x="65980" y="40260"/>
                </a:lnTo>
                <a:lnTo>
                  <a:pt x="65820" y="40270"/>
                </a:lnTo>
                <a:lnTo>
                  <a:pt x="65760" y="40290"/>
                </a:lnTo>
                <a:lnTo>
                  <a:pt x="65740" y="40290"/>
                </a:lnTo>
                <a:lnTo>
                  <a:pt x="65650" y="40240"/>
                </a:lnTo>
                <a:lnTo>
                  <a:pt x="65570" y="40270"/>
                </a:lnTo>
                <a:lnTo>
                  <a:pt x="65480" y="40300"/>
                </a:lnTo>
                <a:lnTo>
                  <a:pt x="65390" y="40210"/>
                </a:lnTo>
                <a:lnTo>
                  <a:pt x="65310" y="40170"/>
                </a:lnTo>
                <a:lnTo>
                  <a:pt x="65220" y="40100"/>
                </a:lnTo>
                <a:lnTo>
                  <a:pt x="65040" y="40070"/>
                </a:lnTo>
                <a:lnTo>
                  <a:pt x="64980" y="40050"/>
                </a:lnTo>
                <a:lnTo>
                  <a:pt x="64910" y="40030"/>
                </a:lnTo>
                <a:lnTo>
                  <a:pt x="64860" y="39990"/>
                </a:lnTo>
                <a:lnTo>
                  <a:pt x="64790" y="39950"/>
                </a:lnTo>
                <a:lnTo>
                  <a:pt x="64770" y="39950"/>
                </a:lnTo>
                <a:lnTo>
                  <a:pt x="64750" y="39970"/>
                </a:lnTo>
                <a:lnTo>
                  <a:pt x="64680" y="39920"/>
                </a:lnTo>
                <a:lnTo>
                  <a:pt x="64600" y="39890"/>
                </a:lnTo>
                <a:lnTo>
                  <a:pt x="64580" y="39900"/>
                </a:lnTo>
                <a:lnTo>
                  <a:pt x="64560" y="39930"/>
                </a:lnTo>
                <a:lnTo>
                  <a:pt x="64530" y="39930"/>
                </a:lnTo>
                <a:lnTo>
                  <a:pt x="64510" y="39920"/>
                </a:lnTo>
                <a:lnTo>
                  <a:pt x="64470" y="39900"/>
                </a:lnTo>
                <a:lnTo>
                  <a:pt x="64420" y="39870"/>
                </a:lnTo>
                <a:lnTo>
                  <a:pt x="64390" y="39880"/>
                </a:lnTo>
                <a:lnTo>
                  <a:pt x="64360" y="39910"/>
                </a:lnTo>
                <a:lnTo>
                  <a:pt x="64320" y="39930"/>
                </a:lnTo>
                <a:lnTo>
                  <a:pt x="64230" y="39890"/>
                </a:lnTo>
                <a:lnTo>
                  <a:pt x="64240" y="39840"/>
                </a:lnTo>
                <a:lnTo>
                  <a:pt x="64220" y="39820"/>
                </a:lnTo>
                <a:lnTo>
                  <a:pt x="64070" y="39700"/>
                </a:lnTo>
                <a:lnTo>
                  <a:pt x="64020" y="39670"/>
                </a:lnTo>
                <a:lnTo>
                  <a:pt x="64000" y="39660"/>
                </a:lnTo>
                <a:lnTo>
                  <a:pt x="63980" y="39540"/>
                </a:lnTo>
                <a:lnTo>
                  <a:pt x="64000" y="39470"/>
                </a:lnTo>
                <a:lnTo>
                  <a:pt x="63930" y="39410"/>
                </a:lnTo>
                <a:lnTo>
                  <a:pt x="63850" y="39360"/>
                </a:lnTo>
                <a:lnTo>
                  <a:pt x="63840" y="39280"/>
                </a:lnTo>
                <a:lnTo>
                  <a:pt x="63900" y="39250"/>
                </a:lnTo>
                <a:lnTo>
                  <a:pt x="63850" y="39220"/>
                </a:lnTo>
                <a:lnTo>
                  <a:pt x="63840" y="39180"/>
                </a:lnTo>
                <a:lnTo>
                  <a:pt x="63880" y="39130"/>
                </a:lnTo>
                <a:lnTo>
                  <a:pt x="63910" y="39130"/>
                </a:lnTo>
                <a:lnTo>
                  <a:pt x="63940" y="39120"/>
                </a:lnTo>
                <a:lnTo>
                  <a:pt x="64020" y="39090"/>
                </a:lnTo>
                <a:lnTo>
                  <a:pt x="64070" y="39040"/>
                </a:lnTo>
                <a:lnTo>
                  <a:pt x="64130" y="38980"/>
                </a:lnTo>
                <a:lnTo>
                  <a:pt x="64130" y="38900"/>
                </a:lnTo>
                <a:lnTo>
                  <a:pt x="64170" y="38870"/>
                </a:lnTo>
                <a:lnTo>
                  <a:pt x="64220" y="38940"/>
                </a:lnTo>
                <a:lnTo>
                  <a:pt x="64240" y="38940"/>
                </a:lnTo>
                <a:lnTo>
                  <a:pt x="64270" y="38920"/>
                </a:lnTo>
                <a:lnTo>
                  <a:pt x="64300" y="38890"/>
                </a:lnTo>
                <a:lnTo>
                  <a:pt x="64300" y="38850"/>
                </a:lnTo>
                <a:lnTo>
                  <a:pt x="64270" y="38740"/>
                </a:lnTo>
                <a:lnTo>
                  <a:pt x="64290" y="38650"/>
                </a:lnTo>
                <a:lnTo>
                  <a:pt x="64280" y="38620"/>
                </a:lnTo>
                <a:lnTo>
                  <a:pt x="64260" y="38580"/>
                </a:lnTo>
                <a:lnTo>
                  <a:pt x="64260" y="38540"/>
                </a:lnTo>
                <a:lnTo>
                  <a:pt x="64270" y="38510"/>
                </a:lnTo>
                <a:lnTo>
                  <a:pt x="64270" y="38500"/>
                </a:lnTo>
                <a:lnTo>
                  <a:pt x="64290" y="38390"/>
                </a:lnTo>
                <a:lnTo>
                  <a:pt x="64320" y="38370"/>
                </a:lnTo>
                <a:lnTo>
                  <a:pt x="64360" y="38320"/>
                </a:lnTo>
                <a:lnTo>
                  <a:pt x="64400" y="38230"/>
                </a:lnTo>
                <a:lnTo>
                  <a:pt x="64460" y="38130"/>
                </a:lnTo>
                <a:lnTo>
                  <a:pt x="64460" y="38070"/>
                </a:lnTo>
                <a:lnTo>
                  <a:pt x="64500" y="38060"/>
                </a:lnTo>
                <a:lnTo>
                  <a:pt x="64510" y="38060"/>
                </a:lnTo>
                <a:lnTo>
                  <a:pt x="64580" y="38040"/>
                </a:lnTo>
                <a:lnTo>
                  <a:pt x="64570" y="37980"/>
                </a:lnTo>
                <a:lnTo>
                  <a:pt x="64570" y="37940"/>
                </a:lnTo>
                <a:lnTo>
                  <a:pt x="64580" y="37890"/>
                </a:lnTo>
                <a:lnTo>
                  <a:pt x="64620" y="37860"/>
                </a:lnTo>
                <a:lnTo>
                  <a:pt x="64670" y="37810"/>
                </a:lnTo>
                <a:lnTo>
                  <a:pt x="64670" y="37800"/>
                </a:lnTo>
                <a:lnTo>
                  <a:pt x="64720" y="37700"/>
                </a:lnTo>
                <a:lnTo>
                  <a:pt x="64730" y="37690"/>
                </a:lnTo>
                <a:lnTo>
                  <a:pt x="64780" y="37620"/>
                </a:lnTo>
                <a:lnTo>
                  <a:pt x="64800" y="37550"/>
                </a:lnTo>
                <a:lnTo>
                  <a:pt x="64840" y="37470"/>
                </a:lnTo>
                <a:lnTo>
                  <a:pt x="64840" y="37380"/>
                </a:lnTo>
                <a:lnTo>
                  <a:pt x="64820" y="37340"/>
                </a:lnTo>
                <a:lnTo>
                  <a:pt x="64790" y="37300"/>
                </a:lnTo>
                <a:lnTo>
                  <a:pt x="64720" y="37310"/>
                </a:lnTo>
                <a:lnTo>
                  <a:pt x="64640" y="37320"/>
                </a:lnTo>
                <a:lnTo>
                  <a:pt x="64610" y="37310"/>
                </a:lnTo>
                <a:lnTo>
                  <a:pt x="64660" y="37250"/>
                </a:lnTo>
                <a:lnTo>
                  <a:pt x="64680" y="37210"/>
                </a:lnTo>
                <a:lnTo>
                  <a:pt x="64680" y="37170"/>
                </a:lnTo>
                <a:lnTo>
                  <a:pt x="64660" y="37150"/>
                </a:lnTo>
                <a:lnTo>
                  <a:pt x="64610" y="37130"/>
                </a:lnTo>
                <a:lnTo>
                  <a:pt x="64570" y="37080"/>
                </a:lnTo>
                <a:lnTo>
                  <a:pt x="64560" y="37040"/>
                </a:lnTo>
                <a:lnTo>
                  <a:pt x="64520" y="36970"/>
                </a:lnTo>
                <a:lnTo>
                  <a:pt x="64460" y="36920"/>
                </a:lnTo>
                <a:lnTo>
                  <a:pt x="64440" y="36870"/>
                </a:lnTo>
                <a:lnTo>
                  <a:pt x="64410" y="36830"/>
                </a:lnTo>
                <a:lnTo>
                  <a:pt x="64420" y="36730"/>
                </a:lnTo>
                <a:lnTo>
                  <a:pt x="64380" y="36680"/>
                </a:lnTo>
                <a:lnTo>
                  <a:pt x="64350" y="36600"/>
                </a:lnTo>
                <a:lnTo>
                  <a:pt x="64350" y="36590"/>
                </a:lnTo>
                <a:lnTo>
                  <a:pt x="64360" y="36510"/>
                </a:lnTo>
                <a:lnTo>
                  <a:pt x="64340" y="36490"/>
                </a:lnTo>
                <a:lnTo>
                  <a:pt x="64230" y="36490"/>
                </a:lnTo>
                <a:lnTo>
                  <a:pt x="64250" y="36430"/>
                </a:lnTo>
                <a:lnTo>
                  <a:pt x="64160" y="36360"/>
                </a:lnTo>
                <a:lnTo>
                  <a:pt x="64140" y="36370"/>
                </a:lnTo>
                <a:lnTo>
                  <a:pt x="64030" y="36380"/>
                </a:lnTo>
                <a:lnTo>
                  <a:pt x="63950" y="36290"/>
                </a:lnTo>
                <a:lnTo>
                  <a:pt x="63940" y="36260"/>
                </a:lnTo>
                <a:lnTo>
                  <a:pt x="63950" y="36220"/>
                </a:lnTo>
                <a:lnTo>
                  <a:pt x="63930" y="36120"/>
                </a:lnTo>
                <a:lnTo>
                  <a:pt x="63940" y="36040"/>
                </a:lnTo>
                <a:lnTo>
                  <a:pt x="63960" y="35960"/>
                </a:lnTo>
                <a:lnTo>
                  <a:pt x="63970" y="35880"/>
                </a:lnTo>
                <a:lnTo>
                  <a:pt x="63960" y="35790"/>
                </a:lnTo>
                <a:lnTo>
                  <a:pt x="63960" y="35780"/>
                </a:lnTo>
                <a:lnTo>
                  <a:pt x="63970" y="35690"/>
                </a:lnTo>
                <a:lnTo>
                  <a:pt x="64040" y="35600"/>
                </a:lnTo>
                <a:lnTo>
                  <a:pt x="64080" y="35570"/>
                </a:lnTo>
                <a:lnTo>
                  <a:pt x="64170" y="35540"/>
                </a:lnTo>
                <a:lnTo>
                  <a:pt x="64180" y="35510"/>
                </a:lnTo>
                <a:lnTo>
                  <a:pt x="64210" y="35500"/>
                </a:lnTo>
                <a:lnTo>
                  <a:pt x="64310" y="35400"/>
                </a:lnTo>
                <a:lnTo>
                  <a:pt x="64380" y="35330"/>
                </a:lnTo>
                <a:lnTo>
                  <a:pt x="64390" y="35220"/>
                </a:lnTo>
                <a:lnTo>
                  <a:pt x="64300" y="35140"/>
                </a:lnTo>
                <a:lnTo>
                  <a:pt x="64250" y="34990"/>
                </a:lnTo>
                <a:lnTo>
                  <a:pt x="64280" y="34940"/>
                </a:lnTo>
                <a:lnTo>
                  <a:pt x="64290" y="34900"/>
                </a:lnTo>
                <a:lnTo>
                  <a:pt x="64300" y="34870"/>
                </a:lnTo>
                <a:lnTo>
                  <a:pt x="64330" y="34840"/>
                </a:lnTo>
                <a:lnTo>
                  <a:pt x="64450" y="34770"/>
                </a:lnTo>
                <a:lnTo>
                  <a:pt x="64510" y="34750"/>
                </a:lnTo>
                <a:lnTo>
                  <a:pt x="64570" y="34690"/>
                </a:lnTo>
                <a:lnTo>
                  <a:pt x="64590" y="34690"/>
                </a:lnTo>
                <a:lnTo>
                  <a:pt x="64670" y="34660"/>
                </a:lnTo>
                <a:lnTo>
                  <a:pt x="64730" y="34710"/>
                </a:lnTo>
                <a:lnTo>
                  <a:pt x="64790" y="34760"/>
                </a:lnTo>
                <a:lnTo>
                  <a:pt x="64900" y="34800"/>
                </a:lnTo>
                <a:lnTo>
                  <a:pt x="64980" y="34770"/>
                </a:lnTo>
                <a:lnTo>
                  <a:pt x="65050" y="34700"/>
                </a:lnTo>
                <a:lnTo>
                  <a:pt x="65050" y="34690"/>
                </a:lnTo>
                <a:lnTo>
                  <a:pt x="65080" y="34710"/>
                </a:lnTo>
                <a:lnTo>
                  <a:pt x="65130" y="34700"/>
                </a:lnTo>
                <a:lnTo>
                  <a:pt x="65130" y="34620"/>
                </a:lnTo>
                <a:lnTo>
                  <a:pt x="65210" y="34560"/>
                </a:lnTo>
                <a:lnTo>
                  <a:pt x="65320" y="34540"/>
                </a:lnTo>
                <a:lnTo>
                  <a:pt x="65280" y="34470"/>
                </a:lnTo>
                <a:lnTo>
                  <a:pt x="65260" y="34350"/>
                </a:lnTo>
                <a:lnTo>
                  <a:pt x="65300" y="34270"/>
                </a:lnTo>
                <a:lnTo>
                  <a:pt x="65340" y="34180"/>
                </a:lnTo>
                <a:lnTo>
                  <a:pt x="65380" y="34020"/>
                </a:lnTo>
                <a:lnTo>
                  <a:pt x="65390" y="33920"/>
                </a:lnTo>
                <a:lnTo>
                  <a:pt x="65410" y="33840"/>
                </a:lnTo>
                <a:lnTo>
                  <a:pt x="65410" y="33810"/>
                </a:lnTo>
                <a:lnTo>
                  <a:pt x="65390" y="33780"/>
                </a:lnTo>
                <a:lnTo>
                  <a:pt x="65330" y="33720"/>
                </a:lnTo>
                <a:lnTo>
                  <a:pt x="65250" y="33640"/>
                </a:lnTo>
                <a:lnTo>
                  <a:pt x="65210" y="33530"/>
                </a:lnTo>
                <a:lnTo>
                  <a:pt x="65210" y="33480"/>
                </a:lnTo>
                <a:lnTo>
                  <a:pt x="65250" y="33440"/>
                </a:lnTo>
                <a:lnTo>
                  <a:pt x="65260" y="33330"/>
                </a:lnTo>
                <a:lnTo>
                  <a:pt x="65220" y="33220"/>
                </a:lnTo>
                <a:lnTo>
                  <a:pt x="65180" y="33220"/>
                </a:lnTo>
                <a:lnTo>
                  <a:pt x="65060" y="33240"/>
                </a:lnTo>
                <a:lnTo>
                  <a:pt x="64940" y="33210"/>
                </a:lnTo>
                <a:lnTo>
                  <a:pt x="64860" y="33190"/>
                </a:lnTo>
                <a:lnTo>
                  <a:pt x="64800" y="33160"/>
                </a:lnTo>
                <a:lnTo>
                  <a:pt x="64760" y="33140"/>
                </a:lnTo>
                <a:lnTo>
                  <a:pt x="64680" y="33070"/>
                </a:lnTo>
                <a:lnTo>
                  <a:pt x="64640" y="33020"/>
                </a:lnTo>
                <a:lnTo>
                  <a:pt x="64610" y="32960"/>
                </a:lnTo>
                <a:lnTo>
                  <a:pt x="64530" y="32960"/>
                </a:lnTo>
                <a:lnTo>
                  <a:pt x="64550" y="32900"/>
                </a:lnTo>
                <a:lnTo>
                  <a:pt x="64580" y="32850"/>
                </a:lnTo>
                <a:lnTo>
                  <a:pt x="64590" y="32760"/>
                </a:lnTo>
                <a:lnTo>
                  <a:pt x="64710" y="32810"/>
                </a:lnTo>
                <a:lnTo>
                  <a:pt x="64720" y="32840"/>
                </a:lnTo>
                <a:lnTo>
                  <a:pt x="64760" y="32820"/>
                </a:lnTo>
                <a:lnTo>
                  <a:pt x="64770" y="32760"/>
                </a:lnTo>
                <a:lnTo>
                  <a:pt x="64740" y="32690"/>
                </a:lnTo>
                <a:lnTo>
                  <a:pt x="64760" y="32620"/>
                </a:lnTo>
                <a:lnTo>
                  <a:pt x="64810" y="32610"/>
                </a:lnTo>
                <a:lnTo>
                  <a:pt x="64920" y="32590"/>
                </a:lnTo>
                <a:lnTo>
                  <a:pt x="64970" y="32530"/>
                </a:lnTo>
                <a:lnTo>
                  <a:pt x="65030" y="32530"/>
                </a:lnTo>
                <a:lnTo>
                  <a:pt x="65050" y="32540"/>
                </a:lnTo>
                <a:lnTo>
                  <a:pt x="65150" y="32540"/>
                </a:lnTo>
                <a:lnTo>
                  <a:pt x="65210" y="32480"/>
                </a:lnTo>
                <a:lnTo>
                  <a:pt x="65300" y="32460"/>
                </a:lnTo>
                <a:lnTo>
                  <a:pt x="65380" y="32400"/>
                </a:lnTo>
                <a:lnTo>
                  <a:pt x="65400" y="32370"/>
                </a:lnTo>
                <a:lnTo>
                  <a:pt x="65370" y="32350"/>
                </a:lnTo>
                <a:lnTo>
                  <a:pt x="65340" y="32340"/>
                </a:lnTo>
                <a:lnTo>
                  <a:pt x="65240" y="32330"/>
                </a:lnTo>
                <a:lnTo>
                  <a:pt x="65160" y="32300"/>
                </a:lnTo>
                <a:lnTo>
                  <a:pt x="65100" y="32260"/>
                </a:lnTo>
                <a:lnTo>
                  <a:pt x="65080" y="32230"/>
                </a:lnTo>
                <a:lnTo>
                  <a:pt x="65070" y="32130"/>
                </a:lnTo>
                <a:lnTo>
                  <a:pt x="65050" y="32060"/>
                </a:lnTo>
                <a:lnTo>
                  <a:pt x="65040" y="31960"/>
                </a:lnTo>
                <a:lnTo>
                  <a:pt x="65020" y="31860"/>
                </a:lnTo>
                <a:lnTo>
                  <a:pt x="65000" y="31780"/>
                </a:lnTo>
                <a:lnTo>
                  <a:pt x="64960" y="31730"/>
                </a:lnTo>
                <a:lnTo>
                  <a:pt x="64910" y="31700"/>
                </a:lnTo>
                <a:lnTo>
                  <a:pt x="64890" y="31680"/>
                </a:lnTo>
                <a:lnTo>
                  <a:pt x="64860" y="31660"/>
                </a:lnTo>
                <a:lnTo>
                  <a:pt x="64790" y="31470"/>
                </a:lnTo>
                <a:lnTo>
                  <a:pt x="64550" y="30960"/>
                </a:lnTo>
                <a:lnTo>
                  <a:pt x="64410" y="30850"/>
                </a:lnTo>
                <a:lnTo>
                  <a:pt x="64470" y="30750"/>
                </a:lnTo>
                <a:lnTo>
                  <a:pt x="64490" y="30700"/>
                </a:lnTo>
                <a:lnTo>
                  <a:pt x="64580" y="30670"/>
                </a:lnTo>
                <a:lnTo>
                  <a:pt x="64640" y="30630"/>
                </a:lnTo>
                <a:lnTo>
                  <a:pt x="64680" y="30550"/>
                </a:lnTo>
                <a:lnTo>
                  <a:pt x="64590" y="30530"/>
                </a:lnTo>
                <a:lnTo>
                  <a:pt x="64540" y="30450"/>
                </a:lnTo>
                <a:lnTo>
                  <a:pt x="64540" y="30440"/>
                </a:lnTo>
                <a:lnTo>
                  <a:pt x="64550" y="30370"/>
                </a:lnTo>
                <a:lnTo>
                  <a:pt x="64590" y="30280"/>
                </a:lnTo>
                <a:lnTo>
                  <a:pt x="64510" y="30220"/>
                </a:lnTo>
                <a:lnTo>
                  <a:pt x="64460" y="30210"/>
                </a:lnTo>
                <a:lnTo>
                  <a:pt x="64530" y="30130"/>
                </a:lnTo>
                <a:lnTo>
                  <a:pt x="64610" y="30050"/>
                </a:lnTo>
                <a:lnTo>
                  <a:pt x="64710" y="29930"/>
                </a:lnTo>
                <a:lnTo>
                  <a:pt x="64800" y="29940"/>
                </a:lnTo>
                <a:lnTo>
                  <a:pt x="64930" y="29970"/>
                </a:lnTo>
                <a:lnTo>
                  <a:pt x="64960" y="30000"/>
                </a:lnTo>
                <a:lnTo>
                  <a:pt x="65000" y="29980"/>
                </a:lnTo>
                <a:lnTo>
                  <a:pt x="64950" y="29820"/>
                </a:lnTo>
                <a:lnTo>
                  <a:pt x="64930" y="29680"/>
                </a:lnTo>
                <a:lnTo>
                  <a:pt x="64920" y="29570"/>
                </a:lnTo>
                <a:lnTo>
                  <a:pt x="64930" y="29490"/>
                </a:lnTo>
                <a:lnTo>
                  <a:pt x="64960" y="29370"/>
                </a:lnTo>
                <a:lnTo>
                  <a:pt x="64990" y="29320"/>
                </a:lnTo>
                <a:lnTo>
                  <a:pt x="65090" y="29180"/>
                </a:lnTo>
                <a:lnTo>
                  <a:pt x="65140" y="29150"/>
                </a:lnTo>
                <a:lnTo>
                  <a:pt x="65240" y="29150"/>
                </a:lnTo>
                <a:lnTo>
                  <a:pt x="65330" y="29120"/>
                </a:lnTo>
                <a:lnTo>
                  <a:pt x="65390" y="29060"/>
                </a:lnTo>
                <a:lnTo>
                  <a:pt x="65360" y="29020"/>
                </a:lnTo>
                <a:lnTo>
                  <a:pt x="65340" y="28920"/>
                </a:lnTo>
                <a:lnTo>
                  <a:pt x="65360" y="28850"/>
                </a:lnTo>
                <a:lnTo>
                  <a:pt x="65440" y="28800"/>
                </a:lnTo>
                <a:lnTo>
                  <a:pt x="65530" y="28770"/>
                </a:lnTo>
                <a:lnTo>
                  <a:pt x="65600" y="28770"/>
                </a:lnTo>
                <a:lnTo>
                  <a:pt x="65700" y="28780"/>
                </a:lnTo>
                <a:lnTo>
                  <a:pt x="65750" y="28800"/>
                </a:lnTo>
                <a:lnTo>
                  <a:pt x="65800" y="28810"/>
                </a:lnTo>
                <a:lnTo>
                  <a:pt x="65810" y="28740"/>
                </a:lnTo>
                <a:lnTo>
                  <a:pt x="65870" y="28730"/>
                </a:lnTo>
                <a:lnTo>
                  <a:pt x="65880" y="28740"/>
                </a:lnTo>
                <a:lnTo>
                  <a:pt x="65910" y="28780"/>
                </a:lnTo>
                <a:lnTo>
                  <a:pt x="65930" y="28800"/>
                </a:lnTo>
                <a:lnTo>
                  <a:pt x="65930" y="28890"/>
                </a:lnTo>
                <a:lnTo>
                  <a:pt x="65940" y="28970"/>
                </a:lnTo>
                <a:lnTo>
                  <a:pt x="65990" y="29040"/>
                </a:lnTo>
                <a:lnTo>
                  <a:pt x="66010" y="29150"/>
                </a:lnTo>
                <a:lnTo>
                  <a:pt x="66020" y="29240"/>
                </a:lnTo>
                <a:lnTo>
                  <a:pt x="66030" y="29310"/>
                </a:lnTo>
                <a:lnTo>
                  <a:pt x="66000" y="29380"/>
                </a:lnTo>
                <a:lnTo>
                  <a:pt x="65960" y="29450"/>
                </a:lnTo>
                <a:lnTo>
                  <a:pt x="65960" y="29510"/>
                </a:lnTo>
                <a:lnTo>
                  <a:pt x="65970" y="29620"/>
                </a:lnTo>
                <a:lnTo>
                  <a:pt x="65960" y="29730"/>
                </a:lnTo>
                <a:lnTo>
                  <a:pt x="65950" y="29790"/>
                </a:lnTo>
                <a:lnTo>
                  <a:pt x="65920" y="29840"/>
                </a:lnTo>
                <a:lnTo>
                  <a:pt x="65930" y="29840"/>
                </a:lnTo>
                <a:lnTo>
                  <a:pt x="66080" y="29800"/>
                </a:lnTo>
                <a:lnTo>
                  <a:pt x="66140" y="29830"/>
                </a:lnTo>
                <a:lnTo>
                  <a:pt x="66250" y="29830"/>
                </a:lnTo>
                <a:lnTo>
                  <a:pt x="66290" y="29790"/>
                </a:lnTo>
                <a:lnTo>
                  <a:pt x="66360" y="29810"/>
                </a:lnTo>
                <a:lnTo>
                  <a:pt x="66450" y="29870"/>
                </a:lnTo>
                <a:lnTo>
                  <a:pt x="66500" y="29800"/>
                </a:lnTo>
                <a:lnTo>
                  <a:pt x="66560" y="29830"/>
                </a:lnTo>
                <a:lnTo>
                  <a:pt x="66610" y="29850"/>
                </a:lnTo>
                <a:lnTo>
                  <a:pt x="66660" y="29840"/>
                </a:lnTo>
                <a:lnTo>
                  <a:pt x="66680" y="29810"/>
                </a:lnTo>
                <a:lnTo>
                  <a:pt x="66610" y="29700"/>
                </a:lnTo>
                <a:lnTo>
                  <a:pt x="66570" y="29630"/>
                </a:lnTo>
                <a:lnTo>
                  <a:pt x="66630" y="29560"/>
                </a:lnTo>
                <a:lnTo>
                  <a:pt x="66690" y="29560"/>
                </a:lnTo>
                <a:lnTo>
                  <a:pt x="66770" y="29590"/>
                </a:lnTo>
                <a:lnTo>
                  <a:pt x="66840" y="29520"/>
                </a:lnTo>
                <a:lnTo>
                  <a:pt x="66890" y="29460"/>
                </a:lnTo>
                <a:lnTo>
                  <a:pt x="66970" y="29440"/>
                </a:lnTo>
                <a:lnTo>
                  <a:pt x="67040" y="29390"/>
                </a:lnTo>
                <a:lnTo>
                  <a:pt x="67140" y="29330"/>
                </a:lnTo>
                <a:lnTo>
                  <a:pt x="67210" y="29260"/>
                </a:lnTo>
                <a:lnTo>
                  <a:pt x="67320" y="29200"/>
                </a:lnTo>
                <a:lnTo>
                  <a:pt x="67400" y="29170"/>
                </a:lnTo>
                <a:lnTo>
                  <a:pt x="67480" y="29160"/>
                </a:lnTo>
                <a:lnTo>
                  <a:pt x="67520" y="29210"/>
                </a:lnTo>
                <a:lnTo>
                  <a:pt x="67530" y="29210"/>
                </a:lnTo>
                <a:lnTo>
                  <a:pt x="67560" y="29290"/>
                </a:lnTo>
                <a:lnTo>
                  <a:pt x="67610" y="29360"/>
                </a:lnTo>
                <a:lnTo>
                  <a:pt x="67620" y="29440"/>
                </a:lnTo>
                <a:lnTo>
                  <a:pt x="67690" y="29490"/>
                </a:lnTo>
                <a:lnTo>
                  <a:pt x="67710" y="29510"/>
                </a:lnTo>
                <a:lnTo>
                  <a:pt x="67760" y="29420"/>
                </a:lnTo>
                <a:lnTo>
                  <a:pt x="67760" y="29350"/>
                </a:lnTo>
                <a:lnTo>
                  <a:pt x="67800" y="29310"/>
                </a:lnTo>
                <a:lnTo>
                  <a:pt x="67910" y="29300"/>
                </a:lnTo>
                <a:lnTo>
                  <a:pt x="67940" y="29210"/>
                </a:lnTo>
                <a:lnTo>
                  <a:pt x="67960" y="29140"/>
                </a:lnTo>
                <a:lnTo>
                  <a:pt x="68050" y="29070"/>
                </a:lnTo>
                <a:lnTo>
                  <a:pt x="68110" y="29040"/>
                </a:lnTo>
                <a:lnTo>
                  <a:pt x="68170" y="29030"/>
                </a:lnTo>
                <a:lnTo>
                  <a:pt x="68220" y="29040"/>
                </a:lnTo>
                <a:lnTo>
                  <a:pt x="68230" y="29120"/>
                </a:lnTo>
                <a:lnTo>
                  <a:pt x="68220" y="29150"/>
                </a:lnTo>
                <a:lnTo>
                  <a:pt x="68260" y="29140"/>
                </a:lnTo>
                <a:lnTo>
                  <a:pt x="68300" y="29080"/>
                </a:lnTo>
                <a:lnTo>
                  <a:pt x="68320" y="29080"/>
                </a:lnTo>
                <a:lnTo>
                  <a:pt x="68350" y="29090"/>
                </a:lnTo>
                <a:lnTo>
                  <a:pt x="68360" y="29120"/>
                </a:lnTo>
                <a:lnTo>
                  <a:pt x="68370" y="29170"/>
                </a:lnTo>
                <a:lnTo>
                  <a:pt x="68400" y="29190"/>
                </a:lnTo>
                <a:lnTo>
                  <a:pt x="68520" y="29200"/>
                </a:lnTo>
                <a:lnTo>
                  <a:pt x="68600" y="29210"/>
                </a:lnTo>
                <a:lnTo>
                  <a:pt x="68640" y="29180"/>
                </a:lnTo>
                <a:lnTo>
                  <a:pt x="68660" y="29160"/>
                </a:lnTo>
                <a:lnTo>
                  <a:pt x="68660" y="29100"/>
                </a:lnTo>
                <a:lnTo>
                  <a:pt x="68680" y="29070"/>
                </a:lnTo>
                <a:lnTo>
                  <a:pt x="68720" y="29070"/>
                </a:lnTo>
                <a:lnTo>
                  <a:pt x="68830" y="29070"/>
                </a:lnTo>
                <a:lnTo>
                  <a:pt x="68870" y="29040"/>
                </a:lnTo>
                <a:lnTo>
                  <a:pt x="68900" y="28970"/>
                </a:lnTo>
                <a:lnTo>
                  <a:pt x="68900" y="28880"/>
                </a:lnTo>
                <a:lnTo>
                  <a:pt x="68880" y="28820"/>
                </a:lnTo>
                <a:lnTo>
                  <a:pt x="68860" y="28770"/>
                </a:lnTo>
                <a:lnTo>
                  <a:pt x="68810" y="28660"/>
                </a:lnTo>
                <a:lnTo>
                  <a:pt x="68840" y="28620"/>
                </a:lnTo>
                <a:lnTo>
                  <a:pt x="68900" y="28650"/>
                </a:lnTo>
                <a:lnTo>
                  <a:pt x="68980" y="28580"/>
                </a:lnTo>
                <a:lnTo>
                  <a:pt x="68960" y="28510"/>
                </a:lnTo>
                <a:lnTo>
                  <a:pt x="68910" y="28430"/>
                </a:lnTo>
                <a:lnTo>
                  <a:pt x="68910" y="28300"/>
                </a:lnTo>
                <a:lnTo>
                  <a:pt x="68930" y="28240"/>
                </a:lnTo>
                <a:lnTo>
                  <a:pt x="69000" y="28190"/>
                </a:lnTo>
                <a:lnTo>
                  <a:pt x="69060" y="28150"/>
                </a:lnTo>
                <a:lnTo>
                  <a:pt x="69150" y="28120"/>
                </a:lnTo>
                <a:lnTo>
                  <a:pt x="69230" y="28130"/>
                </a:lnTo>
                <a:lnTo>
                  <a:pt x="69360" y="28110"/>
                </a:lnTo>
                <a:lnTo>
                  <a:pt x="69500" y="28080"/>
                </a:lnTo>
                <a:lnTo>
                  <a:pt x="69600" y="28130"/>
                </a:lnTo>
                <a:lnTo>
                  <a:pt x="69670" y="28130"/>
                </a:lnTo>
                <a:lnTo>
                  <a:pt x="69710" y="28100"/>
                </a:lnTo>
                <a:lnTo>
                  <a:pt x="69750" y="28050"/>
                </a:lnTo>
                <a:lnTo>
                  <a:pt x="69760" y="27970"/>
                </a:lnTo>
                <a:lnTo>
                  <a:pt x="69780" y="27930"/>
                </a:lnTo>
                <a:lnTo>
                  <a:pt x="69840" y="27890"/>
                </a:lnTo>
                <a:lnTo>
                  <a:pt x="69910" y="27920"/>
                </a:lnTo>
                <a:lnTo>
                  <a:pt x="69970" y="27950"/>
                </a:lnTo>
                <a:lnTo>
                  <a:pt x="70040" y="27930"/>
                </a:lnTo>
                <a:lnTo>
                  <a:pt x="70150" y="27880"/>
                </a:lnTo>
                <a:lnTo>
                  <a:pt x="70220" y="27880"/>
                </a:lnTo>
                <a:lnTo>
                  <a:pt x="70230" y="27890"/>
                </a:lnTo>
                <a:lnTo>
                  <a:pt x="70280" y="27930"/>
                </a:lnTo>
                <a:lnTo>
                  <a:pt x="70320" y="27970"/>
                </a:lnTo>
                <a:lnTo>
                  <a:pt x="70450" y="28090"/>
                </a:lnTo>
                <a:lnTo>
                  <a:pt x="70550" y="28200"/>
                </a:lnTo>
                <a:lnTo>
                  <a:pt x="70590" y="28310"/>
                </a:lnTo>
                <a:lnTo>
                  <a:pt x="70610" y="28410"/>
                </a:lnTo>
                <a:lnTo>
                  <a:pt x="70630" y="28460"/>
                </a:lnTo>
                <a:lnTo>
                  <a:pt x="70590" y="28530"/>
                </a:lnTo>
                <a:lnTo>
                  <a:pt x="70560" y="28550"/>
                </a:lnTo>
                <a:lnTo>
                  <a:pt x="70520" y="28570"/>
                </a:lnTo>
                <a:lnTo>
                  <a:pt x="70610" y="28650"/>
                </a:lnTo>
                <a:lnTo>
                  <a:pt x="70680" y="28700"/>
                </a:lnTo>
                <a:lnTo>
                  <a:pt x="70700" y="28720"/>
                </a:lnTo>
                <a:lnTo>
                  <a:pt x="70700" y="28740"/>
                </a:lnTo>
                <a:lnTo>
                  <a:pt x="70690" y="28830"/>
                </a:lnTo>
                <a:lnTo>
                  <a:pt x="70750" y="28810"/>
                </a:lnTo>
                <a:lnTo>
                  <a:pt x="70770" y="28830"/>
                </a:lnTo>
                <a:lnTo>
                  <a:pt x="70770" y="28870"/>
                </a:lnTo>
                <a:lnTo>
                  <a:pt x="70760" y="28910"/>
                </a:lnTo>
                <a:lnTo>
                  <a:pt x="70760" y="28940"/>
                </a:lnTo>
                <a:lnTo>
                  <a:pt x="70800" y="28950"/>
                </a:lnTo>
                <a:lnTo>
                  <a:pt x="70850" y="28960"/>
                </a:lnTo>
                <a:lnTo>
                  <a:pt x="70870" y="28950"/>
                </a:lnTo>
                <a:lnTo>
                  <a:pt x="70900" y="28890"/>
                </a:lnTo>
                <a:lnTo>
                  <a:pt x="70920" y="28870"/>
                </a:lnTo>
                <a:lnTo>
                  <a:pt x="70950" y="28870"/>
                </a:lnTo>
                <a:lnTo>
                  <a:pt x="70970" y="28880"/>
                </a:lnTo>
                <a:lnTo>
                  <a:pt x="70990" y="28890"/>
                </a:lnTo>
                <a:lnTo>
                  <a:pt x="71000" y="28950"/>
                </a:lnTo>
                <a:lnTo>
                  <a:pt x="70980" y="29020"/>
                </a:lnTo>
                <a:lnTo>
                  <a:pt x="70990" y="29040"/>
                </a:lnTo>
                <a:lnTo>
                  <a:pt x="71040" y="29100"/>
                </a:lnTo>
                <a:lnTo>
                  <a:pt x="71000" y="29180"/>
                </a:lnTo>
                <a:lnTo>
                  <a:pt x="70970" y="29200"/>
                </a:lnTo>
                <a:lnTo>
                  <a:pt x="71020" y="29270"/>
                </a:lnTo>
                <a:lnTo>
                  <a:pt x="71080" y="29310"/>
                </a:lnTo>
                <a:lnTo>
                  <a:pt x="71070" y="29390"/>
                </a:lnTo>
                <a:lnTo>
                  <a:pt x="71050" y="29470"/>
                </a:lnTo>
                <a:lnTo>
                  <a:pt x="71020" y="29530"/>
                </a:lnTo>
                <a:lnTo>
                  <a:pt x="71000" y="29540"/>
                </a:lnTo>
                <a:lnTo>
                  <a:pt x="70950" y="29480"/>
                </a:lnTo>
                <a:lnTo>
                  <a:pt x="70850" y="29430"/>
                </a:lnTo>
                <a:lnTo>
                  <a:pt x="70780" y="29480"/>
                </a:lnTo>
                <a:lnTo>
                  <a:pt x="70760" y="29590"/>
                </a:lnTo>
                <a:lnTo>
                  <a:pt x="70830" y="29690"/>
                </a:lnTo>
                <a:lnTo>
                  <a:pt x="70900" y="29780"/>
                </a:lnTo>
                <a:lnTo>
                  <a:pt x="70910" y="29880"/>
                </a:lnTo>
                <a:lnTo>
                  <a:pt x="71010" y="29910"/>
                </a:lnTo>
                <a:lnTo>
                  <a:pt x="71010" y="29930"/>
                </a:lnTo>
                <a:lnTo>
                  <a:pt x="71030" y="30010"/>
                </a:lnTo>
                <a:lnTo>
                  <a:pt x="70990" y="30060"/>
                </a:lnTo>
                <a:lnTo>
                  <a:pt x="70970" y="30110"/>
                </a:lnTo>
                <a:lnTo>
                  <a:pt x="70980" y="30130"/>
                </a:lnTo>
                <a:lnTo>
                  <a:pt x="70980" y="30140"/>
                </a:lnTo>
                <a:lnTo>
                  <a:pt x="71020" y="30170"/>
                </a:lnTo>
                <a:lnTo>
                  <a:pt x="71050" y="30230"/>
                </a:lnTo>
                <a:lnTo>
                  <a:pt x="71050" y="30280"/>
                </a:lnTo>
                <a:lnTo>
                  <a:pt x="71070" y="30370"/>
                </a:lnTo>
                <a:lnTo>
                  <a:pt x="71100" y="30400"/>
                </a:lnTo>
                <a:lnTo>
                  <a:pt x="71130" y="30420"/>
                </a:lnTo>
                <a:lnTo>
                  <a:pt x="71180" y="30410"/>
                </a:lnTo>
                <a:lnTo>
                  <a:pt x="71230" y="30400"/>
                </a:lnTo>
                <a:lnTo>
                  <a:pt x="71250" y="30360"/>
                </a:lnTo>
                <a:lnTo>
                  <a:pt x="71320" y="30310"/>
                </a:lnTo>
                <a:lnTo>
                  <a:pt x="71400" y="30330"/>
                </a:lnTo>
                <a:lnTo>
                  <a:pt x="71470" y="30340"/>
                </a:lnTo>
                <a:lnTo>
                  <a:pt x="71530" y="30340"/>
                </a:lnTo>
                <a:lnTo>
                  <a:pt x="71560" y="30370"/>
                </a:lnTo>
                <a:lnTo>
                  <a:pt x="71640" y="30370"/>
                </a:lnTo>
                <a:lnTo>
                  <a:pt x="71700" y="30360"/>
                </a:lnTo>
                <a:lnTo>
                  <a:pt x="71780" y="30360"/>
                </a:lnTo>
                <a:lnTo>
                  <a:pt x="71820" y="30400"/>
                </a:lnTo>
                <a:lnTo>
                  <a:pt x="71880" y="30480"/>
                </a:lnTo>
                <a:lnTo>
                  <a:pt x="71980" y="30460"/>
                </a:lnTo>
                <a:lnTo>
                  <a:pt x="72030" y="30400"/>
                </a:lnTo>
                <a:lnTo>
                  <a:pt x="72140" y="30410"/>
                </a:lnTo>
                <a:lnTo>
                  <a:pt x="72200" y="30450"/>
                </a:lnTo>
                <a:lnTo>
                  <a:pt x="72360" y="30390"/>
                </a:lnTo>
                <a:lnTo>
                  <a:pt x="72380" y="30390"/>
                </a:lnTo>
                <a:lnTo>
                  <a:pt x="72390" y="30390"/>
                </a:lnTo>
                <a:lnTo>
                  <a:pt x="72390" y="30400"/>
                </a:lnTo>
                <a:lnTo>
                  <a:pt x="72350" y="30430"/>
                </a:lnTo>
                <a:lnTo>
                  <a:pt x="72350" y="30480"/>
                </a:lnTo>
                <a:lnTo>
                  <a:pt x="72310" y="30610"/>
                </a:lnTo>
                <a:lnTo>
                  <a:pt x="72290" y="30680"/>
                </a:lnTo>
                <a:lnTo>
                  <a:pt x="72240" y="30740"/>
                </a:lnTo>
                <a:lnTo>
                  <a:pt x="72150" y="30770"/>
                </a:lnTo>
                <a:lnTo>
                  <a:pt x="72140" y="30800"/>
                </a:lnTo>
                <a:lnTo>
                  <a:pt x="72130" y="30820"/>
                </a:lnTo>
                <a:lnTo>
                  <a:pt x="72020" y="30870"/>
                </a:lnTo>
                <a:lnTo>
                  <a:pt x="71950" y="30910"/>
                </a:lnTo>
                <a:lnTo>
                  <a:pt x="71920" y="30950"/>
                </a:lnTo>
                <a:lnTo>
                  <a:pt x="71990" y="31000"/>
                </a:lnTo>
                <a:lnTo>
                  <a:pt x="72030" y="31030"/>
                </a:lnTo>
                <a:lnTo>
                  <a:pt x="71990" y="31060"/>
                </a:lnTo>
                <a:lnTo>
                  <a:pt x="71900" y="31120"/>
                </a:lnTo>
                <a:lnTo>
                  <a:pt x="71830" y="31180"/>
                </a:lnTo>
                <a:lnTo>
                  <a:pt x="71760" y="31280"/>
                </a:lnTo>
                <a:lnTo>
                  <a:pt x="71810" y="31380"/>
                </a:lnTo>
                <a:lnTo>
                  <a:pt x="71800" y="31450"/>
                </a:lnTo>
                <a:lnTo>
                  <a:pt x="71870" y="31480"/>
                </a:lnTo>
                <a:lnTo>
                  <a:pt x="71890" y="31490"/>
                </a:lnTo>
                <a:lnTo>
                  <a:pt x="71970" y="31550"/>
                </a:lnTo>
                <a:lnTo>
                  <a:pt x="72060" y="31670"/>
                </a:lnTo>
                <a:lnTo>
                  <a:pt x="72150" y="31690"/>
                </a:lnTo>
                <a:lnTo>
                  <a:pt x="72240" y="31660"/>
                </a:lnTo>
                <a:lnTo>
                  <a:pt x="72310" y="31660"/>
                </a:lnTo>
                <a:lnTo>
                  <a:pt x="72250" y="31750"/>
                </a:lnTo>
                <a:lnTo>
                  <a:pt x="72270" y="31810"/>
                </a:lnTo>
                <a:lnTo>
                  <a:pt x="72320" y="31820"/>
                </a:lnTo>
                <a:lnTo>
                  <a:pt x="72390" y="31820"/>
                </a:lnTo>
                <a:lnTo>
                  <a:pt x="72410" y="31850"/>
                </a:lnTo>
                <a:lnTo>
                  <a:pt x="72390" y="31930"/>
                </a:lnTo>
                <a:lnTo>
                  <a:pt x="72440" y="31950"/>
                </a:lnTo>
                <a:lnTo>
                  <a:pt x="72510" y="31970"/>
                </a:lnTo>
                <a:lnTo>
                  <a:pt x="72580" y="31940"/>
                </a:lnTo>
                <a:lnTo>
                  <a:pt x="72690" y="31920"/>
                </a:lnTo>
                <a:lnTo>
                  <a:pt x="72790" y="31950"/>
                </a:lnTo>
                <a:lnTo>
                  <a:pt x="72840" y="31990"/>
                </a:lnTo>
                <a:lnTo>
                  <a:pt x="72870" y="32040"/>
                </a:lnTo>
                <a:lnTo>
                  <a:pt x="72890" y="32090"/>
                </a:lnTo>
                <a:lnTo>
                  <a:pt x="72910" y="32130"/>
                </a:lnTo>
                <a:lnTo>
                  <a:pt x="72910" y="32150"/>
                </a:lnTo>
                <a:lnTo>
                  <a:pt x="72910" y="32220"/>
                </a:lnTo>
                <a:lnTo>
                  <a:pt x="72900" y="32330"/>
                </a:lnTo>
                <a:lnTo>
                  <a:pt x="72940" y="32420"/>
                </a:lnTo>
                <a:lnTo>
                  <a:pt x="72940" y="32430"/>
                </a:lnTo>
                <a:lnTo>
                  <a:pt x="73000" y="32530"/>
                </a:lnTo>
                <a:lnTo>
                  <a:pt x="73060" y="32570"/>
                </a:lnTo>
                <a:lnTo>
                  <a:pt x="73180" y="32660"/>
                </a:lnTo>
                <a:lnTo>
                  <a:pt x="73170" y="32730"/>
                </a:lnTo>
                <a:lnTo>
                  <a:pt x="73180" y="32760"/>
                </a:lnTo>
                <a:lnTo>
                  <a:pt x="73190" y="32800"/>
                </a:lnTo>
                <a:lnTo>
                  <a:pt x="73250" y="32920"/>
                </a:lnTo>
                <a:lnTo>
                  <a:pt x="73270" y="32930"/>
                </a:lnTo>
                <a:lnTo>
                  <a:pt x="73300" y="32980"/>
                </a:lnTo>
                <a:lnTo>
                  <a:pt x="73300" y="32990"/>
                </a:lnTo>
                <a:lnTo>
                  <a:pt x="73280" y="33010"/>
                </a:lnTo>
                <a:lnTo>
                  <a:pt x="73260" y="33020"/>
                </a:lnTo>
                <a:lnTo>
                  <a:pt x="73250" y="33020"/>
                </a:lnTo>
                <a:lnTo>
                  <a:pt x="73240" y="33020"/>
                </a:lnTo>
                <a:lnTo>
                  <a:pt x="73250" y="33030"/>
                </a:lnTo>
                <a:lnTo>
                  <a:pt x="73240" y="33040"/>
                </a:lnTo>
                <a:lnTo>
                  <a:pt x="73240" y="33030"/>
                </a:lnTo>
                <a:lnTo>
                  <a:pt x="73230" y="33030"/>
                </a:lnTo>
                <a:lnTo>
                  <a:pt x="73230" y="33040"/>
                </a:lnTo>
                <a:lnTo>
                  <a:pt x="73170" y="33030"/>
                </a:lnTo>
                <a:lnTo>
                  <a:pt x="73150" y="33070"/>
                </a:lnTo>
                <a:lnTo>
                  <a:pt x="73120" y="33070"/>
                </a:lnTo>
                <a:lnTo>
                  <a:pt x="73060" y="33090"/>
                </a:lnTo>
                <a:lnTo>
                  <a:pt x="73040" y="33090"/>
                </a:lnTo>
                <a:lnTo>
                  <a:pt x="73010" y="33090"/>
                </a:lnTo>
                <a:lnTo>
                  <a:pt x="72980" y="33100"/>
                </a:lnTo>
                <a:lnTo>
                  <a:pt x="72970" y="33120"/>
                </a:lnTo>
                <a:lnTo>
                  <a:pt x="72940" y="33130"/>
                </a:lnTo>
                <a:lnTo>
                  <a:pt x="72930" y="33140"/>
                </a:lnTo>
                <a:lnTo>
                  <a:pt x="72920" y="33160"/>
                </a:lnTo>
                <a:lnTo>
                  <a:pt x="72910" y="33160"/>
                </a:lnTo>
                <a:lnTo>
                  <a:pt x="72870" y="33150"/>
                </a:lnTo>
                <a:lnTo>
                  <a:pt x="72830" y="33190"/>
                </a:lnTo>
                <a:lnTo>
                  <a:pt x="72810" y="33220"/>
                </a:lnTo>
                <a:lnTo>
                  <a:pt x="72810" y="33270"/>
                </a:lnTo>
                <a:lnTo>
                  <a:pt x="72820" y="33330"/>
                </a:lnTo>
                <a:lnTo>
                  <a:pt x="72810" y="33330"/>
                </a:lnTo>
                <a:lnTo>
                  <a:pt x="72800" y="33320"/>
                </a:lnTo>
                <a:lnTo>
                  <a:pt x="72790" y="33320"/>
                </a:lnTo>
                <a:lnTo>
                  <a:pt x="72770" y="33340"/>
                </a:lnTo>
                <a:lnTo>
                  <a:pt x="72750" y="33340"/>
                </a:lnTo>
                <a:lnTo>
                  <a:pt x="72740" y="33340"/>
                </a:lnTo>
                <a:lnTo>
                  <a:pt x="72710" y="33350"/>
                </a:lnTo>
                <a:lnTo>
                  <a:pt x="72700" y="33360"/>
                </a:lnTo>
                <a:lnTo>
                  <a:pt x="72690" y="33360"/>
                </a:lnTo>
                <a:lnTo>
                  <a:pt x="72690" y="33350"/>
                </a:lnTo>
                <a:lnTo>
                  <a:pt x="72690" y="33360"/>
                </a:lnTo>
                <a:lnTo>
                  <a:pt x="72690" y="33370"/>
                </a:lnTo>
                <a:lnTo>
                  <a:pt x="72660" y="33390"/>
                </a:lnTo>
                <a:lnTo>
                  <a:pt x="72620" y="33420"/>
                </a:lnTo>
                <a:lnTo>
                  <a:pt x="72600" y="33450"/>
                </a:lnTo>
                <a:lnTo>
                  <a:pt x="72580" y="33480"/>
                </a:lnTo>
                <a:lnTo>
                  <a:pt x="72560" y="33510"/>
                </a:lnTo>
                <a:lnTo>
                  <a:pt x="72520" y="33550"/>
                </a:lnTo>
                <a:lnTo>
                  <a:pt x="72500" y="33600"/>
                </a:lnTo>
                <a:lnTo>
                  <a:pt x="72490" y="33700"/>
                </a:lnTo>
                <a:lnTo>
                  <a:pt x="72480" y="33720"/>
                </a:lnTo>
                <a:lnTo>
                  <a:pt x="72460" y="33730"/>
                </a:lnTo>
                <a:lnTo>
                  <a:pt x="72400" y="33720"/>
                </a:lnTo>
                <a:lnTo>
                  <a:pt x="72340" y="33780"/>
                </a:lnTo>
                <a:lnTo>
                  <a:pt x="72390" y="33770"/>
                </a:lnTo>
                <a:lnTo>
                  <a:pt x="72400" y="33790"/>
                </a:lnTo>
                <a:lnTo>
                  <a:pt x="72400" y="33810"/>
                </a:lnTo>
                <a:lnTo>
                  <a:pt x="72430" y="33790"/>
                </a:lnTo>
                <a:lnTo>
                  <a:pt x="72450" y="33760"/>
                </a:lnTo>
                <a:lnTo>
                  <a:pt x="72470" y="33770"/>
                </a:lnTo>
                <a:lnTo>
                  <a:pt x="72470" y="33800"/>
                </a:lnTo>
                <a:lnTo>
                  <a:pt x="72390" y="33990"/>
                </a:lnTo>
                <a:lnTo>
                  <a:pt x="72420" y="34000"/>
                </a:lnTo>
                <a:lnTo>
                  <a:pt x="72440" y="34010"/>
                </a:lnTo>
                <a:lnTo>
                  <a:pt x="72450" y="34030"/>
                </a:lnTo>
                <a:lnTo>
                  <a:pt x="72450" y="34060"/>
                </a:lnTo>
                <a:lnTo>
                  <a:pt x="72460" y="34080"/>
                </a:lnTo>
                <a:lnTo>
                  <a:pt x="72440" y="34120"/>
                </a:lnTo>
                <a:lnTo>
                  <a:pt x="72430" y="34140"/>
                </a:lnTo>
                <a:lnTo>
                  <a:pt x="72400" y="34150"/>
                </a:lnTo>
                <a:lnTo>
                  <a:pt x="72400" y="34140"/>
                </a:lnTo>
                <a:lnTo>
                  <a:pt x="72390" y="34130"/>
                </a:lnTo>
                <a:lnTo>
                  <a:pt x="72380" y="34130"/>
                </a:lnTo>
                <a:lnTo>
                  <a:pt x="72380" y="34140"/>
                </a:lnTo>
                <a:lnTo>
                  <a:pt x="72360" y="34140"/>
                </a:lnTo>
                <a:lnTo>
                  <a:pt x="72330" y="34130"/>
                </a:lnTo>
                <a:lnTo>
                  <a:pt x="72310" y="34120"/>
                </a:lnTo>
                <a:lnTo>
                  <a:pt x="72290" y="34140"/>
                </a:lnTo>
                <a:lnTo>
                  <a:pt x="72290" y="34160"/>
                </a:lnTo>
                <a:lnTo>
                  <a:pt x="72280" y="34190"/>
                </a:lnTo>
                <a:lnTo>
                  <a:pt x="72270" y="34220"/>
                </a:lnTo>
                <a:lnTo>
                  <a:pt x="72250" y="34260"/>
                </a:lnTo>
                <a:lnTo>
                  <a:pt x="72220" y="34310"/>
                </a:lnTo>
                <a:lnTo>
                  <a:pt x="72200" y="34330"/>
                </a:lnTo>
                <a:lnTo>
                  <a:pt x="72190" y="34340"/>
                </a:lnTo>
                <a:lnTo>
                  <a:pt x="72150" y="34340"/>
                </a:lnTo>
                <a:lnTo>
                  <a:pt x="72140" y="34370"/>
                </a:lnTo>
                <a:lnTo>
                  <a:pt x="72130" y="34420"/>
                </a:lnTo>
                <a:lnTo>
                  <a:pt x="72120" y="34450"/>
                </a:lnTo>
                <a:lnTo>
                  <a:pt x="72090" y="34490"/>
                </a:lnTo>
                <a:lnTo>
                  <a:pt x="72050" y="34510"/>
                </a:lnTo>
                <a:lnTo>
                  <a:pt x="72030" y="34520"/>
                </a:lnTo>
                <a:lnTo>
                  <a:pt x="72000" y="34530"/>
                </a:lnTo>
                <a:lnTo>
                  <a:pt x="71990" y="34530"/>
                </a:lnTo>
                <a:lnTo>
                  <a:pt x="71970" y="34530"/>
                </a:lnTo>
                <a:lnTo>
                  <a:pt x="71930" y="34540"/>
                </a:lnTo>
                <a:lnTo>
                  <a:pt x="71890" y="34580"/>
                </a:lnTo>
                <a:lnTo>
                  <a:pt x="71880" y="34570"/>
                </a:lnTo>
                <a:lnTo>
                  <a:pt x="71870" y="34570"/>
                </a:lnTo>
                <a:lnTo>
                  <a:pt x="71860" y="34560"/>
                </a:lnTo>
                <a:lnTo>
                  <a:pt x="71850" y="34550"/>
                </a:lnTo>
                <a:lnTo>
                  <a:pt x="71820" y="34540"/>
                </a:lnTo>
                <a:lnTo>
                  <a:pt x="71800" y="34570"/>
                </a:lnTo>
                <a:lnTo>
                  <a:pt x="71790" y="34590"/>
                </a:lnTo>
                <a:lnTo>
                  <a:pt x="71770" y="34590"/>
                </a:lnTo>
                <a:lnTo>
                  <a:pt x="71720" y="34600"/>
                </a:lnTo>
                <a:lnTo>
                  <a:pt x="71700" y="34600"/>
                </a:lnTo>
                <a:lnTo>
                  <a:pt x="71680" y="34600"/>
                </a:lnTo>
                <a:lnTo>
                  <a:pt x="71660" y="34580"/>
                </a:lnTo>
                <a:lnTo>
                  <a:pt x="71650" y="34570"/>
                </a:lnTo>
                <a:lnTo>
                  <a:pt x="71640" y="34560"/>
                </a:lnTo>
                <a:lnTo>
                  <a:pt x="71640" y="34510"/>
                </a:lnTo>
                <a:lnTo>
                  <a:pt x="71630" y="34500"/>
                </a:lnTo>
                <a:lnTo>
                  <a:pt x="71630" y="34510"/>
                </a:lnTo>
                <a:lnTo>
                  <a:pt x="71630" y="34520"/>
                </a:lnTo>
                <a:lnTo>
                  <a:pt x="71630" y="34540"/>
                </a:lnTo>
                <a:lnTo>
                  <a:pt x="71610" y="34530"/>
                </a:lnTo>
                <a:lnTo>
                  <a:pt x="71590" y="34520"/>
                </a:lnTo>
                <a:lnTo>
                  <a:pt x="71540" y="34520"/>
                </a:lnTo>
                <a:lnTo>
                  <a:pt x="71530" y="34500"/>
                </a:lnTo>
                <a:lnTo>
                  <a:pt x="71520" y="34510"/>
                </a:lnTo>
                <a:lnTo>
                  <a:pt x="71510" y="34520"/>
                </a:lnTo>
                <a:lnTo>
                  <a:pt x="71480" y="34530"/>
                </a:lnTo>
                <a:lnTo>
                  <a:pt x="71450" y="34550"/>
                </a:lnTo>
                <a:lnTo>
                  <a:pt x="71430" y="34560"/>
                </a:lnTo>
                <a:lnTo>
                  <a:pt x="71420" y="34560"/>
                </a:lnTo>
                <a:lnTo>
                  <a:pt x="71410" y="34580"/>
                </a:lnTo>
                <a:lnTo>
                  <a:pt x="71400" y="34580"/>
                </a:lnTo>
                <a:lnTo>
                  <a:pt x="71370" y="34590"/>
                </a:lnTo>
                <a:lnTo>
                  <a:pt x="71310" y="34630"/>
                </a:lnTo>
                <a:lnTo>
                  <a:pt x="71250" y="34670"/>
                </a:lnTo>
                <a:lnTo>
                  <a:pt x="71220" y="34700"/>
                </a:lnTo>
                <a:lnTo>
                  <a:pt x="71190" y="34720"/>
                </a:lnTo>
                <a:lnTo>
                  <a:pt x="71180" y="34750"/>
                </a:lnTo>
                <a:lnTo>
                  <a:pt x="71160" y="34760"/>
                </a:lnTo>
                <a:lnTo>
                  <a:pt x="71080" y="34800"/>
                </a:lnTo>
                <a:lnTo>
                  <a:pt x="71050" y="34780"/>
                </a:lnTo>
                <a:lnTo>
                  <a:pt x="71050" y="34770"/>
                </a:lnTo>
                <a:lnTo>
                  <a:pt x="71040" y="34760"/>
                </a:lnTo>
                <a:lnTo>
                  <a:pt x="71030" y="34760"/>
                </a:lnTo>
                <a:lnTo>
                  <a:pt x="71020" y="34760"/>
                </a:lnTo>
                <a:lnTo>
                  <a:pt x="71020" y="34770"/>
                </a:lnTo>
                <a:lnTo>
                  <a:pt x="71010" y="34760"/>
                </a:lnTo>
                <a:lnTo>
                  <a:pt x="71010" y="34750"/>
                </a:lnTo>
                <a:lnTo>
                  <a:pt x="71000" y="34750"/>
                </a:lnTo>
                <a:lnTo>
                  <a:pt x="71000" y="34740"/>
                </a:lnTo>
                <a:lnTo>
                  <a:pt x="70980" y="34710"/>
                </a:lnTo>
                <a:lnTo>
                  <a:pt x="70960" y="34690"/>
                </a:lnTo>
                <a:lnTo>
                  <a:pt x="70910" y="34620"/>
                </a:lnTo>
                <a:lnTo>
                  <a:pt x="70890" y="34580"/>
                </a:lnTo>
                <a:lnTo>
                  <a:pt x="70860" y="34530"/>
                </a:lnTo>
                <a:lnTo>
                  <a:pt x="70840" y="34510"/>
                </a:lnTo>
                <a:lnTo>
                  <a:pt x="70820" y="34490"/>
                </a:lnTo>
                <a:lnTo>
                  <a:pt x="70760" y="34460"/>
                </a:lnTo>
                <a:lnTo>
                  <a:pt x="70720" y="34450"/>
                </a:lnTo>
                <a:lnTo>
                  <a:pt x="70710" y="34440"/>
                </a:lnTo>
                <a:lnTo>
                  <a:pt x="70660" y="34440"/>
                </a:lnTo>
                <a:lnTo>
                  <a:pt x="70640" y="34440"/>
                </a:lnTo>
                <a:lnTo>
                  <a:pt x="70650" y="34420"/>
                </a:lnTo>
                <a:lnTo>
                  <a:pt x="70640" y="34380"/>
                </a:lnTo>
                <a:lnTo>
                  <a:pt x="70640" y="34360"/>
                </a:lnTo>
                <a:lnTo>
                  <a:pt x="70640" y="34320"/>
                </a:lnTo>
                <a:lnTo>
                  <a:pt x="70630" y="34250"/>
                </a:lnTo>
                <a:lnTo>
                  <a:pt x="70620" y="34200"/>
                </a:lnTo>
                <a:lnTo>
                  <a:pt x="70580" y="34170"/>
                </a:lnTo>
                <a:lnTo>
                  <a:pt x="70500" y="34140"/>
                </a:lnTo>
                <a:lnTo>
                  <a:pt x="70420" y="34160"/>
                </a:lnTo>
                <a:lnTo>
                  <a:pt x="70380" y="34170"/>
                </a:lnTo>
                <a:lnTo>
                  <a:pt x="70390" y="34150"/>
                </a:lnTo>
                <a:lnTo>
                  <a:pt x="70400" y="34110"/>
                </a:lnTo>
                <a:lnTo>
                  <a:pt x="70410" y="34060"/>
                </a:lnTo>
                <a:lnTo>
                  <a:pt x="70430" y="33990"/>
                </a:lnTo>
                <a:lnTo>
                  <a:pt x="70440" y="33890"/>
                </a:lnTo>
                <a:lnTo>
                  <a:pt x="70440" y="33840"/>
                </a:lnTo>
                <a:lnTo>
                  <a:pt x="70440" y="33790"/>
                </a:lnTo>
                <a:lnTo>
                  <a:pt x="70390" y="33770"/>
                </a:lnTo>
                <a:lnTo>
                  <a:pt x="70310" y="33750"/>
                </a:lnTo>
                <a:lnTo>
                  <a:pt x="70240" y="33730"/>
                </a:lnTo>
                <a:lnTo>
                  <a:pt x="70180" y="33740"/>
                </a:lnTo>
                <a:lnTo>
                  <a:pt x="70170" y="33830"/>
                </a:lnTo>
                <a:lnTo>
                  <a:pt x="70160" y="33850"/>
                </a:lnTo>
                <a:lnTo>
                  <a:pt x="70130" y="33880"/>
                </a:lnTo>
                <a:lnTo>
                  <a:pt x="70110" y="33870"/>
                </a:lnTo>
                <a:lnTo>
                  <a:pt x="70140" y="33800"/>
                </a:lnTo>
                <a:lnTo>
                  <a:pt x="70120" y="33780"/>
                </a:lnTo>
                <a:lnTo>
                  <a:pt x="70030" y="33780"/>
                </a:lnTo>
                <a:lnTo>
                  <a:pt x="70020" y="33770"/>
                </a:lnTo>
                <a:lnTo>
                  <a:pt x="70010" y="33750"/>
                </a:lnTo>
                <a:lnTo>
                  <a:pt x="70010" y="33730"/>
                </a:lnTo>
                <a:lnTo>
                  <a:pt x="70050" y="33670"/>
                </a:lnTo>
                <a:lnTo>
                  <a:pt x="70060" y="33610"/>
                </a:lnTo>
                <a:lnTo>
                  <a:pt x="70050" y="33580"/>
                </a:lnTo>
                <a:lnTo>
                  <a:pt x="69990" y="33570"/>
                </a:lnTo>
                <a:lnTo>
                  <a:pt x="69960" y="33540"/>
                </a:lnTo>
                <a:lnTo>
                  <a:pt x="69950" y="33520"/>
                </a:lnTo>
                <a:lnTo>
                  <a:pt x="69950" y="33500"/>
                </a:lnTo>
                <a:lnTo>
                  <a:pt x="69950" y="33470"/>
                </a:lnTo>
                <a:lnTo>
                  <a:pt x="69940" y="33440"/>
                </a:lnTo>
                <a:lnTo>
                  <a:pt x="69940" y="33410"/>
                </a:lnTo>
                <a:lnTo>
                  <a:pt x="69940" y="33360"/>
                </a:lnTo>
                <a:lnTo>
                  <a:pt x="69890" y="33300"/>
                </a:lnTo>
                <a:lnTo>
                  <a:pt x="69860" y="33220"/>
                </a:lnTo>
                <a:lnTo>
                  <a:pt x="69860" y="33190"/>
                </a:lnTo>
                <a:lnTo>
                  <a:pt x="69860" y="33150"/>
                </a:lnTo>
                <a:lnTo>
                  <a:pt x="69850" y="33120"/>
                </a:lnTo>
                <a:lnTo>
                  <a:pt x="69850" y="33080"/>
                </a:lnTo>
                <a:lnTo>
                  <a:pt x="69870" y="33010"/>
                </a:lnTo>
                <a:lnTo>
                  <a:pt x="70080" y="33040"/>
                </a:lnTo>
                <a:lnTo>
                  <a:pt x="70180" y="33080"/>
                </a:lnTo>
                <a:lnTo>
                  <a:pt x="70270" y="33090"/>
                </a:lnTo>
                <a:lnTo>
                  <a:pt x="70280" y="33050"/>
                </a:lnTo>
                <a:lnTo>
                  <a:pt x="70280" y="33010"/>
                </a:lnTo>
                <a:lnTo>
                  <a:pt x="70260" y="33010"/>
                </a:lnTo>
                <a:lnTo>
                  <a:pt x="70230" y="32980"/>
                </a:lnTo>
                <a:lnTo>
                  <a:pt x="70220" y="32950"/>
                </a:lnTo>
                <a:lnTo>
                  <a:pt x="70240" y="32910"/>
                </a:lnTo>
                <a:lnTo>
                  <a:pt x="70220" y="32870"/>
                </a:lnTo>
                <a:lnTo>
                  <a:pt x="70170" y="32850"/>
                </a:lnTo>
                <a:lnTo>
                  <a:pt x="70100" y="32840"/>
                </a:lnTo>
                <a:lnTo>
                  <a:pt x="70050" y="32800"/>
                </a:lnTo>
                <a:lnTo>
                  <a:pt x="70020" y="32710"/>
                </a:lnTo>
                <a:lnTo>
                  <a:pt x="69980" y="32620"/>
                </a:lnTo>
                <a:lnTo>
                  <a:pt x="69970" y="32590"/>
                </a:lnTo>
                <a:lnTo>
                  <a:pt x="69910" y="32580"/>
                </a:lnTo>
                <a:lnTo>
                  <a:pt x="69790" y="32570"/>
                </a:lnTo>
                <a:lnTo>
                  <a:pt x="69700" y="32580"/>
                </a:lnTo>
                <a:lnTo>
                  <a:pt x="69600" y="32600"/>
                </a:lnTo>
                <a:lnTo>
                  <a:pt x="69580" y="32560"/>
                </a:lnTo>
                <a:lnTo>
                  <a:pt x="69560" y="32500"/>
                </a:lnTo>
                <a:lnTo>
                  <a:pt x="69540" y="32470"/>
                </a:lnTo>
                <a:lnTo>
                  <a:pt x="69510" y="32440"/>
                </a:lnTo>
                <a:lnTo>
                  <a:pt x="69470" y="32390"/>
                </a:lnTo>
                <a:lnTo>
                  <a:pt x="69430" y="32290"/>
                </a:lnTo>
                <a:lnTo>
                  <a:pt x="69410" y="32270"/>
                </a:lnTo>
                <a:lnTo>
                  <a:pt x="69370" y="32220"/>
                </a:lnTo>
                <a:lnTo>
                  <a:pt x="69390" y="32190"/>
                </a:lnTo>
                <a:lnTo>
                  <a:pt x="69410" y="32090"/>
                </a:lnTo>
                <a:lnTo>
                  <a:pt x="69370" y="31970"/>
                </a:lnTo>
                <a:lnTo>
                  <a:pt x="69430" y="31920"/>
                </a:lnTo>
                <a:lnTo>
                  <a:pt x="69500" y="31890"/>
                </a:lnTo>
                <a:lnTo>
                  <a:pt x="69570" y="31890"/>
                </a:lnTo>
                <a:lnTo>
                  <a:pt x="69640" y="31900"/>
                </a:lnTo>
                <a:lnTo>
                  <a:pt x="69700" y="31910"/>
                </a:lnTo>
                <a:lnTo>
                  <a:pt x="69730" y="31860"/>
                </a:lnTo>
                <a:lnTo>
                  <a:pt x="69730" y="31820"/>
                </a:lnTo>
                <a:lnTo>
                  <a:pt x="69740" y="31780"/>
                </a:lnTo>
                <a:lnTo>
                  <a:pt x="69780" y="31760"/>
                </a:lnTo>
                <a:lnTo>
                  <a:pt x="69800" y="31760"/>
                </a:lnTo>
                <a:lnTo>
                  <a:pt x="69820" y="31720"/>
                </a:lnTo>
                <a:lnTo>
                  <a:pt x="69800" y="31690"/>
                </a:lnTo>
                <a:lnTo>
                  <a:pt x="69690" y="31680"/>
                </a:lnTo>
                <a:lnTo>
                  <a:pt x="69540" y="31660"/>
                </a:lnTo>
                <a:lnTo>
                  <a:pt x="69380" y="31630"/>
                </a:lnTo>
                <a:lnTo>
                  <a:pt x="69270" y="31630"/>
                </a:lnTo>
                <a:lnTo>
                  <a:pt x="69150" y="31640"/>
                </a:lnTo>
                <a:lnTo>
                  <a:pt x="69060" y="31640"/>
                </a:lnTo>
                <a:lnTo>
                  <a:pt x="69030" y="31630"/>
                </a:lnTo>
                <a:lnTo>
                  <a:pt x="69000" y="31590"/>
                </a:lnTo>
                <a:lnTo>
                  <a:pt x="68980" y="31550"/>
                </a:lnTo>
                <a:lnTo>
                  <a:pt x="68920" y="31460"/>
                </a:lnTo>
                <a:lnTo>
                  <a:pt x="68890" y="31410"/>
                </a:lnTo>
                <a:lnTo>
                  <a:pt x="68830" y="31360"/>
                </a:lnTo>
                <a:lnTo>
                  <a:pt x="68780" y="31340"/>
                </a:lnTo>
                <a:lnTo>
                  <a:pt x="68690" y="31280"/>
                </a:lnTo>
                <a:lnTo>
                  <a:pt x="68690" y="31250"/>
                </a:lnTo>
                <a:lnTo>
                  <a:pt x="68690" y="31210"/>
                </a:lnTo>
                <a:lnTo>
                  <a:pt x="68650" y="31160"/>
                </a:lnTo>
                <a:lnTo>
                  <a:pt x="68610" y="31090"/>
                </a:lnTo>
                <a:lnTo>
                  <a:pt x="68610" y="31030"/>
                </a:lnTo>
                <a:lnTo>
                  <a:pt x="68600" y="31000"/>
                </a:lnTo>
                <a:lnTo>
                  <a:pt x="68580" y="30920"/>
                </a:lnTo>
                <a:lnTo>
                  <a:pt x="68560" y="30880"/>
                </a:lnTo>
                <a:lnTo>
                  <a:pt x="68470" y="30940"/>
                </a:lnTo>
                <a:lnTo>
                  <a:pt x="68440" y="31060"/>
                </a:lnTo>
                <a:lnTo>
                  <a:pt x="68390" y="31080"/>
                </a:lnTo>
                <a:lnTo>
                  <a:pt x="68350" y="31090"/>
                </a:lnTo>
                <a:lnTo>
                  <a:pt x="68280" y="31080"/>
                </a:lnTo>
                <a:lnTo>
                  <a:pt x="68240" y="31100"/>
                </a:lnTo>
                <a:lnTo>
                  <a:pt x="68260" y="31170"/>
                </a:lnTo>
                <a:lnTo>
                  <a:pt x="68290" y="31210"/>
                </a:lnTo>
                <a:lnTo>
                  <a:pt x="68290" y="31250"/>
                </a:lnTo>
                <a:lnTo>
                  <a:pt x="68230" y="31250"/>
                </a:lnTo>
                <a:lnTo>
                  <a:pt x="68170" y="31220"/>
                </a:lnTo>
                <a:lnTo>
                  <a:pt x="68140" y="31190"/>
                </a:lnTo>
                <a:lnTo>
                  <a:pt x="68120" y="31180"/>
                </a:lnTo>
                <a:lnTo>
                  <a:pt x="68100" y="31160"/>
                </a:lnTo>
                <a:lnTo>
                  <a:pt x="68080" y="31170"/>
                </a:lnTo>
                <a:lnTo>
                  <a:pt x="68090" y="31230"/>
                </a:lnTo>
                <a:lnTo>
                  <a:pt x="68180" y="31390"/>
                </a:lnTo>
                <a:lnTo>
                  <a:pt x="68230" y="31420"/>
                </a:lnTo>
                <a:lnTo>
                  <a:pt x="68280" y="31450"/>
                </a:lnTo>
                <a:lnTo>
                  <a:pt x="68320" y="31510"/>
                </a:lnTo>
                <a:lnTo>
                  <a:pt x="68230" y="31510"/>
                </a:lnTo>
                <a:lnTo>
                  <a:pt x="68110" y="31490"/>
                </a:lnTo>
                <a:lnTo>
                  <a:pt x="68090" y="31490"/>
                </a:lnTo>
                <a:lnTo>
                  <a:pt x="68060" y="31520"/>
                </a:lnTo>
                <a:lnTo>
                  <a:pt x="68050" y="31520"/>
                </a:lnTo>
                <a:lnTo>
                  <a:pt x="68010" y="31510"/>
                </a:lnTo>
                <a:lnTo>
                  <a:pt x="67990" y="31500"/>
                </a:lnTo>
                <a:lnTo>
                  <a:pt x="67950" y="31500"/>
                </a:lnTo>
                <a:lnTo>
                  <a:pt x="67920" y="31510"/>
                </a:lnTo>
                <a:lnTo>
                  <a:pt x="67880" y="31580"/>
                </a:lnTo>
                <a:lnTo>
                  <a:pt x="67830" y="31650"/>
                </a:lnTo>
                <a:lnTo>
                  <a:pt x="67790" y="31700"/>
                </a:lnTo>
                <a:lnTo>
                  <a:pt x="67760" y="31740"/>
                </a:lnTo>
                <a:lnTo>
                  <a:pt x="67730" y="31790"/>
                </a:lnTo>
                <a:lnTo>
                  <a:pt x="67700" y="31820"/>
                </a:lnTo>
                <a:lnTo>
                  <a:pt x="67650" y="31840"/>
                </a:lnTo>
                <a:lnTo>
                  <a:pt x="67570" y="31830"/>
                </a:lnTo>
                <a:lnTo>
                  <a:pt x="67490" y="31810"/>
                </a:lnTo>
                <a:lnTo>
                  <a:pt x="67400" y="31850"/>
                </a:lnTo>
                <a:lnTo>
                  <a:pt x="67360" y="31860"/>
                </a:lnTo>
                <a:lnTo>
                  <a:pt x="67340" y="31870"/>
                </a:lnTo>
                <a:lnTo>
                  <a:pt x="67290" y="31900"/>
                </a:lnTo>
                <a:lnTo>
                  <a:pt x="67240" y="31940"/>
                </a:lnTo>
                <a:lnTo>
                  <a:pt x="67210" y="31980"/>
                </a:lnTo>
                <a:lnTo>
                  <a:pt x="67210" y="32030"/>
                </a:lnTo>
                <a:lnTo>
                  <a:pt x="67250" y="32070"/>
                </a:lnTo>
                <a:lnTo>
                  <a:pt x="67260" y="32110"/>
                </a:lnTo>
                <a:lnTo>
                  <a:pt x="67310" y="32180"/>
                </a:lnTo>
                <a:lnTo>
                  <a:pt x="67410" y="32270"/>
                </a:lnTo>
                <a:lnTo>
                  <a:pt x="67490" y="32370"/>
                </a:lnTo>
                <a:lnTo>
                  <a:pt x="67530" y="32430"/>
                </a:lnTo>
                <a:lnTo>
                  <a:pt x="67530" y="32490"/>
                </a:lnTo>
                <a:lnTo>
                  <a:pt x="67520" y="32530"/>
                </a:lnTo>
                <a:lnTo>
                  <a:pt x="67430" y="32600"/>
                </a:lnTo>
                <a:lnTo>
                  <a:pt x="67420" y="32670"/>
                </a:lnTo>
                <a:lnTo>
                  <a:pt x="67330" y="32690"/>
                </a:lnTo>
                <a:lnTo>
                  <a:pt x="67250" y="32730"/>
                </a:lnTo>
                <a:lnTo>
                  <a:pt x="67160" y="32710"/>
                </a:lnTo>
                <a:lnTo>
                  <a:pt x="67050" y="32750"/>
                </a:lnTo>
                <a:lnTo>
                  <a:pt x="66990" y="32820"/>
                </a:lnTo>
                <a:lnTo>
                  <a:pt x="66960" y="32850"/>
                </a:lnTo>
                <a:lnTo>
                  <a:pt x="66930" y="32880"/>
                </a:lnTo>
                <a:lnTo>
                  <a:pt x="66820" y="32890"/>
                </a:lnTo>
                <a:lnTo>
                  <a:pt x="66760" y="32920"/>
                </a:lnTo>
                <a:lnTo>
                  <a:pt x="66760" y="33000"/>
                </a:lnTo>
                <a:lnTo>
                  <a:pt x="66780" y="33070"/>
                </a:lnTo>
                <a:lnTo>
                  <a:pt x="66810" y="33130"/>
                </a:lnTo>
                <a:lnTo>
                  <a:pt x="66870" y="33180"/>
                </a:lnTo>
                <a:lnTo>
                  <a:pt x="66870" y="33230"/>
                </a:lnTo>
                <a:lnTo>
                  <a:pt x="66960" y="33350"/>
                </a:lnTo>
                <a:lnTo>
                  <a:pt x="66970" y="33360"/>
                </a:lnTo>
                <a:lnTo>
                  <a:pt x="66970" y="33390"/>
                </a:lnTo>
                <a:lnTo>
                  <a:pt x="66870" y="33400"/>
                </a:lnTo>
                <a:lnTo>
                  <a:pt x="66770" y="33380"/>
                </a:lnTo>
                <a:lnTo>
                  <a:pt x="66770" y="33470"/>
                </a:lnTo>
                <a:lnTo>
                  <a:pt x="66840" y="33500"/>
                </a:lnTo>
                <a:lnTo>
                  <a:pt x="66820" y="33520"/>
                </a:lnTo>
                <a:lnTo>
                  <a:pt x="66800" y="33520"/>
                </a:lnTo>
                <a:lnTo>
                  <a:pt x="66830" y="33590"/>
                </a:lnTo>
                <a:lnTo>
                  <a:pt x="66880" y="33690"/>
                </a:lnTo>
                <a:lnTo>
                  <a:pt x="66910" y="33740"/>
                </a:lnTo>
                <a:lnTo>
                  <a:pt x="66950" y="33750"/>
                </a:lnTo>
                <a:lnTo>
                  <a:pt x="66990" y="33760"/>
                </a:lnTo>
                <a:lnTo>
                  <a:pt x="67060" y="33750"/>
                </a:lnTo>
                <a:lnTo>
                  <a:pt x="67100" y="33770"/>
                </a:lnTo>
                <a:lnTo>
                  <a:pt x="67150" y="33830"/>
                </a:lnTo>
                <a:lnTo>
                  <a:pt x="67240" y="33960"/>
                </a:lnTo>
                <a:lnTo>
                  <a:pt x="67310" y="33930"/>
                </a:lnTo>
                <a:lnTo>
                  <a:pt x="67360" y="33910"/>
                </a:lnTo>
                <a:lnTo>
                  <a:pt x="67380" y="33870"/>
                </a:lnTo>
                <a:lnTo>
                  <a:pt x="67400" y="33830"/>
                </a:lnTo>
                <a:lnTo>
                  <a:pt x="67480" y="33810"/>
                </a:lnTo>
                <a:lnTo>
                  <a:pt x="67530" y="33830"/>
                </a:lnTo>
                <a:lnTo>
                  <a:pt x="67570" y="33830"/>
                </a:lnTo>
                <a:lnTo>
                  <a:pt x="67630" y="33830"/>
                </a:lnTo>
                <a:lnTo>
                  <a:pt x="67660" y="33850"/>
                </a:lnTo>
                <a:lnTo>
                  <a:pt x="67740" y="33830"/>
                </a:lnTo>
                <a:lnTo>
                  <a:pt x="67840" y="33810"/>
                </a:lnTo>
                <a:lnTo>
                  <a:pt x="67900" y="33760"/>
                </a:lnTo>
                <a:lnTo>
                  <a:pt x="67910" y="33770"/>
                </a:lnTo>
                <a:lnTo>
                  <a:pt x="67950" y="33860"/>
                </a:lnTo>
                <a:lnTo>
                  <a:pt x="67950" y="33910"/>
                </a:lnTo>
                <a:lnTo>
                  <a:pt x="67970" y="33930"/>
                </a:lnTo>
                <a:lnTo>
                  <a:pt x="67990" y="33960"/>
                </a:lnTo>
                <a:lnTo>
                  <a:pt x="68040" y="34000"/>
                </a:lnTo>
                <a:lnTo>
                  <a:pt x="68080" y="34030"/>
                </a:lnTo>
                <a:lnTo>
                  <a:pt x="68160" y="34060"/>
                </a:lnTo>
                <a:lnTo>
                  <a:pt x="68210" y="34070"/>
                </a:lnTo>
                <a:lnTo>
                  <a:pt x="68220" y="34080"/>
                </a:lnTo>
                <a:lnTo>
                  <a:pt x="68280" y="34050"/>
                </a:lnTo>
                <a:lnTo>
                  <a:pt x="68280" y="34040"/>
                </a:lnTo>
                <a:lnTo>
                  <a:pt x="68270" y="33990"/>
                </a:lnTo>
                <a:lnTo>
                  <a:pt x="68230" y="33950"/>
                </a:lnTo>
                <a:lnTo>
                  <a:pt x="68220" y="33930"/>
                </a:lnTo>
                <a:lnTo>
                  <a:pt x="68240" y="33920"/>
                </a:lnTo>
                <a:lnTo>
                  <a:pt x="68240" y="33910"/>
                </a:lnTo>
                <a:lnTo>
                  <a:pt x="68290" y="33860"/>
                </a:lnTo>
                <a:lnTo>
                  <a:pt x="68390" y="33830"/>
                </a:lnTo>
                <a:lnTo>
                  <a:pt x="68430" y="33780"/>
                </a:lnTo>
                <a:lnTo>
                  <a:pt x="68440" y="33740"/>
                </a:lnTo>
                <a:lnTo>
                  <a:pt x="68510" y="33710"/>
                </a:lnTo>
                <a:lnTo>
                  <a:pt x="68540" y="33750"/>
                </a:lnTo>
                <a:lnTo>
                  <a:pt x="68630" y="33780"/>
                </a:lnTo>
                <a:lnTo>
                  <a:pt x="68660" y="33760"/>
                </a:lnTo>
                <a:lnTo>
                  <a:pt x="68670" y="33750"/>
                </a:lnTo>
                <a:lnTo>
                  <a:pt x="68700" y="33710"/>
                </a:lnTo>
                <a:lnTo>
                  <a:pt x="68730" y="33710"/>
                </a:lnTo>
                <a:lnTo>
                  <a:pt x="68740" y="33720"/>
                </a:lnTo>
                <a:lnTo>
                  <a:pt x="68790" y="33760"/>
                </a:lnTo>
                <a:lnTo>
                  <a:pt x="68810" y="33800"/>
                </a:lnTo>
                <a:lnTo>
                  <a:pt x="68800" y="33810"/>
                </a:lnTo>
                <a:lnTo>
                  <a:pt x="68790" y="33830"/>
                </a:lnTo>
                <a:lnTo>
                  <a:pt x="68780" y="33850"/>
                </a:lnTo>
                <a:lnTo>
                  <a:pt x="68790" y="33900"/>
                </a:lnTo>
                <a:lnTo>
                  <a:pt x="68820" y="33960"/>
                </a:lnTo>
                <a:lnTo>
                  <a:pt x="68840" y="34010"/>
                </a:lnTo>
                <a:lnTo>
                  <a:pt x="68890" y="34050"/>
                </a:lnTo>
                <a:lnTo>
                  <a:pt x="68850" y="34060"/>
                </a:lnTo>
                <a:lnTo>
                  <a:pt x="68820" y="34110"/>
                </a:lnTo>
                <a:lnTo>
                  <a:pt x="68820" y="34200"/>
                </a:lnTo>
                <a:lnTo>
                  <a:pt x="68840" y="34240"/>
                </a:lnTo>
                <a:lnTo>
                  <a:pt x="68870" y="34250"/>
                </a:lnTo>
                <a:lnTo>
                  <a:pt x="68880" y="34280"/>
                </a:lnTo>
                <a:lnTo>
                  <a:pt x="68900" y="34340"/>
                </a:lnTo>
                <a:lnTo>
                  <a:pt x="68890" y="34360"/>
                </a:lnTo>
                <a:lnTo>
                  <a:pt x="68870" y="34450"/>
                </a:lnTo>
                <a:lnTo>
                  <a:pt x="68860" y="34500"/>
                </a:lnTo>
                <a:lnTo>
                  <a:pt x="68840" y="34520"/>
                </a:lnTo>
                <a:lnTo>
                  <a:pt x="68880" y="34570"/>
                </a:lnTo>
                <a:lnTo>
                  <a:pt x="68910" y="34600"/>
                </a:lnTo>
                <a:lnTo>
                  <a:pt x="68970" y="34620"/>
                </a:lnTo>
                <a:lnTo>
                  <a:pt x="68980" y="34650"/>
                </a:lnTo>
                <a:lnTo>
                  <a:pt x="69000" y="34670"/>
                </a:lnTo>
                <a:lnTo>
                  <a:pt x="69010" y="34700"/>
                </a:lnTo>
                <a:lnTo>
                  <a:pt x="69010" y="34740"/>
                </a:lnTo>
                <a:lnTo>
                  <a:pt x="69000" y="34760"/>
                </a:lnTo>
                <a:lnTo>
                  <a:pt x="68990" y="34770"/>
                </a:lnTo>
                <a:lnTo>
                  <a:pt x="68960" y="34790"/>
                </a:lnTo>
                <a:lnTo>
                  <a:pt x="68880" y="34810"/>
                </a:lnTo>
                <a:lnTo>
                  <a:pt x="68750" y="34860"/>
                </a:lnTo>
                <a:lnTo>
                  <a:pt x="68720" y="34870"/>
                </a:lnTo>
                <a:lnTo>
                  <a:pt x="68650" y="34890"/>
                </a:lnTo>
                <a:lnTo>
                  <a:pt x="68620" y="34970"/>
                </a:lnTo>
                <a:lnTo>
                  <a:pt x="68620" y="35020"/>
                </a:lnTo>
                <a:lnTo>
                  <a:pt x="68640" y="35060"/>
                </a:lnTo>
                <a:lnTo>
                  <a:pt x="68640" y="35170"/>
                </a:lnTo>
                <a:lnTo>
                  <a:pt x="68640" y="35210"/>
                </a:lnTo>
                <a:lnTo>
                  <a:pt x="68650" y="35260"/>
                </a:lnTo>
                <a:lnTo>
                  <a:pt x="68700" y="35330"/>
                </a:lnTo>
                <a:lnTo>
                  <a:pt x="68720" y="35360"/>
                </a:lnTo>
                <a:lnTo>
                  <a:pt x="68730" y="35370"/>
                </a:lnTo>
                <a:lnTo>
                  <a:pt x="68750" y="35390"/>
                </a:lnTo>
                <a:lnTo>
                  <a:pt x="68800" y="35420"/>
                </a:lnTo>
                <a:lnTo>
                  <a:pt x="68840" y="35440"/>
                </a:lnTo>
                <a:lnTo>
                  <a:pt x="68860" y="35460"/>
                </a:lnTo>
                <a:lnTo>
                  <a:pt x="68870" y="35480"/>
                </a:lnTo>
                <a:lnTo>
                  <a:pt x="68930" y="35480"/>
                </a:lnTo>
                <a:lnTo>
                  <a:pt x="68980" y="35490"/>
                </a:lnTo>
                <a:lnTo>
                  <a:pt x="69050" y="35480"/>
                </a:lnTo>
                <a:lnTo>
                  <a:pt x="69130" y="35480"/>
                </a:lnTo>
                <a:lnTo>
                  <a:pt x="69170" y="35520"/>
                </a:lnTo>
                <a:lnTo>
                  <a:pt x="69180" y="35580"/>
                </a:lnTo>
                <a:lnTo>
                  <a:pt x="69180" y="35630"/>
                </a:lnTo>
                <a:lnTo>
                  <a:pt x="69290" y="35670"/>
                </a:lnTo>
                <a:lnTo>
                  <a:pt x="69300" y="35660"/>
                </a:lnTo>
                <a:lnTo>
                  <a:pt x="69310" y="35650"/>
                </a:lnTo>
                <a:lnTo>
                  <a:pt x="69370" y="35600"/>
                </a:lnTo>
                <a:lnTo>
                  <a:pt x="69420" y="35600"/>
                </a:lnTo>
                <a:lnTo>
                  <a:pt x="69460" y="35620"/>
                </a:lnTo>
                <a:lnTo>
                  <a:pt x="69430" y="35660"/>
                </a:lnTo>
                <a:lnTo>
                  <a:pt x="69400" y="35690"/>
                </a:lnTo>
                <a:lnTo>
                  <a:pt x="69440" y="35730"/>
                </a:lnTo>
                <a:lnTo>
                  <a:pt x="69470" y="35740"/>
                </a:lnTo>
                <a:lnTo>
                  <a:pt x="69550" y="35710"/>
                </a:lnTo>
                <a:lnTo>
                  <a:pt x="69610" y="35720"/>
                </a:lnTo>
                <a:lnTo>
                  <a:pt x="69670" y="35720"/>
                </a:lnTo>
                <a:lnTo>
                  <a:pt x="69710" y="35710"/>
                </a:lnTo>
                <a:lnTo>
                  <a:pt x="69770" y="35670"/>
                </a:lnTo>
                <a:lnTo>
                  <a:pt x="69810" y="35650"/>
                </a:lnTo>
                <a:lnTo>
                  <a:pt x="69890" y="35660"/>
                </a:lnTo>
                <a:lnTo>
                  <a:pt x="69900" y="35660"/>
                </a:lnTo>
                <a:lnTo>
                  <a:pt x="69940" y="35710"/>
                </a:lnTo>
                <a:lnTo>
                  <a:pt x="69980" y="35800"/>
                </a:lnTo>
                <a:lnTo>
                  <a:pt x="70010" y="35860"/>
                </a:lnTo>
                <a:lnTo>
                  <a:pt x="70040" y="35930"/>
                </a:lnTo>
                <a:lnTo>
                  <a:pt x="70100" y="36010"/>
                </a:lnTo>
                <a:lnTo>
                  <a:pt x="70140" y="36070"/>
                </a:lnTo>
                <a:lnTo>
                  <a:pt x="70170" y="36130"/>
                </a:lnTo>
                <a:lnTo>
                  <a:pt x="70210" y="36160"/>
                </a:lnTo>
                <a:lnTo>
                  <a:pt x="70240" y="36200"/>
                </a:lnTo>
                <a:lnTo>
                  <a:pt x="70260" y="36230"/>
                </a:lnTo>
                <a:lnTo>
                  <a:pt x="70230" y="36270"/>
                </a:lnTo>
                <a:lnTo>
                  <a:pt x="70210" y="36270"/>
                </a:lnTo>
                <a:lnTo>
                  <a:pt x="70160" y="36260"/>
                </a:lnTo>
                <a:lnTo>
                  <a:pt x="70170" y="36320"/>
                </a:lnTo>
                <a:lnTo>
                  <a:pt x="70160" y="36340"/>
                </a:lnTo>
                <a:lnTo>
                  <a:pt x="70140" y="36360"/>
                </a:lnTo>
                <a:lnTo>
                  <a:pt x="70140" y="36400"/>
                </a:lnTo>
                <a:lnTo>
                  <a:pt x="70180" y="36380"/>
                </a:lnTo>
                <a:lnTo>
                  <a:pt x="70200" y="36360"/>
                </a:lnTo>
                <a:lnTo>
                  <a:pt x="70230" y="36360"/>
                </a:lnTo>
                <a:lnTo>
                  <a:pt x="70260" y="36360"/>
                </a:lnTo>
                <a:lnTo>
                  <a:pt x="70280" y="36340"/>
                </a:lnTo>
                <a:lnTo>
                  <a:pt x="70280" y="36360"/>
                </a:lnTo>
                <a:lnTo>
                  <a:pt x="70260" y="36400"/>
                </a:lnTo>
                <a:lnTo>
                  <a:pt x="70260" y="36420"/>
                </a:lnTo>
                <a:lnTo>
                  <a:pt x="70290" y="36390"/>
                </a:lnTo>
                <a:close/>
                <a:moveTo>
                  <a:pt x="68980" y="33570"/>
                </a:moveTo>
                <a:lnTo>
                  <a:pt x="68960" y="33550"/>
                </a:lnTo>
                <a:lnTo>
                  <a:pt x="68950" y="33520"/>
                </a:lnTo>
                <a:lnTo>
                  <a:pt x="68980" y="33450"/>
                </a:lnTo>
                <a:lnTo>
                  <a:pt x="68990" y="33390"/>
                </a:lnTo>
                <a:lnTo>
                  <a:pt x="69000" y="33330"/>
                </a:lnTo>
                <a:lnTo>
                  <a:pt x="68970" y="33290"/>
                </a:lnTo>
                <a:lnTo>
                  <a:pt x="68960" y="33290"/>
                </a:lnTo>
                <a:lnTo>
                  <a:pt x="68910" y="33300"/>
                </a:lnTo>
                <a:lnTo>
                  <a:pt x="68860" y="33290"/>
                </a:lnTo>
                <a:lnTo>
                  <a:pt x="68820" y="33260"/>
                </a:lnTo>
                <a:lnTo>
                  <a:pt x="68790" y="33230"/>
                </a:lnTo>
                <a:lnTo>
                  <a:pt x="68760" y="33200"/>
                </a:lnTo>
                <a:lnTo>
                  <a:pt x="68760" y="33100"/>
                </a:lnTo>
                <a:lnTo>
                  <a:pt x="68740" y="33090"/>
                </a:lnTo>
                <a:lnTo>
                  <a:pt x="68720" y="33060"/>
                </a:lnTo>
                <a:lnTo>
                  <a:pt x="68720" y="33040"/>
                </a:lnTo>
                <a:lnTo>
                  <a:pt x="68730" y="32990"/>
                </a:lnTo>
                <a:lnTo>
                  <a:pt x="68750" y="32960"/>
                </a:lnTo>
                <a:lnTo>
                  <a:pt x="68760" y="32940"/>
                </a:lnTo>
                <a:lnTo>
                  <a:pt x="68800" y="32910"/>
                </a:lnTo>
                <a:lnTo>
                  <a:pt x="68870" y="32900"/>
                </a:lnTo>
                <a:lnTo>
                  <a:pt x="68940" y="32890"/>
                </a:lnTo>
                <a:lnTo>
                  <a:pt x="69050" y="32900"/>
                </a:lnTo>
                <a:lnTo>
                  <a:pt x="69090" y="32900"/>
                </a:lnTo>
                <a:lnTo>
                  <a:pt x="69450" y="32780"/>
                </a:lnTo>
                <a:lnTo>
                  <a:pt x="69460" y="32820"/>
                </a:lnTo>
                <a:lnTo>
                  <a:pt x="69420" y="32850"/>
                </a:lnTo>
                <a:lnTo>
                  <a:pt x="69400" y="32910"/>
                </a:lnTo>
                <a:lnTo>
                  <a:pt x="69370" y="32990"/>
                </a:lnTo>
                <a:lnTo>
                  <a:pt x="69320" y="33060"/>
                </a:lnTo>
                <a:lnTo>
                  <a:pt x="69300" y="33100"/>
                </a:lnTo>
                <a:lnTo>
                  <a:pt x="69290" y="33130"/>
                </a:lnTo>
                <a:lnTo>
                  <a:pt x="69300" y="33180"/>
                </a:lnTo>
                <a:lnTo>
                  <a:pt x="69330" y="33240"/>
                </a:lnTo>
                <a:lnTo>
                  <a:pt x="69370" y="33260"/>
                </a:lnTo>
                <a:lnTo>
                  <a:pt x="69410" y="33270"/>
                </a:lnTo>
                <a:lnTo>
                  <a:pt x="69450" y="33270"/>
                </a:lnTo>
                <a:lnTo>
                  <a:pt x="69470" y="33290"/>
                </a:lnTo>
                <a:lnTo>
                  <a:pt x="69430" y="33310"/>
                </a:lnTo>
                <a:lnTo>
                  <a:pt x="69390" y="33320"/>
                </a:lnTo>
                <a:lnTo>
                  <a:pt x="69340" y="33350"/>
                </a:lnTo>
                <a:lnTo>
                  <a:pt x="69350" y="33390"/>
                </a:lnTo>
                <a:lnTo>
                  <a:pt x="69380" y="33470"/>
                </a:lnTo>
                <a:lnTo>
                  <a:pt x="69350" y="33510"/>
                </a:lnTo>
                <a:lnTo>
                  <a:pt x="69330" y="33590"/>
                </a:lnTo>
                <a:lnTo>
                  <a:pt x="69340" y="33640"/>
                </a:lnTo>
                <a:lnTo>
                  <a:pt x="69340" y="33670"/>
                </a:lnTo>
                <a:lnTo>
                  <a:pt x="69350" y="33700"/>
                </a:lnTo>
                <a:lnTo>
                  <a:pt x="69320" y="33760"/>
                </a:lnTo>
                <a:lnTo>
                  <a:pt x="69160" y="33690"/>
                </a:lnTo>
                <a:lnTo>
                  <a:pt x="69090" y="33650"/>
                </a:lnTo>
                <a:lnTo>
                  <a:pt x="69040" y="33660"/>
                </a:lnTo>
                <a:lnTo>
                  <a:pt x="69020" y="33650"/>
                </a:lnTo>
                <a:lnTo>
                  <a:pt x="69010" y="33610"/>
                </a:lnTo>
                <a:lnTo>
                  <a:pt x="69010" y="33580"/>
                </a:lnTo>
                <a:lnTo>
                  <a:pt x="68980" y="33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