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Hainan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Hai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8370" y="70230"/>
                </a:moveTo>
                <a:lnTo>
                  <a:pt x="58380" y="70230"/>
                </a:lnTo>
                <a:lnTo>
                  <a:pt x="58370" y="70230"/>
                </a:lnTo>
                <a:lnTo>
                  <a:pt x="58370" y="70240"/>
                </a:lnTo>
                <a:lnTo>
                  <a:pt x="58360" y="70230"/>
                </a:lnTo>
                <a:lnTo>
                  <a:pt x="58370" y="70230"/>
                </a:lnTo>
                <a:close/>
                <a:moveTo>
                  <a:pt x="57850" y="70370"/>
                </a:moveTo>
                <a:lnTo>
                  <a:pt x="57850" y="70380"/>
                </a:lnTo>
                <a:lnTo>
                  <a:pt x="57860" y="70380"/>
                </a:lnTo>
                <a:lnTo>
                  <a:pt x="57860" y="70390"/>
                </a:lnTo>
                <a:lnTo>
                  <a:pt x="57850" y="70390"/>
                </a:lnTo>
                <a:lnTo>
                  <a:pt x="57850" y="70370"/>
                </a:lnTo>
                <a:close/>
                <a:moveTo>
                  <a:pt x="57800" y="70360"/>
                </a:moveTo>
                <a:lnTo>
                  <a:pt x="57790" y="70360"/>
                </a:lnTo>
                <a:lnTo>
                  <a:pt x="57790" y="70370"/>
                </a:lnTo>
                <a:lnTo>
                  <a:pt x="57780" y="70360"/>
                </a:lnTo>
                <a:lnTo>
                  <a:pt x="57780" y="70350"/>
                </a:lnTo>
                <a:lnTo>
                  <a:pt x="57790" y="70350"/>
                </a:lnTo>
                <a:lnTo>
                  <a:pt x="57800" y="70360"/>
                </a:lnTo>
                <a:close/>
                <a:moveTo>
                  <a:pt x="57070" y="70050"/>
                </a:moveTo>
                <a:lnTo>
                  <a:pt x="57060" y="70060"/>
                </a:lnTo>
                <a:lnTo>
                  <a:pt x="57050" y="70050"/>
                </a:lnTo>
                <a:lnTo>
                  <a:pt x="57040" y="70050"/>
                </a:lnTo>
                <a:lnTo>
                  <a:pt x="57040" y="70040"/>
                </a:lnTo>
                <a:lnTo>
                  <a:pt x="57060" y="70050"/>
                </a:lnTo>
                <a:lnTo>
                  <a:pt x="57070" y="70050"/>
                </a:lnTo>
                <a:close/>
                <a:moveTo>
                  <a:pt x="59500" y="68940"/>
                </a:moveTo>
                <a:lnTo>
                  <a:pt x="59480" y="68940"/>
                </a:lnTo>
                <a:lnTo>
                  <a:pt x="59480" y="68930"/>
                </a:lnTo>
                <a:lnTo>
                  <a:pt x="59490" y="68930"/>
                </a:lnTo>
                <a:lnTo>
                  <a:pt x="59500" y="68930"/>
                </a:lnTo>
                <a:lnTo>
                  <a:pt x="59510" y="68940"/>
                </a:lnTo>
                <a:lnTo>
                  <a:pt x="59500" y="68940"/>
                </a:lnTo>
                <a:close/>
                <a:moveTo>
                  <a:pt x="59560" y="68920"/>
                </a:moveTo>
                <a:lnTo>
                  <a:pt x="59570" y="68930"/>
                </a:lnTo>
                <a:lnTo>
                  <a:pt x="59570" y="68940"/>
                </a:lnTo>
                <a:lnTo>
                  <a:pt x="59560" y="68940"/>
                </a:lnTo>
                <a:lnTo>
                  <a:pt x="59550" y="68940"/>
                </a:lnTo>
                <a:lnTo>
                  <a:pt x="59550" y="68930"/>
                </a:lnTo>
                <a:lnTo>
                  <a:pt x="59560" y="68930"/>
                </a:lnTo>
                <a:lnTo>
                  <a:pt x="59550" y="68930"/>
                </a:lnTo>
                <a:lnTo>
                  <a:pt x="59560" y="68930"/>
                </a:lnTo>
                <a:lnTo>
                  <a:pt x="59560" y="68920"/>
                </a:lnTo>
                <a:close/>
                <a:moveTo>
                  <a:pt x="59550" y="68920"/>
                </a:moveTo>
                <a:lnTo>
                  <a:pt x="59550" y="68930"/>
                </a:lnTo>
                <a:lnTo>
                  <a:pt x="59540" y="68920"/>
                </a:lnTo>
                <a:lnTo>
                  <a:pt x="59550" y="68920"/>
                </a:lnTo>
                <a:close/>
                <a:moveTo>
                  <a:pt x="56690" y="68810"/>
                </a:moveTo>
                <a:lnTo>
                  <a:pt x="56690" y="68820"/>
                </a:lnTo>
                <a:lnTo>
                  <a:pt x="56690" y="68830"/>
                </a:lnTo>
                <a:lnTo>
                  <a:pt x="56680" y="68830"/>
                </a:lnTo>
                <a:lnTo>
                  <a:pt x="56680" y="68820"/>
                </a:lnTo>
                <a:lnTo>
                  <a:pt x="56680" y="68810"/>
                </a:lnTo>
                <a:lnTo>
                  <a:pt x="56690" y="68810"/>
                </a:lnTo>
                <a:close/>
                <a:moveTo>
                  <a:pt x="56700" y="68690"/>
                </a:moveTo>
                <a:lnTo>
                  <a:pt x="56690" y="68700"/>
                </a:lnTo>
                <a:lnTo>
                  <a:pt x="56690" y="68710"/>
                </a:lnTo>
                <a:lnTo>
                  <a:pt x="56690" y="68700"/>
                </a:lnTo>
                <a:lnTo>
                  <a:pt x="56690" y="68690"/>
                </a:lnTo>
                <a:lnTo>
                  <a:pt x="56700" y="68690"/>
                </a:lnTo>
                <a:close/>
                <a:moveTo>
                  <a:pt x="59440" y="69660"/>
                </a:moveTo>
                <a:lnTo>
                  <a:pt x="59440" y="69670"/>
                </a:lnTo>
                <a:lnTo>
                  <a:pt x="59450" y="69670"/>
                </a:lnTo>
                <a:lnTo>
                  <a:pt x="59450" y="69680"/>
                </a:lnTo>
                <a:lnTo>
                  <a:pt x="59430" y="69690"/>
                </a:lnTo>
                <a:lnTo>
                  <a:pt x="59430" y="69680"/>
                </a:lnTo>
                <a:lnTo>
                  <a:pt x="59430" y="69670"/>
                </a:lnTo>
                <a:lnTo>
                  <a:pt x="59430" y="69660"/>
                </a:lnTo>
                <a:lnTo>
                  <a:pt x="59440" y="69660"/>
                </a:lnTo>
                <a:close/>
                <a:moveTo>
                  <a:pt x="59430" y="69640"/>
                </a:moveTo>
                <a:lnTo>
                  <a:pt x="59430" y="69650"/>
                </a:lnTo>
                <a:lnTo>
                  <a:pt x="59440" y="69650"/>
                </a:lnTo>
                <a:lnTo>
                  <a:pt x="59440" y="69660"/>
                </a:lnTo>
                <a:lnTo>
                  <a:pt x="59430" y="69660"/>
                </a:lnTo>
                <a:lnTo>
                  <a:pt x="59420" y="69640"/>
                </a:lnTo>
                <a:lnTo>
                  <a:pt x="59430" y="69640"/>
                </a:lnTo>
                <a:close/>
                <a:moveTo>
                  <a:pt x="58920" y="67580"/>
                </a:moveTo>
                <a:lnTo>
                  <a:pt x="58910" y="67600"/>
                </a:lnTo>
                <a:lnTo>
                  <a:pt x="58900" y="67600"/>
                </a:lnTo>
                <a:lnTo>
                  <a:pt x="58890" y="67600"/>
                </a:lnTo>
                <a:lnTo>
                  <a:pt x="58880" y="67600"/>
                </a:lnTo>
                <a:lnTo>
                  <a:pt x="58880" y="67610"/>
                </a:lnTo>
                <a:lnTo>
                  <a:pt x="58870" y="67610"/>
                </a:lnTo>
                <a:lnTo>
                  <a:pt x="58860" y="67610"/>
                </a:lnTo>
                <a:lnTo>
                  <a:pt x="58850" y="67610"/>
                </a:lnTo>
                <a:lnTo>
                  <a:pt x="58840" y="67610"/>
                </a:lnTo>
                <a:lnTo>
                  <a:pt x="58830" y="67600"/>
                </a:lnTo>
                <a:lnTo>
                  <a:pt x="58840" y="67600"/>
                </a:lnTo>
                <a:lnTo>
                  <a:pt x="58860" y="67600"/>
                </a:lnTo>
                <a:lnTo>
                  <a:pt x="58870" y="67600"/>
                </a:lnTo>
                <a:lnTo>
                  <a:pt x="58900" y="67590"/>
                </a:lnTo>
                <a:lnTo>
                  <a:pt x="58910" y="67580"/>
                </a:lnTo>
                <a:lnTo>
                  <a:pt x="58940" y="67560"/>
                </a:lnTo>
                <a:lnTo>
                  <a:pt x="58950" y="67560"/>
                </a:lnTo>
                <a:lnTo>
                  <a:pt x="58940" y="67570"/>
                </a:lnTo>
                <a:lnTo>
                  <a:pt x="58930" y="67580"/>
                </a:lnTo>
                <a:lnTo>
                  <a:pt x="58920" y="67580"/>
                </a:lnTo>
                <a:close/>
                <a:moveTo>
                  <a:pt x="59560" y="67540"/>
                </a:moveTo>
                <a:lnTo>
                  <a:pt x="59560" y="67550"/>
                </a:lnTo>
                <a:lnTo>
                  <a:pt x="59550" y="67550"/>
                </a:lnTo>
                <a:lnTo>
                  <a:pt x="59540" y="67550"/>
                </a:lnTo>
                <a:lnTo>
                  <a:pt x="59550" y="67550"/>
                </a:lnTo>
                <a:lnTo>
                  <a:pt x="59550" y="67540"/>
                </a:lnTo>
                <a:lnTo>
                  <a:pt x="59560" y="67540"/>
                </a:lnTo>
                <a:close/>
                <a:moveTo>
                  <a:pt x="59530" y="67560"/>
                </a:moveTo>
                <a:lnTo>
                  <a:pt x="59540" y="67560"/>
                </a:lnTo>
                <a:lnTo>
                  <a:pt x="59550" y="67560"/>
                </a:lnTo>
                <a:lnTo>
                  <a:pt x="59550" y="67570"/>
                </a:lnTo>
                <a:lnTo>
                  <a:pt x="59540" y="67570"/>
                </a:lnTo>
                <a:lnTo>
                  <a:pt x="59540" y="67560"/>
                </a:lnTo>
                <a:lnTo>
                  <a:pt x="59530" y="67560"/>
                </a:lnTo>
                <a:close/>
                <a:moveTo>
                  <a:pt x="57190" y="68390"/>
                </a:moveTo>
                <a:lnTo>
                  <a:pt x="57180" y="68390"/>
                </a:lnTo>
                <a:lnTo>
                  <a:pt x="57180" y="68380"/>
                </a:lnTo>
                <a:lnTo>
                  <a:pt x="57170" y="68380"/>
                </a:lnTo>
                <a:lnTo>
                  <a:pt x="57170" y="68370"/>
                </a:lnTo>
                <a:lnTo>
                  <a:pt x="57160" y="68370"/>
                </a:lnTo>
                <a:lnTo>
                  <a:pt x="57150" y="68370"/>
                </a:lnTo>
                <a:lnTo>
                  <a:pt x="57150" y="68360"/>
                </a:lnTo>
                <a:lnTo>
                  <a:pt x="57160" y="68360"/>
                </a:lnTo>
                <a:lnTo>
                  <a:pt x="57160" y="68350"/>
                </a:lnTo>
                <a:lnTo>
                  <a:pt x="57150" y="68350"/>
                </a:lnTo>
                <a:lnTo>
                  <a:pt x="57150" y="68360"/>
                </a:lnTo>
                <a:lnTo>
                  <a:pt x="57140" y="68360"/>
                </a:lnTo>
                <a:lnTo>
                  <a:pt x="57140" y="68350"/>
                </a:lnTo>
                <a:lnTo>
                  <a:pt x="57150" y="68350"/>
                </a:lnTo>
                <a:lnTo>
                  <a:pt x="57160" y="68350"/>
                </a:lnTo>
                <a:lnTo>
                  <a:pt x="57170" y="68350"/>
                </a:lnTo>
                <a:lnTo>
                  <a:pt x="57170" y="68360"/>
                </a:lnTo>
                <a:lnTo>
                  <a:pt x="57170" y="68350"/>
                </a:lnTo>
                <a:lnTo>
                  <a:pt x="57160" y="68350"/>
                </a:lnTo>
                <a:lnTo>
                  <a:pt x="57160" y="68340"/>
                </a:lnTo>
                <a:lnTo>
                  <a:pt x="57150" y="68340"/>
                </a:lnTo>
                <a:lnTo>
                  <a:pt x="57150" y="68330"/>
                </a:lnTo>
                <a:lnTo>
                  <a:pt x="57170" y="68320"/>
                </a:lnTo>
                <a:lnTo>
                  <a:pt x="57180" y="68320"/>
                </a:lnTo>
                <a:lnTo>
                  <a:pt x="57180" y="68310"/>
                </a:lnTo>
                <a:lnTo>
                  <a:pt x="57190" y="68310"/>
                </a:lnTo>
                <a:lnTo>
                  <a:pt x="57190" y="68300"/>
                </a:lnTo>
                <a:lnTo>
                  <a:pt x="57200" y="68300"/>
                </a:lnTo>
                <a:lnTo>
                  <a:pt x="57200" y="68290"/>
                </a:lnTo>
                <a:lnTo>
                  <a:pt x="57210" y="68280"/>
                </a:lnTo>
                <a:lnTo>
                  <a:pt x="57220" y="68280"/>
                </a:lnTo>
                <a:lnTo>
                  <a:pt x="57220" y="68270"/>
                </a:lnTo>
                <a:lnTo>
                  <a:pt x="57240" y="68250"/>
                </a:lnTo>
                <a:lnTo>
                  <a:pt x="57240" y="68240"/>
                </a:lnTo>
                <a:lnTo>
                  <a:pt x="57250" y="68230"/>
                </a:lnTo>
                <a:lnTo>
                  <a:pt x="57260" y="68230"/>
                </a:lnTo>
                <a:lnTo>
                  <a:pt x="57270" y="68230"/>
                </a:lnTo>
                <a:lnTo>
                  <a:pt x="57270" y="68220"/>
                </a:lnTo>
                <a:lnTo>
                  <a:pt x="57280" y="68220"/>
                </a:lnTo>
                <a:lnTo>
                  <a:pt x="57300" y="68220"/>
                </a:lnTo>
                <a:lnTo>
                  <a:pt x="57310" y="68210"/>
                </a:lnTo>
                <a:lnTo>
                  <a:pt x="57320" y="68210"/>
                </a:lnTo>
                <a:lnTo>
                  <a:pt x="57350" y="68200"/>
                </a:lnTo>
                <a:lnTo>
                  <a:pt x="57360" y="68200"/>
                </a:lnTo>
                <a:lnTo>
                  <a:pt x="57360" y="68190"/>
                </a:lnTo>
                <a:lnTo>
                  <a:pt x="57370" y="68190"/>
                </a:lnTo>
                <a:lnTo>
                  <a:pt x="57380" y="68190"/>
                </a:lnTo>
                <a:lnTo>
                  <a:pt x="57380" y="68180"/>
                </a:lnTo>
                <a:lnTo>
                  <a:pt x="57390" y="68180"/>
                </a:lnTo>
                <a:lnTo>
                  <a:pt x="57390" y="68170"/>
                </a:lnTo>
                <a:lnTo>
                  <a:pt x="57400" y="68170"/>
                </a:lnTo>
                <a:lnTo>
                  <a:pt x="57410" y="68170"/>
                </a:lnTo>
                <a:lnTo>
                  <a:pt x="57410" y="68160"/>
                </a:lnTo>
                <a:lnTo>
                  <a:pt x="57420" y="68160"/>
                </a:lnTo>
                <a:lnTo>
                  <a:pt x="57430" y="68160"/>
                </a:lnTo>
                <a:lnTo>
                  <a:pt x="57430" y="68150"/>
                </a:lnTo>
                <a:lnTo>
                  <a:pt x="57440" y="68150"/>
                </a:lnTo>
                <a:lnTo>
                  <a:pt x="57450" y="68150"/>
                </a:lnTo>
                <a:lnTo>
                  <a:pt x="57450" y="68140"/>
                </a:lnTo>
                <a:lnTo>
                  <a:pt x="57460" y="68140"/>
                </a:lnTo>
                <a:lnTo>
                  <a:pt x="57460" y="68150"/>
                </a:lnTo>
                <a:lnTo>
                  <a:pt x="57450" y="68150"/>
                </a:lnTo>
                <a:lnTo>
                  <a:pt x="57460" y="68150"/>
                </a:lnTo>
                <a:lnTo>
                  <a:pt x="57460" y="68140"/>
                </a:lnTo>
                <a:lnTo>
                  <a:pt x="57460" y="68150"/>
                </a:lnTo>
                <a:lnTo>
                  <a:pt x="57470" y="68150"/>
                </a:lnTo>
                <a:lnTo>
                  <a:pt x="57470" y="68160"/>
                </a:lnTo>
                <a:lnTo>
                  <a:pt x="57470" y="68150"/>
                </a:lnTo>
                <a:lnTo>
                  <a:pt x="57460" y="68150"/>
                </a:lnTo>
                <a:lnTo>
                  <a:pt x="57460" y="68140"/>
                </a:lnTo>
                <a:lnTo>
                  <a:pt x="57470" y="68140"/>
                </a:lnTo>
                <a:lnTo>
                  <a:pt x="57480" y="68140"/>
                </a:lnTo>
                <a:lnTo>
                  <a:pt x="57480" y="68130"/>
                </a:lnTo>
                <a:lnTo>
                  <a:pt x="57490" y="68130"/>
                </a:lnTo>
                <a:lnTo>
                  <a:pt x="57500" y="68130"/>
                </a:lnTo>
                <a:lnTo>
                  <a:pt x="57500" y="68120"/>
                </a:lnTo>
                <a:lnTo>
                  <a:pt x="57510" y="68120"/>
                </a:lnTo>
                <a:lnTo>
                  <a:pt x="57510" y="68110"/>
                </a:lnTo>
                <a:lnTo>
                  <a:pt x="57520" y="68110"/>
                </a:lnTo>
                <a:lnTo>
                  <a:pt x="57520" y="68100"/>
                </a:lnTo>
                <a:lnTo>
                  <a:pt x="57530" y="68100"/>
                </a:lnTo>
                <a:lnTo>
                  <a:pt x="57530" y="68090"/>
                </a:lnTo>
                <a:lnTo>
                  <a:pt x="57540" y="68090"/>
                </a:lnTo>
                <a:lnTo>
                  <a:pt x="57540" y="68080"/>
                </a:lnTo>
                <a:lnTo>
                  <a:pt x="57550" y="68080"/>
                </a:lnTo>
                <a:lnTo>
                  <a:pt x="57550" y="68070"/>
                </a:lnTo>
                <a:lnTo>
                  <a:pt x="57550" y="68060"/>
                </a:lnTo>
                <a:lnTo>
                  <a:pt x="57550" y="68050"/>
                </a:lnTo>
                <a:lnTo>
                  <a:pt x="57550" y="68040"/>
                </a:lnTo>
                <a:lnTo>
                  <a:pt x="57550" y="68030"/>
                </a:lnTo>
                <a:lnTo>
                  <a:pt x="57550" y="68020"/>
                </a:lnTo>
                <a:lnTo>
                  <a:pt x="57560" y="68020"/>
                </a:lnTo>
                <a:lnTo>
                  <a:pt x="57560" y="68030"/>
                </a:lnTo>
                <a:lnTo>
                  <a:pt x="57570" y="68030"/>
                </a:lnTo>
                <a:lnTo>
                  <a:pt x="57580" y="68030"/>
                </a:lnTo>
                <a:lnTo>
                  <a:pt x="57590" y="68010"/>
                </a:lnTo>
                <a:lnTo>
                  <a:pt x="57600" y="68010"/>
                </a:lnTo>
                <a:lnTo>
                  <a:pt x="57610" y="68010"/>
                </a:lnTo>
                <a:lnTo>
                  <a:pt x="57620" y="68010"/>
                </a:lnTo>
                <a:lnTo>
                  <a:pt x="57630" y="68010"/>
                </a:lnTo>
                <a:lnTo>
                  <a:pt x="57640" y="68010"/>
                </a:lnTo>
                <a:lnTo>
                  <a:pt x="57640" y="68000"/>
                </a:lnTo>
                <a:lnTo>
                  <a:pt x="57650" y="68000"/>
                </a:lnTo>
                <a:lnTo>
                  <a:pt x="57650" y="68010"/>
                </a:lnTo>
                <a:lnTo>
                  <a:pt x="57660" y="68010"/>
                </a:lnTo>
                <a:lnTo>
                  <a:pt x="57660" y="68020"/>
                </a:lnTo>
                <a:lnTo>
                  <a:pt x="57670" y="68020"/>
                </a:lnTo>
                <a:lnTo>
                  <a:pt x="57680" y="68020"/>
                </a:lnTo>
                <a:lnTo>
                  <a:pt x="57690" y="68020"/>
                </a:lnTo>
                <a:lnTo>
                  <a:pt x="57670" y="68010"/>
                </a:lnTo>
                <a:lnTo>
                  <a:pt x="57660" y="67990"/>
                </a:lnTo>
                <a:lnTo>
                  <a:pt x="57640" y="67990"/>
                </a:lnTo>
                <a:lnTo>
                  <a:pt x="57640" y="67980"/>
                </a:lnTo>
                <a:lnTo>
                  <a:pt x="57650" y="67980"/>
                </a:lnTo>
                <a:lnTo>
                  <a:pt x="57660" y="67980"/>
                </a:lnTo>
                <a:lnTo>
                  <a:pt x="57670" y="67980"/>
                </a:lnTo>
                <a:lnTo>
                  <a:pt x="57670" y="67970"/>
                </a:lnTo>
                <a:lnTo>
                  <a:pt x="57680" y="67970"/>
                </a:lnTo>
                <a:lnTo>
                  <a:pt x="57690" y="67960"/>
                </a:lnTo>
                <a:lnTo>
                  <a:pt x="57690" y="67950"/>
                </a:lnTo>
                <a:lnTo>
                  <a:pt x="57690" y="67930"/>
                </a:lnTo>
                <a:lnTo>
                  <a:pt x="57700" y="67930"/>
                </a:lnTo>
                <a:lnTo>
                  <a:pt x="57710" y="67920"/>
                </a:lnTo>
                <a:lnTo>
                  <a:pt x="57660" y="67920"/>
                </a:lnTo>
                <a:lnTo>
                  <a:pt x="57660" y="67910"/>
                </a:lnTo>
                <a:lnTo>
                  <a:pt x="57650" y="67900"/>
                </a:lnTo>
                <a:lnTo>
                  <a:pt x="57650" y="67910"/>
                </a:lnTo>
                <a:lnTo>
                  <a:pt x="57640" y="67920"/>
                </a:lnTo>
                <a:lnTo>
                  <a:pt x="57640" y="67930"/>
                </a:lnTo>
                <a:lnTo>
                  <a:pt x="57640" y="67940"/>
                </a:lnTo>
                <a:lnTo>
                  <a:pt x="57640" y="67950"/>
                </a:lnTo>
                <a:lnTo>
                  <a:pt x="57620" y="67940"/>
                </a:lnTo>
                <a:lnTo>
                  <a:pt x="57620" y="67950"/>
                </a:lnTo>
                <a:lnTo>
                  <a:pt x="57610" y="67950"/>
                </a:lnTo>
                <a:lnTo>
                  <a:pt x="57610" y="67940"/>
                </a:lnTo>
                <a:lnTo>
                  <a:pt x="57610" y="67950"/>
                </a:lnTo>
                <a:lnTo>
                  <a:pt x="57600" y="67950"/>
                </a:lnTo>
                <a:lnTo>
                  <a:pt x="57580" y="67950"/>
                </a:lnTo>
                <a:lnTo>
                  <a:pt x="57580" y="67960"/>
                </a:lnTo>
                <a:lnTo>
                  <a:pt x="57570" y="67960"/>
                </a:lnTo>
                <a:lnTo>
                  <a:pt x="57580" y="67960"/>
                </a:lnTo>
                <a:lnTo>
                  <a:pt x="57580" y="67970"/>
                </a:lnTo>
                <a:lnTo>
                  <a:pt x="57570" y="67970"/>
                </a:lnTo>
                <a:lnTo>
                  <a:pt x="57560" y="67970"/>
                </a:lnTo>
                <a:lnTo>
                  <a:pt x="57550" y="67970"/>
                </a:lnTo>
                <a:lnTo>
                  <a:pt x="57550" y="67990"/>
                </a:lnTo>
                <a:lnTo>
                  <a:pt x="57550" y="68000"/>
                </a:lnTo>
                <a:lnTo>
                  <a:pt x="57540" y="68000"/>
                </a:lnTo>
                <a:lnTo>
                  <a:pt x="57530" y="68000"/>
                </a:lnTo>
                <a:lnTo>
                  <a:pt x="57520" y="68000"/>
                </a:lnTo>
                <a:lnTo>
                  <a:pt x="57510" y="68000"/>
                </a:lnTo>
                <a:lnTo>
                  <a:pt x="57500" y="68010"/>
                </a:lnTo>
                <a:lnTo>
                  <a:pt x="57500" y="68020"/>
                </a:lnTo>
                <a:lnTo>
                  <a:pt x="57490" y="68020"/>
                </a:lnTo>
                <a:lnTo>
                  <a:pt x="57490" y="68030"/>
                </a:lnTo>
                <a:lnTo>
                  <a:pt x="57490" y="68020"/>
                </a:lnTo>
                <a:lnTo>
                  <a:pt x="57490" y="68010"/>
                </a:lnTo>
                <a:lnTo>
                  <a:pt x="57500" y="68010"/>
                </a:lnTo>
                <a:lnTo>
                  <a:pt x="57500" y="68000"/>
                </a:lnTo>
                <a:lnTo>
                  <a:pt x="57490" y="68000"/>
                </a:lnTo>
                <a:lnTo>
                  <a:pt x="57490" y="67990"/>
                </a:lnTo>
                <a:lnTo>
                  <a:pt x="57500" y="67990"/>
                </a:lnTo>
                <a:lnTo>
                  <a:pt x="57500" y="67980"/>
                </a:lnTo>
                <a:lnTo>
                  <a:pt x="57490" y="67980"/>
                </a:lnTo>
                <a:lnTo>
                  <a:pt x="57490" y="67970"/>
                </a:lnTo>
                <a:lnTo>
                  <a:pt x="57490" y="67960"/>
                </a:lnTo>
                <a:lnTo>
                  <a:pt x="57480" y="67960"/>
                </a:lnTo>
                <a:lnTo>
                  <a:pt x="57480" y="67950"/>
                </a:lnTo>
                <a:lnTo>
                  <a:pt x="57480" y="67940"/>
                </a:lnTo>
                <a:lnTo>
                  <a:pt x="57480" y="67930"/>
                </a:lnTo>
                <a:lnTo>
                  <a:pt x="57480" y="67920"/>
                </a:lnTo>
                <a:lnTo>
                  <a:pt x="57470" y="67920"/>
                </a:lnTo>
                <a:lnTo>
                  <a:pt x="57470" y="67910"/>
                </a:lnTo>
                <a:lnTo>
                  <a:pt x="57480" y="67910"/>
                </a:lnTo>
                <a:lnTo>
                  <a:pt x="57480" y="67900"/>
                </a:lnTo>
                <a:lnTo>
                  <a:pt x="57490" y="67900"/>
                </a:lnTo>
                <a:lnTo>
                  <a:pt x="57490" y="67890"/>
                </a:lnTo>
                <a:lnTo>
                  <a:pt x="57490" y="67880"/>
                </a:lnTo>
                <a:lnTo>
                  <a:pt x="57500" y="67880"/>
                </a:lnTo>
                <a:lnTo>
                  <a:pt x="57510" y="67880"/>
                </a:lnTo>
                <a:lnTo>
                  <a:pt x="57510" y="67870"/>
                </a:lnTo>
                <a:lnTo>
                  <a:pt x="57520" y="67870"/>
                </a:lnTo>
                <a:lnTo>
                  <a:pt x="57520" y="67860"/>
                </a:lnTo>
                <a:lnTo>
                  <a:pt x="57520" y="67870"/>
                </a:lnTo>
                <a:lnTo>
                  <a:pt x="57530" y="67870"/>
                </a:lnTo>
                <a:lnTo>
                  <a:pt x="57530" y="67860"/>
                </a:lnTo>
                <a:lnTo>
                  <a:pt x="57530" y="67870"/>
                </a:lnTo>
                <a:lnTo>
                  <a:pt x="57530" y="67860"/>
                </a:lnTo>
                <a:lnTo>
                  <a:pt x="57540" y="67860"/>
                </a:lnTo>
                <a:lnTo>
                  <a:pt x="57540" y="67850"/>
                </a:lnTo>
                <a:lnTo>
                  <a:pt x="57550" y="67850"/>
                </a:lnTo>
                <a:lnTo>
                  <a:pt x="57550" y="67840"/>
                </a:lnTo>
                <a:lnTo>
                  <a:pt x="57540" y="67840"/>
                </a:lnTo>
                <a:lnTo>
                  <a:pt x="57540" y="67830"/>
                </a:lnTo>
                <a:lnTo>
                  <a:pt x="57550" y="67830"/>
                </a:lnTo>
                <a:lnTo>
                  <a:pt x="57540" y="67820"/>
                </a:lnTo>
                <a:lnTo>
                  <a:pt x="57550" y="67820"/>
                </a:lnTo>
                <a:lnTo>
                  <a:pt x="57550" y="67810"/>
                </a:lnTo>
                <a:lnTo>
                  <a:pt x="57560" y="67810"/>
                </a:lnTo>
                <a:lnTo>
                  <a:pt x="57560" y="67800"/>
                </a:lnTo>
                <a:lnTo>
                  <a:pt x="57570" y="67800"/>
                </a:lnTo>
                <a:lnTo>
                  <a:pt x="57580" y="67800"/>
                </a:lnTo>
                <a:lnTo>
                  <a:pt x="57590" y="67800"/>
                </a:lnTo>
                <a:lnTo>
                  <a:pt x="57600" y="67800"/>
                </a:lnTo>
                <a:lnTo>
                  <a:pt x="57610" y="67800"/>
                </a:lnTo>
                <a:lnTo>
                  <a:pt x="57610" y="67790"/>
                </a:lnTo>
                <a:lnTo>
                  <a:pt x="57620" y="67790"/>
                </a:lnTo>
                <a:lnTo>
                  <a:pt x="57620" y="67780"/>
                </a:lnTo>
                <a:lnTo>
                  <a:pt x="57620" y="67770"/>
                </a:lnTo>
                <a:lnTo>
                  <a:pt x="57620" y="67760"/>
                </a:lnTo>
                <a:lnTo>
                  <a:pt x="57630" y="67750"/>
                </a:lnTo>
                <a:lnTo>
                  <a:pt x="57630" y="67740"/>
                </a:lnTo>
                <a:lnTo>
                  <a:pt x="57630" y="67730"/>
                </a:lnTo>
                <a:lnTo>
                  <a:pt x="57640" y="67730"/>
                </a:lnTo>
                <a:lnTo>
                  <a:pt x="57650" y="67730"/>
                </a:lnTo>
                <a:lnTo>
                  <a:pt x="57650" y="67740"/>
                </a:lnTo>
                <a:lnTo>
                  <a:pt x="57650" y="67730"/>
                </a:lnTo>
                <a:lnTo>
                  <a:pt x="57660" y="67730"/>
                </a:lnTo>
                <a:lnTo>
                  <a:pt x="57650" y="67730"/>
                </a:lnTo>
                <a:lnTo>
                  <a:pt x="57660" y="67730"/>
                </a:lnTo>
                <a:lnTo>
                  <a:pt x="57660" y="67740"/>
                </a:lnTo>
                <a:lnTo>
                  <a:pt x="57660" y="67730"/>
                </a:lnTo>
                <a:lnTo>
                  <a:pt x="57670" y="67730"/>
                </a:lnTo>
                <a:lnTo>
                  <a:pt x="57670" y="67710"/>
                </a:lnTo>
                <a:lnTo>
                  <a:pt x="57670" y="67720"/>
                </a:lnTo>
                <a:lnTo>
                  <a:pt x="57680" y="67720"/>
                </a:lnTo>
                <a:lnTo>
                  <a:pt x="57680" y="67710"/>
                </a:lnTo>
                <a:lnTo>
                  <a:pt x="57690" y="67710"/>
                </a:lnTo>
                <a:lnTo>
                  <a:pt x="57690" y="67700"/>
                </a:lnTo>
                <a:lnTo>
                  <a:pt x="57690" y="67710"/>
                </a:lnTo>
                <a:lnTo>
                  <a:pt x="57700" y="67710"/>
                </a:lnTo>
                <a:lnTo>
                  <a:pt x="57710" y="67710"/>
                </a:lnTo>
                <a:lnTo>
                  <a:pt x="57720" y="67710"/>
                </a:lnTo>
                <a:lnTo>
                  <a:pt x="57720" y="67720"/>
                </a:lnTo>
                <a:lnTo>
                  <a:pt x="57710" y="67730"/>
                </a:lnTo>
                <a:lnTo>
                  <a:pt x="57710" y="67740"/>
                </a:lnTo>
                <a:lnTo>
                  <a:pt x="57710" y="67750"/>
                </a:lnTo>
                <a:lnTo>
                  <a:pt x="57720" y="67750"/>
                </a:lnTo>
                <a:lnTo>
                  <a:pt x="57720" y="67760"/>
                </a:lnTo>
                <a:lnTo>
                  <a:pt x="57720" y="67750"/>
                </a:lnTo>
                <a:lnTo>
                  <a:pt x="57720" y="67760"/>
                </a:lnTo>
                <a:lnTo>
                  <a:pt x="57730" y="67760"/>
                </a:lnTo>
                <a:lnTo>
                  <a:pt x="57740" y="67760"/>
                </a:lnTo>
                <a:lnTo>
                  <a:pt x="57740" y="67750"/>
                </a:lnTo>
                <a:lnTo>
                  <a:pt x="57750" y="67750"/>
                </a:lnTo>
                <a:lnTo>
                  <a:pt x="57750" y="67760"/>
                </a:lnTo>
                <a:lnTo>
                  <a:pt x="57760" y="67760"/>
                </a:lnTo>
                <a:lnTo>
                  <a:pt x="57760" y="67750"/>
                </a:lnTo>
                <a:lnTo>
                  <a:pt x="57770" y="67750"/>
                </a:lnTo>
                <a:lnTo>
                  <a:pt x="57770" y="67740"/>
                </a:lnTo>
                <a:lnTo>
                  <a:pt x="57770" y="67750"/>
                </a:lnTo>
                <a:lnTo>
                  <a:pt x="57780" y="67750"/>
                </a:lnTo>
                <a:lnTo>
                  <a:pt x="57790" y="67750"/>
                </a:lnTo>
                <a:lnTo>
                  <a:pt x="57800" y="67760"/>
                </a:lnTo>
                <a:lnTo>
                  <a:pt x="57810" y="67760"/>
                </a:lnTo>
                <a:lnTo>
                  <a:pt x="57800" y="67750"/>
                </a:lnTo>
                <a:lnTo>
                  <a:pt x="57810" y="67750"/>
                </a:lnTo>
                <a:lnTo>
                  <a:pt x="57810" y="67760"/>
                </a:lnTo>
                <a:lnTo>
                  <a:pt x="57820" y="67760"/>
                </a:lnTo>
                <a:lnTo>
                  <a:pt x="57820" y="67770"/>
                </a:lnTo>
                <a:lnTo>
                  <a:pt x="57830" y="67770"/>
                </a:lnTo>
                <a:lnTo>
                  <a:pt x="57830" y="67780"/>
                </a:lnTo>
                <a:lnTo>
                  <a:pt x="57840" y="67780"/>
                </a:lnTo>
                <a:lnTo>
                  <a:pt x="57840" y="67790"/>
                </a:lnTo>
                <a:lnTo>
                  <a:pt x="57850" y="67790"/>
                </a:lnTo>
                <a:lnTo>
                  <a:pt x="57850" y="67800"/>
                </a:lnTo>
                <a:lnTo>
                  <a:pt x="57840" y="67800"/>
                </a:lnTo>
                <a:lnTo>
                  <a:pt x="57850" y="67800"/>
                </a:lnTo>
                <a:lnTo>
                  <a:pt x="57860" y="67800"/>
                </a:lnTo>
                <a:lnTo>
                  <a:pt x="57870" y="67800"/>
                </a:lnTo>
                <a:lnTo>
                  <a:pt x="57880" y="67800"/>
                </a:lnTo>
                <a:lnTo>
                  <a:pt x="57880" y="67790"/>
                </a:lnTo>
                <a:lnTo>
                  <a:pt x="57890" y="67790"/>
                </a:lnTo>
                <a:lnTo>
                  <a:pt x="57890" y="67780"/>
                </a:lnTo>
                <a:lnTo>
                  <a:pt x="57880" y="67780"/>
                </a:lnTo>
                <a:lnTo>
                  <a:pt x="57880" y="67790"/>
                </a:lnTo>
                <a:lnTo>
                  <a:pt x="57880" y="67780"/>
                </a:lnTo>
                <a:lnTo>
                  <a:pt x="57890" y="67780"/>
                </a:lnTo>
                <a:lnTo>
                  <a:pt x="57890" y="67770"/>
                </a:lnTo>
                <a:lnTo>
                  <a:pt x="57900" y="67770"/>
                </a:lnTo>
                <a:lnTo>
                  <a:pt x="57900" y="67790"/>
                </a:lnTo>
                <a:lnTo>
                  <a:pt x="57910" y="67790"/>
                </a:lnTo>
                <a:lnTo>
                  <a:pt x="57910" y="67780"/>
                </a:lnTo>
                <a:lnTo>
                  <a:pt x="57920" y="67780"/>
                </a:lnTo>
                <a:lnTo>
                  <a:pt x="57930" y="67790"/>
                </a:lnTo>
                <a:lnTo>
                  <a:pt x="57930" y="67800"/>
                </a:lnTo>
                <a:lnTo>
                  <a:pt x="57930" y="67810"/>
                </a:lnTo>
                <a:lnTo>
                  <a:pt x="57940" y="67810"/>
                </a:lnTo>
                <a:lnTo>
                  <a:pt x="57940" y="67820"/>
                </a:lnTo>
                <a:lnTo>
                  <a:pt x="57940" y="67830"/>
                </a:lnTo>
                <a:lnTo>
                  <a:pt x="57930" y="67840"/>
                </a:lnTo>
                <a:lnTo>
                  <a:pt x="57930" y="67850"/>
                </a:lnTo>
                <a:lnTo>
                  <a:pt x="57940" y="67850"/>
                </a:lnTo>
                <a:lnTo>
                  <a:pt x="57950" y="67850"/>
                </a:lnTo>
                <a:lnTo>
                  <a:pt x="57950" y="67840"/>
                </a:lnTo>
                <a:lnTo>
                  <a:pt x="57950" y="67830"/>
                </a:lnTo>
                <a:lnTo>
                  <a:pt x="57960" y="67830"/>
                </a:lnTo>
                <a:lnTo>
                  <a:pt x="57970" y="67830"/>
                </a:lnTo>
                <a:lnTo>
                  <a:pt x="57980" y="67830"/>
                </a:lnTo>
                <a:lnTo>
                  <a:pt x="57990" y="67830"/>
                </a:lnTo>
                <a:lnTo>
                  <a:pt x="57990" y="67820"/>
                </a:lnTo>
                <a:lnTo>
                  <a:pt x="58000" y="67820"/>
                </a:lnTo>
                <a:lnTo>
                  <a:pt x="58010" y="67820"/>
                </a:lnTo>
                <a:lnTo>
                  <a:pt x="58010" y="67810"/>
                </a:lnTo>
                <a:lnTo>
                  <a:pt x="58020" y="67810"/>
                </a:lnTo>
                <a:lnTo>
                  <a:pt x="58020" y="67800"/>
                </a:lnTo>
                <a:lnTo>
                  <a:pt x="58030" y="67800"/>
                </a:lnTo>
                <a:lnTo>
                  <a:pt x="58030" y="67790"/>
                </a:lnTo>
                <a:lnTo>
                  <a:pt x="58030" y="67800"/>
                </a:lnTo>
                <a:lnTo>
                  <a:pt x="58030" y="67810"/>
                </a:lnTo>
                <a:lnTo>
                  <a:pt x="58020" y="67820"/>
                </a:lnTo>
                <a:lnTo>
                  <a:pt x="58030" y="67830"/>
                </a:lnTo>
                <a:lnTo>
                  <a:pt x="58040" y="67820"/>
                </a:lnTo>
                <a:lnTo>
                  <a:pt x="58050" y="67800"/>
                </a:lnTo>
                <a:lnTo>
                  <a:pt x="58060" y="67800"/>
                </a:lnTo>
                <a:lnTo>
                  <a:pt x="58070" y="67800"/>
                </a:lnTo>
                <a:lnTo>
                  <a:pt x="58080" y="67800"/>
                </a:lnTo>
                <a:lnTo>
                  <a:pt x="58090" y="67800"/>
                </a:lnTo>
                <a:lnTo>
                  <a:pt x="58100" y="67800"/>
                </a:lnTo>
                <a:lnTo>
                  <a:pt x="58080" y="67790"/>
                </a:lnTo>
                <a:lnTo>
                  <a:pt x="58070" y="67790"/>
                </a:lnTo>
                <a:lnTo>
                  <a:pt x="58070" y="67780"/>
                </a:lnTo>
                <a:lnTo>
                  <a:pt x="58060" y="67790"/>
                </a:lnTo>
                <a:lnTo>
                  <a:pt x="58050" y="67780"/>
                </a:lnTo>
                <a:lnTo>
                  <a:pt x="58040" y="67770"/>
                </a:lnTo>
                <a:lnTo>
                  <a:pt x="58020" y="67770"/>
                </a:lnTo>
                <a:lnTo>
                  <a:pt x="58010" y="67770"/>
                </a:lnTo>
                <a:lnTo>
                  <a:pt x="58010" y="67760"/>
                </a:lnTo>
                <a:lnTo>
                  <a:pt x="58010" y="67750"/>
                </a:lnTo>
                <a:lnTo>
                  <a:pt x="58010" y="67740"/>
                </a:lnTo>
                <a:lnTo>
                  <a:pt x="58010" y="67720"/>
                </a:lnTo>
                <a:lnTo>
                  <a:pt x="58010" y="67710"/>
                </a:lnTo>
                <a:lnTo>
                  <a:pt x="58020" y="67710"/>
                </a:lnTo>
                <a:lnTo>
                  <a:pt x="58030" y="67710"/>
                </a:lnTo>
                <a:lnTo>
                  <a:pt x="58040" y="67710"/>
                </a:lnTo>
                <a:lnTo>
                  <a:pt x="58050" y="67710"/>
                </a:lnTo>
                <a:lnTo>
                  <a:pt x="58070" y="67730"/>
                </a:lnTo>
                <a:lnTo>
                  <a:pt x="58080" y="67730"/>
                </a:lnTo>
                <a:lnTo>
                  <a:pt x="58080" y="67720"/>
                </a:lnTo>
                <a:lnTo>
                  <a:pt x="58070" y="67720"/>
                </a:lnTo>
                <a:lnTo>
                  <a:pt x="58060" y="67710"/>
                </a:lnTo>
                <a:lnTo>
                  <a:pt x="58070" y="67700"/>
                </a:lnTo>
                <a:lnTo>
                  <a:pt x="58060" y="67700"/>
                </a:lnTo>
                <a:lnTo>
                  <a:pt x="58060" y="67690"/>
                </a:lnTo>
                <a:lnTo>
                  <a:pt x="58050" y="67690"/>
                </a:lnTo>
                <a:lnTo>
                  <a:pt x="58040" y="67700"/>
                </a:lnTo>
                <a:lnTo>
                  <a:pt x="58030" y="67700"/>
                </a:lnTo>
                <a:lnTo>
                  <a:pt x="58020" y="67700"/>
                </a:lnTo>
                <a:lnTo>
                  <a:pt x="58020" y="67690"/>
                </a:lnTo>
                <a:lnTo>
                  <a:pt x="58030" y="67690"/>
                </a:lnTo>
                <a:lnTo>
                  <a:pt x="58030" y="67680"/>
                </a:lnTo>
                <a:lnTo>
                  <a:pt x="58030" y="67670"/>
                </a:lnTo>
                <a:lnTo>
                  <a:pt x="58030" y="67660"/>
                </a:lnTo>
                <a:lnTo>
                  <a:pt x="58040" y="67660"/>
                </a:lnTo>
                <a:lnTo>
                  <a:pt x="58050" y="67660"/>
                </a:lnTo>
                <a:lnTo>
                  <a:pt x="58050" y="67650"/>
                </a:lnTo>
                <a:lnTo>
                  <a:pt x="58060" y="67650"/>
                </a:lnTo>
                <a:lnTo>
                  <a:pt x="58070" y="67640"/>
                </a:lnTo>
                <a:lnTo>
                  <a:pt x="58080" y="67640"/>
                </a:lnTo>
                <a:lnTo>
                  <a:pt x="58080" y="67630"/>
                </a:lnTo>
                <a:lnTo>
                  <a:pt x="58090" y="67630"/>
                </a:lnTo>
                <a:lnTo>
                  <a:pt x="58080" y="67630"/>
                </a:lnTo>
                <a:lnTo>
                  <a:pt x="58080" y="67620"/>
                </a:lnTo>
                <a:lnTo>
                  <a:pt x="58090" y="67620"/>
                </a:lnTo>
                <a:lnTo>
                  <a:pt x="58090" y="67610"/>
                </a:lnTo>
                <a:lnTo>
                  <a:pt x="58100" y="67610"/>
                </a:lnTo>
                <a:lnTo>
                  <a:pt x="58100" y="67600"/>
                </a:lnTo>
                <a:lnTo>
                  <a:pt x="58100" y="67610"/>
                </a:lnTo>
                <a:lnTo>
                  <a:pt x="58100" y="67600"/>
                </a:lnTo>
                <a:lnTo>
                  <a:pt x="58110" y="67600"/>
                </a:lnTo>
                <a:lnTo>
                  <a:pt x="58120" y="67600"/>
                </a:lnTo>
                <a:lnTo>
                  <a:pt x="58140" y="67600"/>
                </a:lnTo>
                <a:lnTo>
                  <a:pt x="58150" y="67590"/>
                </a:lnTo>
                <a:lnTo>
                  <a:pt x="58160" y="67590"/>
                </a:lnTo>
                <a:lnTo>
                  <a:pt x="58170" y="67590"/>
                </a:lnTo>
                <a:lnTo>
                  <a:pt x="58180" y="67590"/>
                </a:lnTo>
                <a:lnTo>
                  <a:pt x="58200" y="67590"/>
                </a:lnTo>
                <a:lnTo>
                  <a:pt x="58220" y="67580"/>
                </a:lnTo>
                <a:lnTo>
                  <a:pt x="58230" y="67570"/>
                </a:lnTo>
                <a:lnTo>
                  <a:pt x="58240" y="67570"/>
                </a:lnTo>
                <a:lnTo>
                  <a:pt x="58250" y="67570"/>
                </a:lnTo>
                <a:lnTo>
                  <a:pt x="58260" y="67570"/>
                </a:lnTo>
                <a:lnTo>
                  <a:pt x="58270" y="67570"/>
                </a:lnTo>
                <a:lnTo>
                  <a:pt x="58280" y="67570"/>
                </a:lnTo>
                <a:lnTo>
                  <a:pt x="58300" y="67570"/>
                </a:lnTo>
                <a:lnTo>
                  <a:pt x="58310" y="67570"/>
                </a:lnTo>
                <a:lnTo>
                  <a:pt x="58310" y="67580"/>
                </a:lnTo>
                <a:lnTo>
                  <a:pt x="58320" y="67580"/>
                </a:lnTo>
                <a:lnTo>
                  <a:pt x="58320" y="67590"/>
                </a:lnTo>
                <a:lnTo>
                  <a:pt x="58310" y="67600"/>
                </a:lnTo>
                <a:lnTo>
                  <a:pt x="58320" y="67610"/>
                </a:lnTo>
                <a:lnTo>
                  <a:pt x="58320" y="67630"/>
                </a:lnTo>
                <a:lnTo>
                  <a:pt x="58330" y="67630"/>
                </a:lnTo>
                <a:lnTo>
                  <a:pt x="58320" y="67600"/>
                </a:lnTo>
                <a:lnTo>
                  <a:pt x="58330" y="67600"/>
                </a:lnTo>
                <a:lnTo>
                  <a:pt x="58340" y="67600"/>
                </a:lnTo>
                <a:lnTo>
                  <a:pt x="58340" y="67610"/>
                </a:lnTo>
                <a:lnTo>
                  <a:pt x="58350" y="67610"/>
                </a:lnTo>
                <a:lnTo>
                  <a:pt x="58350" y="67620"/>
                </a:lnTo>
                <a:lnTo>
                  <a:pt x="58360" y="67620"/>
                </a:lnTo>
                <a:lnTo>
                  <a:pt x="58360" y="67630"/>
                </a:lnTo>
                <a:lnTo>
                  <a:pt x="58370" y="67630"/>
                </a:lnTo>
                <a:lnTo>
                  <a:pt x="58380" y="67630"/>
                </a:lnTo>
                <a:lnTo>
                  <a:pt x="58380" y="67640"/>
                </a:lnTo>
                <a:lnTo>
                  <a:pt x="58380" y="67630"/>
                </a:lnTo>
                <a:lnTo>
                  <a:pt x="58390" y="67630"/>
                </a:lnTo>
                <a:lnTo>
                  <a:pt x="58400" y="67630"/>
                </a:lnTo>
                <a:lnTo>
                  <a:pt x="58410" y="67630"/>
                </a:lnTo>
                <a:lnTo>
                  <a:pt x="58420" y="67630"/>
                </a:lnTo>
                <a:lnTo>
                  <a:pt x="58430" y="67630"/>
                </a:lnTo>
                <a:lnTo>
                  <a:pt x="58430" y="67640"/>
                </a:lnTo>
                <a:lnTo>
                  <a:pt x="58420" y="67640"/>
                </a:lnTo>
                <a:lnTo>
                  <a:pt x="58420" y="67650"/>
                </a:lnTo>
                <a:lnTo>
                  <a:pt x="58430" y="67660"/>
                </a:lnTo>
                <a:lnTo>
                  <a:pt x="58430" y="67670"/>
                </a:lnTo>
                <a:lnTo>
                  <a:pt x="58430" y="67680"/>
                </a:lnTo>
                <a:lnTo>
                  <a:pt x="58440" y="67680"/>
                </a:lnTo>
                <a:lnTo>
                  <a:pt x="58440" y="67670"/>
                </a:lnTo>
                <a:lnTo>
                  <a:pt x="58450" y="67670"/>
                </a:lnTo>
                <a:lnTo>
                  <a:pt x="58450" y="67660"/>
                </a:lnTo>
                <a:lnTo>
                  <a:pt x="58450" y="67650"/>
                </a:lnTo>
                <a:lnTo>
                  <a:pt x="58460" y="67650"/>
                </a:lnTo>
                <a:lnTo>
                  <a:pt x="58450" y="67650"/>
                </a:lnTo>
                <a:lnTo>
                  <a:pt x="58450" y="67640"/>
                </a:lnTo>
                <a:lnTo>
                  <a:pt x="58450" y="67630"/>
                </a:lnTo>
                <a:lnTo>
                  <a:pt x="58450" y="67620"/>
                </a:lnTo>
                <a:lnTo>
                  <a:pt x="58450" y="67610"/>
                </a:lnTo>
                <a:lnTo>
                  <a:pt x="58440" y="67610"/>
                </a:lnTo>
                <a:lnTo>
                  <a:pt x="58440" y="67600"/>
                </a:lnTo>
                <a:lnTo>
                  <a:pt x="58450" y="67600"/>
                </a:lnTo>
                <a:lnTo>
                  <a:pt x="58460" y="67600"/>
                </a:lnTo>
                <a:lnTo>
                  <a:pt x="58460" y="67610"/>
                </a:lnTo>
                <a:lnTo>
                  <a:pt x="58470" y="67610"/>
                </a:lnTo>
                <a:lnTo>
                  <a:pt x="58480" y="67610"/>
                </a:lnTo>
                <a:lnTo>
                  <a:pt x="58480" y="67620"/>
                </a:lnTo>
                <a:lnTo>
                  <a:pt x="58470" y="67630"/>
                </a:lnTo>
                <a:lnTo>
                  <a:pt x="58480" y="67640"/>
                </a:lnTo>
                <a:lnTo>
                  <a:pt x="58480" y="67650"/>
                </a:lnTo>
                <a:lnTo>
                  <a:pt x="58480" y="67660"/>
                </a:lnTo>
                <a:lnTo>
                  <a:pt x="58490" y="67660"/>
                </a:lnTo>
                <a:lnTo>
                  <a:pt x="58490" y="67670"/>
                </a:lnTo>
                <a:lnTo>
                  <a:pt x="58480" y="67670"/>
                </a:lnTo>
                <a:lnTo>
                  <a:pt x="58480" y="67680"/>
                </a:lnTo>
                <a:lnTo>
                  <a:pt x="58480" y="67690"/>
                </a:lnTo>
                <a:lnTo>
                  <a:pt x="58480" y="67700"/>
                </a:lnTo>
                <a:lnTo>
                  <a:pt x="58480" y="67710"/>
                </a:lnTo>
                <a:lnTo>
                  <a:pt x="58470" y="67710"/>
                </a:lnTo>
                <a:lnTo>
                  <a:pt x="58470" y="67720"/>
                </a:lnTo>
                <a:lnTo>
                  <a:pt x="58470" y="67730"/>
                </a:lnTo>
                <a:lnTo>
                  <a:pt x="58470" y="67720"/>
                </a:lnTo>
                <a:lnTo>
                  <a:pt x="58470" y="67730"/>
                </a:lnTo>
                <a:lnTo>
                  <a:pt x="58470" y="67720"/>
                </a:lnTo>
                <a:lnTo>
                  <a:pt x="58480" y="67720"/>
                </a:lnTo>
                <a:lnTo>
                  <a:pt x="58480" y="67710"/>
                </a:lnTo>
                <a:lnTo>
                  <a:pt x="58480" y="67700"/>
                </a:lnTo>
                <a:lnTo>
                  <a:pt x="58490" y="67700"/>
                </a:lnTo>
                <a:lnTo>
                  <a:pt x="58480" y="67700"/>
                </a:lnTo>
                <a:lnTo>
                  <a:pt x="58480" y="67690"/>
                </a:lnTo>
                <a:lnTo>
                  <a:pt x="58480" y="67680"/>
                </a:lnTo>
                <a:lnTo>
                  <a:pt x="58490" y="67680"/>
                </a:lnTo>
                <a:lnTo>
                  <a:pt x="58490" y="67690"/>
                </a:lnTo>
                <a:lnTo>
                  <a:pt x="58500" y="67690"/>
                </a:lnTo>
                <a:lnTo>
                  <a:pt x="58500" y="67680"/>
                </a:lnTo>
                <a:lnTo>
                  <a:pt x="58510" y="67680"/>
                </a:lnTo>
                <a:lnTo>
                  <a:pt x="58510" y="67690"/>
                </a:lnTo>
                <a:lnTo>
                  <a:pt x="58510" y="67680"/>
                </a:lnTo>
                <a:lnTo>
                  <a:pt x="58500" y="67680"/>
                </a:lnTo>
                <a:lnTo>
                  <a:pt x="58500" y="67670"/>
                </a:lnTo>
                <a:lnTo>
                  <a:pt x="58490" y="67670"/>
                </a:lnTo>
                <a:lnTo>
                  <a:pt x="58490" y="67680"/>
                </a:lnTo>
                <a:lnTo>
                  <a:pt x="58490" y="67670"/>
                </a:lnTo>
                <a:lnTo>
                  <a:pt x="58500" y="67670"/>
                </a:lnTo>
                <a:lnTo>
                  <a:pt x="58510" y="67670"/>
                </a:lnTo>
                <a:lnTo>
                  <a:pt x="58520" y="67670"/>
                </a:lnTo>
                <a:lnTo>
                  <a:pt x="58520" y="67660"/>
                </a:lnTo>
                <a:lnTo>
                  <a:pt x="58530" y="67660"/>
                </a:lnTo>
                <a:lnTo>
                  <a:pt x="58530" y="67650"/>
                </a:lnTo>
                <a:lnTo>
                  <a:pt x="58540" y="67650"/>
                </a:lnTo>
                <a:lnTo>
                  <a:pt x="58540" y="67640"/>
                </a:lnTo>
                <a:lnTo>
                  <a:pt x="58540" y="67630"/>
                </a:lnTo>
                <a:lnTo>
                  <a:pt x="58550" y="67630"/>
                </a:lnTo>
                <a:lnTo>
                  <a:pt x="58550" y="67620"/>
                </a:lnTo>
                <a:lnTo>
                  <a:pt x="58560" y="67620"/>
                </a:lnTo>
                <a:lnTo>
                  <a:pt x="58560" y="67610"/>
                </a:lnTo>
                <a:lnTo>
                  <a:pt x="58550" y="67610"/>
                </a:lnTo>
                <a:lnTo>
                  <a:pt x="58550" y="67600"/>
                </a:lnTo>
                <a:lnTo>
                  <a:pt x="58560" y="67600"/>
                </a:lnTo>
                <a:lnTo>
                  <a:pt x="58550" y="67600"/>
                </a:lnTo>
                <a:lnTo>
                  <a:pt x="58540" y="67600"/>
                </a:lnTo>
                <a:lnTo>
                  <a:pt x="58550" y="67600"/>
                </a:lnTo>
                <a:lnTo>
                  <a:pt x="58570" y="67600"/>
                </a:lnTo>
                <a:lnTo>
                  <a:pt x="58580" y="67600"/>
                </a:lnTo>
                <a:lnTo>
                  <a:pt x="58590" y="67600"/>
                </a:lnTo>
                <a:lnTo>
                  <a:pt x="58600" y="67600"/>
                </a:lnTo>
                <a:lnTo>
                  <a:pt x="58600" y="67590"/>
                </a:lnTo>
                <a:lnTo>
                  <a:pt x="58600" y="67600"/>
                </a:lnTo>
                <a:lnTo>
                  <a:pt x="58610" y="67600"/>
                </a:lnTo>
                <a:lnTo>
                  <a:pt x="58620" y="67600"/>
                </a:lnTo>
                <a:lnTo>
                  <a:pt x="58620" y="67590"/>
                </a:lnTo>
                <a:lnTo>
                  <a:pt x="58630" y="67590"/>
                </a:lnTo>
                <a:lnTo>
                  <a:pt x="58640" y="67590"/>
                </a:lnTo>
                <a:lnTo>
                  <a:pt x="58640" y="67600"/>
                </a:lnTo>
                <a:lnTo>
                  <a:pt x="58650" y="67600"/>
                </a:lnTo>
                <a:lnTo>
                  <a:pt x="58650" y="67610"/>
                </a:lnTo>
                <a:lnTo>
                  <a:pt x="58650" y="67620"/>
                </a:lnTo>
                <a:lnTo>
                  <a:pt x="58650" y="67630"/>
                </a:lnTo>
                <a:lnTo>
                  <a:pt x="58660" y="67630"/>
                </a:lnTo>
                <a:lnTo>
                  <a:pt x="58660" y="67640"/>
                </a:lnTo>
                <a:lnTo>
                  <a:pt x="58670" y="67640"/>
                </a:lnTo>
                <a:lnTo>
                  <a:pt x="58670" y="67650"/>
                </a:lnTo>
                <a:lnTo>
                  <a:pt x="58680" y="67650"/>
                </a:lnTo>
                <a:lnTo>
                  <a:pt x="58680" y="67660"/>
                </a:lnTo>
                <a:lnTo>
                  <a:pt x="58690" y="67660"/>
                </a:lnTo>
                <a:lnTo>
                  <a:pt x="58690" y="67670"/>
                </a:lnTo>
                <a:lnTo>
                  <a:pt x="58700" y="67670"/>
                </a:lnTo>
                <a:lnTo>
                  <a:pt x="58700" y="67680"/>
                </a:lnTo>
                <a:lnTo>
                  <a:pt x="58690" y="67690"/>
                </a:lnTo>
                <a:lnTo>
                  <a:pt x="58690" y="67700"/>
                </a:lnTo>
                <a:lnTo>
                  <a:pt x="58680" y="67690"/>
                </a:lnTo>
                <a:lnTo>
                  <a:pt x="58660" y="67690"/>
                </a:lnTo>
                <a:lnTo>
                  <a:pt x="58660" y="67700"/>
                </a:lnTo>
                <a:lnTo>
                  <a:pt x="58670" y="67710"/>
                </a:lnTo>
                <a:lnTo>
                  <a:pt x="58680" y="67710"/>
                </a:lnTo>
                <a:lnTo>
                  <a:pt x="58690" y="67730"/>
                </a:lnTo>
                <a:lnTo>
                  <a:pt x="58710" y="67730"/>
                </a:lnTo>
                <a:lnTo>
                  <a:pt x="58720" y="67740"/>
                </a:lnTo>
                <a:lnTo>
                  <a:pt x="58720" y="67730"/>
                </a:lnTo>
                <a:lnTo>
                  <a:pt x="58720" y="67710"/>
                </a:lnTo>
                <a:lnTo>
                  <a:pt x="58730" y="67720"/>
                </a:lnTo>
                <a:lnTo>
                  <a:pt x="58740" y="67720"/>
                </a:lnTo>
                <a:lnTo>
                  <a:pt x="58740" y="67710"/>
                </a:lnTo>
                <a:lnTo>
                  <a:pt x="58740" y="67700"/>
                </a:lnTo>
                <a:lnTo>
                  <a:pt x="58730" y="67700"/>
                </a:lnTo>
                <a:lnTo>
                  <a:pt x="58720" y="67700"/>
                </a:lnTo>
                <a:lnTo>
                  <a:pt x="58710" y="67690"/>
                </a:lnTo>
                <a:lnTo>
                  <a:pt x="58720" y="67690"/>
                </a:lnTo>
                <a:lnTo>
                  <a:pt x="58720" y="67680"/>
                </a:lnTo>
                <a:lnTo>
                  <a:pt x="58720" y="67690"/>
                </a:lnTo>
                <a:lnTo>
                  <a:pt x="58730" y="67690"/>
                </a:lnTo>
                <a:lnTo>
                  <a:pt x="58740" y="67690"/>
                </a:lnTo>
                <a:lnTo>
                  <a:pt x="58750" y="67680"/>
                </a:lnTo>
                <a:lnTo>
                  <a:pt x="58760" y="67680"/>
                </a:lnTo>
                <a:lnTo>
                  <a:pt x="58770" y="67660"/>
                </a:lnTo>
                <a:lnTo>
                  <a:pt x="58770" y="67650"/>
                </a:lnTo>
                <a:lnTo>
                  <a:pt x="58760" y="67650"/>
                </a:lnTo>
                <a:lnTo>
                  <a:pt x="58760" y="67640"/>
                </a:lnTo>
                <a:lnTo>
                  <a:pt x="58780" y="67640"/>
                </a:lnTo>
                <a:lnTo>
                  <a:pt x="58800" y="67630"/>
                </a:lnTo>
                <a:lnTo>
                  <a:pt x="58810" y="67610"/>
                </a:lnTo>
                <a:lnTo>
                  <a:pt x="58820" y="67610"/>
                </a:lnTo>
                <a:lnTo>
                  <a:pt x="58840" y="67620"/>
                </a:lnTo>
                <a:lnTo>
                  <a:pt x="58850" y="67620"/>
                </a:lnTo>
                <a:lnTo>
                  <a:pt x="58860" y="67620"/>
                </a:lnTo>
                <a:lnTo>
                  <a:pt x="58880" y="67620"/>
                </a:lnTo>
                <a:lnTo>
                  <a:pt x="58890" y="67620"/>
                </a:lnTo>
                <a:lnTo>
                  <a:pt x="58890" y="67630"/>
                </a:lnTo>
                <a:lnTo>
                  <a:pt x="58900" y="67630"/>
                </a:lnTo>
                <a:lnTo>
                  <a:pt x="58910" y="67630"/>
                </a:lnTo>
                <a:lnTo>
                  <a:pt x="58900" y="67620"/>
                </a:lnTo>
                <a:lnTo>
                  <a:pt x="58910" y="67620"/>
                </a:lnTo>
                <a:lnTo>
                  <a:pt x="58900" y="67620"/>
                </a:lnTo>
                <a:lnTo>
                  <a:pt x="58910" y="67610"/>
                </a:lnTo>
                <a:lnTo>
                  <a:pt x="58920" y="67610"/>
                </a:lnTo>
                <a:lnTo>
                  <a:pt x="58930" y="67590"/>
                </a:lnTo>
                <a:lnTo>
                  <a:pt x="58930" y="67580"/>
                </a:lnTo>
                <a:lnTo>
                  <a:pt x="58950" y="67580"/>
                </a:lnTo>
                <a:lnTo>
                  <a:pt x="58950" y="67570"/>
                </a:lnTo>
                <a:lnTo>
                  <a:pt x="58960" y="67570"/>
                </a:lnTo>
                <a:lnTo>
                  <a:pt x="58960" y="67560"/>
                </a:lnTo>
                <a:lnTo>
                  <a:pt x="58950" y="67550"/>
                </a:lnTo>
                <a:lnTo>
                  <a:pt x="58960" y="67530"/>
                </a:lnTo>
                <a:lnTo>
                  <a:pt x="58960" y="67520"/>
                </a:lnTo>
                <a:lnTo>
                  <a:pt x="58960" y="67490"/>
                </a:lnTo>
                <a:lnTo>
                  <a:pt x="58990" y="67480"/>
                </a:lnTo>
                <a:lnTo>
                  <a:pt x="59020" y="67490"/>
                </a:lnTo>
                <a:lnTo>
                  <a:pt x="59040" y="67510"/>
                </a:lnTo>
                <a:lnTo>
                  <a:pt x="59050" y="67520"/>
                </a:lnTo>
                <a:lnTo>
                  <a:pt x="59050" y="67530"/>
                </a:lnTo>
                <a:lnTo>
                  <a:pt x="59090" y="67530"/>
                </a:lnTo>
                <a:lnTo>
                  <a:pt x="59120" y="67540"/>
                </a:lnTo>
                <a:lnTo>
                  <a:pt x="59140" y="67540"/>
                </a:lnTo>
                <a:lnTo>
                  <a:pt x="59190" y="67520"/>
                </a:lnTo>
                <a:lnTo>
                  <a:pt x="59200" y="67510"/>
                </a:lnTo>
                <a:lnTo>
                  <a:pt x="59200" y="67500"/>
                </a:lnTo>
                <a:lnTo>
                  <a:pt x="59210" y="67500"/>
                </a:lnTo>
                <a:lnTo>
                  <a:pt x="59220" y="67490"/>
                </a:lnTo>
                <a:lnTo>
                  <a:pt x="59210" y="67490"/>
                </a:lnTo>
                <a:lnTo>
                  <a:pt x="59210" y="67480"/>
                </a:lnTo>
                <a:lnTo>
                  <a:pt x="59220" y="67480"/>
                </a:lnTo>
                <a:lnTo>
                  <a:pt x="59220" y="67470"/>
                </a:lnTo>
                <a:lnTo>
                  <a:pt x="59230" y="67450"/>
                </a:lnTo>
                <a:lnTo>
                  <a:pt x="59240" y="67450"/>
                </a:lnTo>
                <a:lnTo>
                  <a:pt x="59250" y="67450"/>
                </a:lnTo>
                <a:lnTo>
                  <a:pt x="59260" y="67450"/>
                </a:lnTo>
                <a:lnTo>
                  <a:pt x="59280" y="67450"/>
                </a:lnTo>
                <a:lnTo>
                  <a:pt x="59270" y="67490"/>
                </a:lnTo>
                <a:lnTo>
                  <a:pt x="59260" y="67490"/>
                </a:lnTo>
                <a:lnTo>
                  <a:pt x="59270" y="67500"/>
                </a:lnTo>
                <a:lnTo>
                  <a:pt x="59280" y="67500"/>
                </a:lnTo>
                <a:lnTo>
                  <a:pt x="59280" y="67510"/>
                </a:lnTo>
                <a:lnTo>
                  <a:pt x="59290" y="67510"/>
                </a:lnTo>
                <a:lnTo>
                  <a:pt x="59280" y="67490"/>
                </a:lnTo>
                <a:lnTo>
                  <a:pt x="59280" y="67480"/>
                </a:lnTo>
                <a:lnTo>
                  <a:pt x="59280" y="67470"/>
                </a:lnTo>
                <a:lnTo>
                  <a:pt x="59290" y="67460"/>
                </a:lnTo>
                <a:lnTo>
                  <a:pt x="59300" y="67470"/>
                </a:lnTo>
                <a:lnTo>
                  <a:pt x="59300" y="67460"/>
                </a:lnTo>
                <a:lnTo>
                  <a:pt x="59290" y="67450"/>
                </a:lnTo>
                <a:lnTo>
                  <a:pt x="59300" y="67450"/>
                </a:lnTo>
                <a:lnTo>
                  <a:pt x="59300" y="67460"/>
                </a:lnTo>
                <a:lnTo>
                  <a:pt x="59310" y="67460"/>
                </a:lnTo>
                <a:lnTo>
                  <a:pt x="59320" y="67460"/>
                </a:lnTo>
                <a:lnTo>
                  <a:pt x="59320" y="67470"/>
                </a:lnTo>
                <a:lnTo>
                  <a:pt x="59330" y="67470"/>
                </a:lnTo>
                <a:lnTo>
                  <a:pt x="59340" y="67470"/>
                </a:lnTo>
                <a:lnTo>
                  <a:pt x="59340" y="67480"/>
                </a:lnTo>
                <a:lnTo>
                  <a:pt x="59350" y="67480"/>
                </a:lnTo>
                <a:lnTo>
                  <a:pt x="59350" y="67490"/>
                </a:lnTo>
                <a:lnTo>
                  <a:pt x="59340" y="67490"/>
                </a:lnTo>
                <a:lnTo>
                  <a:pt x="59330" y="67480"/>
                </a:lnTo>
                <a:lnTo>
                  <a:pt x="59330" y="67490"/>
                </a:lnTo>
                <a:lnTo>
                  <a:pt x="59330" y="67500"/>
                </a:lnTo>
                <a:lnTo>
                  <a:pt x="59350" y="67500"/>
                </a:lnTo>
                <a:lnTo>
                  <a:pt x="59360" y="67490"/>
                </a:lnTo>
                <a:lnTo>
                  <a:pt x="59370" y="67510"/>
                </a:lnTo>
                <a:lnTo>
                  <a:pt x="59370" y="67520"/>
                </a:lnTo>
                <a:lnTo>
                  <a:pt x="59370" y="67530"/>
                </a:lnTo>
                <a:lnTo>
                  <a:pt x="59380" y="67530"/>
                </a:lnTo>
                <a:lnTo>
                  <a:pt x="59380" y="67510"/>
                </a:lnTo>
                <a:lnTo>
                  <a:pt x="59420" y="67530"/>
                </a:lnTo>
                <a:lnTo>
                  <a:pt x="59440" y="67540"/>
                </a:lnTo>
                <a:lnTo>
                  <a:pt x="59450" y="67540"/>
                </a:lnTo>
                <a:lnTo>
                  <a:pt x="59460" y="67550"/>
                </a:lnTo>
                <a:lnTo>
                  <a:pt x="59480" y="67550"/>
                </a:lnTo>
                <a:lnTo>
                  <a:pt x="59500" y="67550"/>
                </a:lnTo>
                <a:lnTo>
                  <a:pt x="59520" y="67550"/>
                </a:lnTo>
                <a:lnTo>
                  <a:pt x="59500" y="67560"/>
                </a:lnTo>
                <a:lnTo>
                  <a:pt x="59510" y="67560"/>
                </a:lnTo>
                <a:lnTo>
                  <a:pt x="59530" y="67560"/>
                </a:lnTo>
                <a:lnTo>
                  <a:pt x="59530" y="67570"/>
                </a:lnTo>
                <a:lnTo>
                  <a:pt x="59530" y="67580"/>
                </a:lnTo>
                <a:lnTo>
                  <a:pt x="59530" y="67600"/>
                </a:lnTo>
                <a:lnTo>
                  <a:pt x="59540" y="67600"/>
                </a:lnTo>
                <a:lnTo>
                  <a:pt x="59550" y="67610"/>
                </a:lnTo>
                <a:lnTo>
                  <a:pt x="59560" y="67610"/>
                </a:lnTo>
                <a:lnTo>
                  <a:pt x="59570" y="67610"/>
                </a:lnTo>
                <a:lnTo>
                  <a:pt x="59570" y="67600"/>
                </a:lnTo>
                <a:lnTo>
                  <a:pt x="59580" y="67600"/>
                </a:lnTo>
                <a:lnTo>
                  <a:pt x="59580" y="67590"/>
                </a:lnTo>
                <a:lnTo>
                  <a:pt x="59560" y="67590"/>
                </a:lnTo>
                <a:lnTo>
                  <a:pt x="59560" y="67580"/>
                </a:lnTo>
                <a:lnTo>
                  <a:pt x="59590" y="67580"/>
                </a:lnTo>
                <a:lnTo>
                  <a:pt x="59590" y="67590"/>
                </a:lnTo>
                <a:lnTo>
                  <a:pt x="59580" y="67600"/>
                </a:lnTo>
                <a:lnTo>
                  <a:pt x="59580" y="67610"/>
                </a:lnTo>
                <a:lnTo>
                  <a:pt x="59580" y="67620"/>
                </a:lnTo>
                <a:lnTo>
                  <a:pt x="59590" y="67630"/>
                </a:lnTo>
                <a:lnTo>
                  <a:pt x="59590" y="67640"/>
                </a:lnTo>
                <a:lnTo>
                  <a:pt x="59590" y="67650"/>
                </a:lnTo>
                <a:lnTo>
                  <a:pt x="59590" y="67660"/>
                </a:lnTo>
                <a:lnTo>
                  <a:pt x="59610" y="67670"/>
                </a:lnTo>
                <a:lnTo>
                  <a:pt x="59610" y="67690"/>
                </a:lnTo>
                <a:lnTo>
                  <a:pt x="59630" y="67700"/>
                </a:lnTo>
                <a:lnTo>
                  <a:pt x="59640" y="67700"/>
                </a:lnTo>
                <a:lnTo>
                  <a:pt x="59650" y="67690"/>
                </a:lnTo>
                <a:lnTo>
                  <a:pt x="59650" y="67680"/>
                </a:lnTo>
                <a:lnTo>
                  <a:pt x="59640" y="67640"/>
                </a:lnTo>
                <a:lnTo>
                  <a:pt x="59650" y="67630"/>
                </a:lnTo>
                <a:lnTo>
                  <a:pt x="59650" y="67620"/>
                </a:lnTo>
                <a:lnTo>
                  <a:pt x="59640" y="67620"/>
                </a:lnTo>
                <a:lnTo>
                  <a:pt x="59630" y="67600"/>
                </a:lnTo>
                <a:lnTo>
                  <a:pt x="59630" y="67590"/>
                </a:lnTo>
                <a:lnTo>
                  <a:pt x="59630" y="67580"/>
                </a:lnTo>
                <a:lnTo>
                  <a:pt x="59620" y="67580"/>
                </a:lnTo>
                <a:lnTo>
                  <a:pt x="59620" y="67570"/>
                </a:lnTo>
                <a:lnTo>
                  <a:pt x="59610" y="67560"/>
                </a:lnTo>
                <a:lnTo>
                  <a:pt x="59630" y="67540"/>
                </a:lnTo>
                <a:lnTo>
                  <a:pt x="59640" y="67540"/>
                </a:lnTo>
                <a:lnTo>
                  <a:pt x="59650" y="67530"/>
                </a:lnTo>
                <a:lnTo>
                  <a:pt x="59640" y="67530"/>
                </a:lnTo>
                <a:lnTo>
                  <a:pt x="59620" y="67540"/>
                </a:lnTo>
                <a:lnTo>
                  <a:pt x="59620" y="67550"/>
                </a:lnTo>
                <a:lnTo>
                  <a:pt x="59610" y="67550"/>
                </a:lnTo>
                <a:lnTo>
                  <a:pt x="59610" y="67540"/>
                </a:lnTo>
                <a:lnTo>
                  <a:pt x="59600" y="67540"/>
                </a:lnTo>
                <a:lnTo>
                  <a:pt x="59590" y="67540"/>
                </a:lnTo>
                <a:lnTo>
                  <a:pt x="59580" y="67540"/>
                </a:lnTo>
                <a:lnTo>
                  <a:pt x="59570" y="67530"/>
                </a:lnTo>
                <a:lnTo>
                  <a:pt x="59570" y="67520"/>
                </a:lnTo>
                <a:lnTo>
                  <a:pt x="59570" y="67510"/>
                </a:lnTo>
                <a:lnTo>
                  <a:pt x="59570" y="67490"/>
                </a:lnTo>
                <a:lnTo>
                  <a:pt x="59570" y="67470"/>
                </a:lnTo>
                <a:lnTo>
                  <a:pt x="59580" y="67460"/>
                </a:lnTo>
                <a:lnTo>
                  <a:pt x="59580" y="67450"/>
                </a:lnTo>
                <a:lnTo>
                  <a:pt x="59580" y="67440"/>
                </a:lnTo>
                <a:lnTo>
                  <a:pt x="59570" y="67440"/>
                </a:lnTo>
                <a:lnTo>
                  <a:pt x="59570" y="67430"/>
                </a:lnTo>
                <a:lnTo>
                  <a:pt x="59580" y="67420"/>
                </a:lnTo>
                <a:lnTo>
                  <a:pt x="59590" y="67420"/>
                </a:lnTo>
                <a:lnTo>
                  <a:pt x="59600" y="67420"/>
                </a:lnTo>
                <a:lnTo>
                  <a:pt x="59600" y="67410"/>
                </a:lnTo>
                <a:lnTo>
                  <a:pt x="59610" y="67410"/>
                </a:lnTo>
                <a:lnTo>
                  <a:pt x="59610" y="67400"/>
                </a:lnTo>
                <a:lnTo>
                  <a:pt x="59650" y="67410"/>
                </a:lnTo>
                <a:lnTo>
                  <a:pt x="59660" y="67410"/>
                </a:lnTo>
                <a:lnTo>
                  <a:pt x="59670" y="67410"/>
                </a:lnTo>
                <a:lnTo>
                  <a:pt x="59680" y="67410"/>
                </a:lnTo>
                <a:lnTo>
                  <a:pt x="59680" y="67400"/>
                </a:lnTo>
                <a:lnTo>
                  <a:pt x="59690" y="67400"/>
                </a:lnTo>
                <a:lnTo>
                  <a:pt x="59700" y="67400"/>
                </a:lnTo>
                <a:lnTo>
                  <a:pt x="59700" y="67390"/>
                </a:lnTo>
                <a:lnTo>
                  <a:pt x="59700" y="67380"/>
                </a:lnTo>
                <a:lnTo>
                  <a:pt x="59710" y="67380"/>
                </a:lnTo>
                <a:lnTo>
                  <a:pt x="59720" y="67370"/>
                </a:lnTo>
                <a:lnTo>
                  <a:pt x="59730" y="67360"/>
                </a:lnTo>
                <a:lnTo>
                  <a:pt x="59720" y="67360"/>
                </a:lnTo>
                <a:lnTo>
                  <a:pt x="59730" y="67360"/>
                </a:lnTo>
                <a:lnTo>
                  <a:pt x="59720" y="67360"/>
                </a:lnTo>
                <a:lnTo>
                  <a:pt x="59730" y="67360"/>
                </a:lnTo>
                <a:lnTo>
                  <a:pt x="59730" y="67350"/>
                </a:lnTo>
                <a:lnTo>
                  <a:pt x="59720" y="67350"/>
                </a:lnTo>
                <a:lnTo>
                  <a:pt x="59720" y="67340"/>
                </a:lnTo>
                <a:lnTo>
                  <a:pt x="59740" y="67330"/>
                </a:lnTo>
                <a:lnTo>
                  <a:pt x="59750" y="67340"/>
                </a:lnTo>
                <a:lnTo>
                  <a:pt x="59750" y="67350"/>
                </a:lnTo>
                <a:lnTo>
                  <a:pt x="59760" y="67370"/>
                </a:lnTo>
                <a:lnTo>
                  <a:pt x="59760" y="67380"/>
                </a:lnTo>
                <a:lnTo>
                  <a:pt x="59760" y="67390"/>
                </a:lnTo>
                <a:lnTo>
                  <a:pt x="59760" y="67410"/>
                </a:lnTo>
                <a:lnTo>
                  <a:pt x="59770" y="67420"/>
                </a:lnTo>
                <a:lnTo>
                  <a:pt x="59780" y="67440"/>
                </a:lnTo>
                <a:lnTo>
                  <a:pt x="59790" y="67470"/>
                </a:lnTo>
                <a:lnTo>
                  <a:pt x="59800" y="67480"/>
                </a:lnTo>
                <a:lnTo>
                  <a:pt x="59830" y="67500"/>
                </a:lnTo>
                <a:lnTo>
                  <a:pt x="59850" y="67510"/>
                </a:lnTo>
                <a:lnTo>
                  <a:pt x="59860" y="67530"/>
                </a:lnTo>
                <a:lnTo>
                  <a:pt x="59870" y="67540"/>
                </a:lnTo>
                <a:lnTo>
                  <a:pt x="59870" y="67550"/>
                </a:lnTo>
                <a:lnTo>
                  <a:pt x="59880" y="67550"/>
                </a:lnTo>
                <a:lnTo>
                  <a:pt x="59880" y="67560"/>
                </a:lnTo>
                <a:lnTo>
                  <a:pt x="59890" y="67560"/>
                </a:lnTo>
                <a:lnTo>
                  <a:pt x="59900" y="67560"/>
                </a:lnTo>
                <a:lnTo>
                  <a:pt x="59910" y="67560"/>
                </a:lnTo>
                <a:lnTo>
                  <a:pt x="59920" y="67560"/>
                </a:lnTo>
                <a:lnTo>
                  <a:pt x="59930" y="67560"/>
                </a:lnTo>
                <a:lnTo>
                  <a:pt x="59930" y="67570"/>
                </a:lnTo>
                <a:lnTo>
                  <a:pt x="59940" y="67570"/>
                </a:lnTo>
                <a:lnTo>
                  <a:pt x="59950" y="67570"/>
                </a:lnTo>
                <a:lnTo>
                  <a:pt x="59950" y="67580"/>
                </a:lnTo>
                <a:lnTo>
                  <a:pt x="59960" y="67580"/>
                </a:lnTo>
                <a:lnTo>
                  <a:pt x="59970" y="67580"/>
                </a:lnTo>
                <a:lnTo>
                  <a:pt x="59970" y="67590"/>
                </a:lnTo>
                <a:lnTo>
                  <a:pt x="59970" y="67580"/>
                </a:lnTo>
                <a:lnTo>
                  <a:pt x="59980" y="67580"/>
                </a:lnTo>
                <a:lnTo>
                  <a:pt x="59980" y="67590"/>
                </a:lnTo>
                <a:lnTo>
                  <a:pt x="59990" y="67590"/>
                </a:lnTo>
                <a:lnTo>
                  <a:pt x="60000" y="67590"/>
                </a:lnTo>
                <a:lnTo>
                  <a:pt x="60000" y="67580"/>
                </a:lnTo>
                <a:lnTo>
                  <a:pt x="59990" y="67580"/>
                </a:lnTo>
                <a:lnTo>
                  <a:pt x="60010" y="67580"/>
                </a:lnTo>
                <a:lnTo>
                  <a:pt x="60020" y="67580"/>
                </a:lnTo>
                <a:lnTo>
                  <a:pt x="60030" y="67580"/>
                </a:lnTo>
                <a:lnTo>
                  <a:pt x="60040" y="67580"/>
                </a:lnTo>
                <a:lnTo>
                  <a:pt x="60060" y="67580"/>
                </a:lnTo>
                <a:lnTo>
                  <a:pt x="60070" y="67580"/>
                </a:lnTo>
                <a:lnTo>
                  <a:pt x="60070" y="67570"/>
                </a:lnTo>
                <a:lnTo>
                  <a:pt x="60080" y="67570"/>
                </a:lnTo>
                <a:lnTo>
                  <a:pt x="60080" y="67560"/>
                </a:lnTo>
                <a:lnTo>
                  <a:pt x="60090" y="67560"/>
                </a:lnTo>
                <a:lnTo>
                  <a:pt x="60090" y="67550"/>
                </a:lnTo>
                <a:lnTo>
                  <a:pt x="60100" y="67550"/>
                </a:lnTo>
                <a:lnTo>
                  <a:pt x="60110" y="67560"/>
                </a:lnTo>
                <a:lnTo>
                  <a:pt x="60120" y="67580"/>
                </a:lnTo>
                <a:lnTo>
                  <a:pt x="60130" y="67600"/>
                </a:lnTo>
                <a:lnTo>
                  <a:pt x="60130" y="67620"/>
                </a:lnTo>
                <a:lnTo>
                  <a:pt x="60140" y="67660"/>
                </a:lnTo>
                <a:lnTo>
                  <a:pt x="60150" y="67690"/>
                </a:lnTo>
                <a:lnTo>
                  <a:pt x="60160" y="67720"/>
                </a:lnTo>
                <a:lnTo>
                  <a:pt x="60200" y="67860"/>
                </a:lnTo>
                <a:lnTo>
                  <a:pt x="60200" y="67870"/>
                </a:lnTo>
                <a:lnTo>
                  <a:pt x="60200" y="67900"/>
                </a:lnTo>
                <a:lnTo>
                  <a:pt x="60200" y="67910"/>
                </a:lnTo>
                <a:lnTo>
                  <a:pt x="60200" y="67920"/>
                </a:lnTo>
                <a:lnTo>
                  <a:pt x="60210" y="67960"/>
                </a:lnTo>
                <a:lnTo>
                  <a:pt x="60210" y="67970"/>
                </a:lnTo>
                <a:lnTo>
                  <a:pt x="60200" y="67970"/>
                </a:lnTo>
                <a:lnTo>
                  <a:pt x="60200" y="67980"/>
                </a:lnTo>
                <a:lnTo>
                  <a:pt x="60210" y="67980"/>
                </a:lnTo>
                <a:lnTo>
                  <a:pt x="60210" y="67990"/>
                </a:lnTo>
                <a:lnTo>
                  <a:pt x="60210" y="68000"/>
                </a:lnTo>
                <a:lnTo>
                  <a:pt x="60210" y="68010"/>
                </a:lnTo>
                <a:lnTo>
                  <a:pt x="60210" y="68020"/>
                </a:lnTo>
                <a:lnTo>
                  <a:pt x="60210" y="68030"/>
                </a:lnTo>
                <a:lnTo>
                  <a:pt x="60210" y="68040"/>
                </a:lnTo>
                <a:lnTo>
                  <a:pt x="60210" y="68050"/>
                </a:lnTo>
                <a:lnTo>
                  <a:pt x="60220" y="68050"/>
                </a:lnTo>
                <a:lnTo>
                  <a:pt x="60220" y="68060"/>
                </a:lnTo>
                <a:lnTo>
                  <a:pt x="60220" y="68070"/>
                </a:lnTo>
                <a:lnTo>
                  <a:pt x="60220" y="68080"/>
                </a:lnTo>
                <a:lnTo>
                  <a:pt x="60220" y="68070"/>
                </a:lnTo>
                <a:lnTo>
                  <a:pt x="60230" y="68070"/>
                </a:lnTo>
                <a:lnTo>
                  <a:pt x="60230" y="68080"/>
                </a:lnTo>
                <a:lnTo>
                  <a:pt x="60240" y="68080"/>
                </a:lnTo>
                <a:lnTo>
                  <a:pt x="60250" y="68100"/>
                </a:lnTo>
                <a:lnTo>
                  <a:pt x="60250" y="68120"/>
                </a:lnTo>
                <a:lnTo>
                  <a:pt x="60250" y="68130"/>
                </a:lnTo>
                <a:lnTo>
                  <a:pt x="60260" y="68130"/>
                </a:lnTo>
                <a:lnTo>
                  <a:pt x="60250" y="68130"/>
                </a:lnTo>
                <a:lnTo>
                  <a:pt x="60250" y="68140"/>
                </a:lnTo>
                <a:lnTo>
                  <a:pt x="60260" y="68140"/>
                </a:lnTo>
                <a:lnTo>
                  <a:pt x="60250" y="68140"/>
                </a:lnTo>
                <a:lnTo>
                  <a:pt x="60260" y="68140"/>
                </a:lnTo>
                <a:lnTo>
                  <a:pt x="60230" y="68140"/>
                </a:lnTo>
                <a:lnTo>
                  <a:pt x="60220" y="68140"/>
                </a:lnTo>
                <a:lnTo>
                  <a:pt x="60210" y="68140"/>
                </a:lnTo>
                <a:lnTo>
                  <a:pt x="60180" y="68140"/>
                </a:lnTo>
                <a:lnTo>
                  <a:pt x="60170" y="68150"/>
                </a:lnTo>
                <a:lnTo>
                  <a:pt x="60150" y="68170"/>
                </a:lnTo>
                <a:lnTo>
                  <a:pt x="60130" y="68200"/>
                </a:lnTo>
                <a:lnTo>
                  <a:pt x="60090" y="68230"/>
                </a:lnTo>
                <a:lnTo>
                  <a:pt x="60080" y="68230"/>
                </a:lnTo>
                <a:lnTo>
                  <a:pt x="60070" y="68240"/>
                </a:lnTo>
                <a:lnTo>
                  <a:pt x="60040" y="68280"/>
                </a:lnTo>
                <a:lnTo>
                  <a:pt x="60040" y="68290"/>
                </a:lnTo>
                <a:lnTo>
                  <a:pt x="60040" y="68300"/>
                </a:lnTo>
                <a:lnTo>
                  <a:pt x="60030" y="68300"/>
                </a:lnTo>
                <a:lnTo>
                  <a:pt x="60020" y="68300"/>
                </a:lnTo>
                <a:lnTo>
                  <a:pt x="60020" y="68310"/>
                </a:lnTo>
                <a:lnTo>
                  <a:pt x="60010" y="68320"/>
                </a:lnTo>
                <a:lnTo>
                  <a:pt x="60000" y="68330"/>
                </a:lnTo>
                <a:lnTo>
                  <a:pt x="59990" y="68330"/>
                </a:lnTo>
                <a:lnTo>
                  <a:pt x="59990" y="68320"/>
                </a:lnTo>
                <a:lnTo>
                  <a:pt x="59990" y="68330"/>
                </a:lnTo>
                <a:lnTo>
                  <a:pt x="59990" y="68320"/>
                </a:lnTo>
                <a:lnTo>
                  <a:pt x="59980" y="68320"/>
                </a:lnTo>
                <a:lnTo>
                  <a:pt x="59980" y="68300"/>
                </a:lnTo>
                <a:lnTo>
                  <a:pt x="59980" y="68290"/>
                </a:lnTo>
                <a:lnTo>
                  <a:pt x="59970" y="68280"/>
                </a:lnTo>
                <a:lnTo>
                  <a:pt x="59950" y="68270"/>
                </a:lnTo>
                <a:lnTo>
                  <a:pt x="59950" y="68260"/>
                </a:lnTo>
                <a:lnTo>
                  <a:pt x="59960" y="68260"/>
                </a:lnTo>
                <a:lnTo>
                  <a:pt x="59960" y="68270"/>
                </a:lnTo>
                <a:lnTo>
                  <a:pt x="59960" y="68260"/>
                </a:lnTo>
                <a:lnTo>
                  <a:pt x="59950" y="68260"/>
                </a:lnTo>
                <a:lnTo>
                  <a:pt x="59950" y="68250"/>
                </a:lnTo>
                <a:lnTo>
                  <a:pt x="59950" y="68240"/>
                </a:lnTo>
                <a:lnTo>
                  <a:pt x="59960" y="68240"/>
                </a:lnTo>
                <a:lnTo>
                  <a:pt x="59960" y="68230"/>
                </a:lnTo>
                <a:lnTo>
                  <a:pt x="59950" y="68230"/>
                </a:lnTo>
                <a:lnTo>
                  <a:pt x="59950" y="68220"/>
                </a:lnTo>
                <a:lnTo>
                  <a:pt x="59950" y="68210"/>
                </a:lnTo>
                <a:lnTo>
                  <a:pt x="59940" y="68210"/>
                </a:lnTo>
                <a:lnTo>
                  <a:pt x="59950" y="68210"/>
                </a:lnTo>
                <a:lnTo>
                  <a:pt x="59950" y="68200"/>
                </a:lnTo>
                <a:lnTo>
                  <a:pt x="59960" y="68200"/>
                </a:lnTo>
                <a:lnTo>
                  <a:pt x="59960" y="68190"/>
                </a:lnTo>
                <a:lnTo>
                  <a:pt x="59970" y="68190"/>
                </a:lnTo>
                <a:lnTo>
                  <a:pt x="59980" y="68190"/>
                </a:lnTo>
                <a:lnTo>
                  <a:pt x="59980" y="68200"/>
                </a:lnTo>
                <a:lnTo>
                  <a:pt x="59990" y="68200"/>
                </a:lnTo>
                <a:lnTo>
                  <a:pt x="60000" y="68200"/>
                </a:lnTo>
                <a:lnTo>
                  <a:pt x="60010" y="68200"/>
                </a:lnTo>
                <a:lnTo>
                  <a:pt x="60020" y="68200"/>
                </a:lnTo>
                <a:lnTo>
                  <a:pt x="60020" y="68190"/>
                </a:lnTo>
                <a:lnTo>
                  <a:pt x="60030" y="68190"/>
                </a:lnTo>
                <a:lnTo>
                  <a:pt x="60030" y="68180"/>
                </a:lnTo>
                <a:lnTo>
                  <a:pt x="60020" y="68180"/>
                </a:lnTo>
                <a:lnTo>
                  <a:pt x="60010" y="68180"/>
                </a:lnTo>
                <a:lnTo>
                  <a:pt x="60000" y="68180"/>
                </a:lnTo>
                <a:lnTo>
                  <a:pt x="60000" y="68170"/>
                </a:lnTo>
                <a:lnTo>
                  <a:pt x="60000" y="68180"/>
                </a:lnTo>
                <a:lnTo>
                  <a:pt x="59990" y="68170"/>
                </a:lnTo>
                <a:lnTo>
                  <a:pt x="60000" y="68170"/>
                </a:lnTo>
                <a:lnTo>
                  <a:pt x="60000" y="68160"/>
                </a:lnTo>
                <a:lnTo>
                  <a:pt x="59990" y="68160"/>
                </a:lnTo>
                <a:lnTo>
                  <a:pt x="59940" y="68160"/>
                </a:lnTo>
                <a:lnTo>
                  <a:pt x="59930" y="68170"/>
                </a:lnTo>
                <a:lnTo>
                  <a:pt x="59920" y="68180"/>
                </a:lnTo>
                <a:lnTo>
                  <a:pt x="59920" y="68190"/>
                </a:lnTo>
                <a:lnTo>
                  <a:pt x="59910" y="68190"/>
                </a:lnTo>
                <a:lnTo>
                  <a:pt x="59900" y="68190"/>
                </a:lnTo>
                <a:lnTo>
                  <a:pt x="59900" y="68180"/>
                </a:lnTo>
                <a:lnTo>
                  <a:pt x="59900" y="68190"/>
                </a:lnTo>
                <a:lnTo>
                  <a:pt x="59900" y="68200"/>
                </a:lnTo>
                <a:lnTo>
                  <a:pt x="59910" y="68210"/>
                </a:lnTo>
                <a:lnTo>
                  <a:pt x="59910" y="68220"/>
                </a:lnTo>
                <a:lnTo>
                  <a:pt x="59920" y="68220"/>
                </a:lnTo>
                <a:lnTo>
                  <a:pt x="59930" y="68230"/>
                </a:lnTo>
                <a:lnTo>
                  <a:pt x="59930" y="68240"/>
                </a:lnTo>
                <a:lnTo>
                  <a:pt x="59940" y="68270"/>
                </a:lnTo>
                <a:lnTo>
                  <a:pt x="59960" y="68290"/>
                </a:lnTo>
                <a:lnTo>
                  <a:pt x="59960" y="68300"/>
                </a:lnTo>
                <a:lnTo>
                  <a:pt x="59930" y="68300"/>
                </a:lnTo>
                <a:lnTo>
                  <a:pt x="59920" y="68310"/>
                </a:lnTo>
                <a:lnTo>
                  <a:pt x="59920" y="68330"/>
                </a:lnTo>
                <a:lnTo>
                  <a:pt x="59910" y="68340"/>
                </a:lnTo>
                <a:lnTo>
                  <a:pt x="59920" y="68370"/>
                </a:lnTo>
                <a:lnTo>
                  <a:pt x="59920" y="68380"/>
                </a:lnTo>
                <a:lnTo>
                  <a:pt x="59910" y="68380"/>
                </a:lnTo>
                <a:lnTo>
                  <a:pt x="59900" y="68400"/>
                </a:lnTo>
                <a:lnTo>
                  <a:pt x="59900" y="68410"/>
                </a:lnTo>
                <a:lnTo>
                  <a:pt x="59890" y="68420"/>
                </a:lnTo>
                <a:lnTo>
                  <a:pt x="59880" y="68430"/>
                </a:lnTo>
                <a:lnTo>
                  <a:pt x="59870" y="68430"/>
                </a:lnTo>
                <a:lnTo>
                  <a:pt x="59870" y="68440"/>
                </a:lnTo>
                <a:lnTo>
                  <a:pt x="59860" y="68440"/>
                </a:lnTo>
                <a:lnTo>
                  <a:pt x="59850" y="68440"/>
                </a:lnTo>
                <a:lnTo>
                  <a:pt x="59850" y="68450"/>
                </a:lnTo>
                <a:lnTo>
                  <a:pt x="59860" y="68450"/>
                </a:lnTo>
                <a:lnTo>
                  <a:pt x="59860" y="68440"/>
                </a:lnTo>
                <a:lnTo>
                  <a:pt x="59860" y="68450"/>
                </a:lnTo>
                <a:lnTo>
                  <a:pt x="59850" y="68470"/>
                </a:lnTo>
                <a:lnTo>
                  <a:pt x="59860" y="68480"/>
                </a:lnTo>
                <a:lnTo>
                  <a:pt x="59850" y="68480"/>
                </a:lnTo>
                <a:lnTo>
                  <a:pt x="59840" y="68490"/>
                </a:lnTo>
                <a:lnTo>
                  <a:pt x="59830" y="68490"/>
                </a:lnTo>
                <a:lnTo>
                  <a:pt x="59830" y="68500"/>
                </a:lnTo>
                <a:lnTo>
                  <a:pt x="59820" y="68500"/>
                </a:lnTo>
                <a:lnTo>
                  <a:pt x="59810" y="68500"/>
                </a:lnTo>
                <a:lnTo>
                  <a:pt x="59810" y="68510"/>
                </a:lnTo>
                <a:lnTo>
                  <a:pt x="59800" y="68510"/>
                </a:lnTo>
                <a:lnTo>
                  <a:pt x="59800" y="68500"/>
                </a:lnTo>
                <a:lnTo>
                  <a:pt x="59790" y="68500"/>
                </a:lnTo>
                <a:lnTo>
                  <a:pt x="59780" y="68500"/>
                </a:lnTo>
                <a:lnTo>
                  <a:pt x="59770" y="68500"/>
                </a:lnTo>
                <a:lnTo>
                  <a:pt x="59760" y="68500"/>
                </a:lnTo>
                <a:lnTo>
                  <a:pt x="59760" y="68510"/>
                </a:lnTo>
                <a:lnTo>
                  <a:pt x="59760" y="68500"/>
                </a:lnTo>
                <a:lnTo>
                  <a:pt x="59760" y="68510"/>
                </a:lnTo>
                <a:lnTo>
                  <a:pt x="59760" y="68500"/>
                </a:lnTo>
                <a:lnTo>
                  <a:pt x="59760" y="68510"/>
                </a:lnTo>
                <a:lnTo>
                  <a:pt x="59750" y="68510"/>
                </a:lnTo>
                <a:lnTo>
                  <a:pt x="59750" y="68520"/>
                </a:lnTo>
                <a:lnTo>
                  <a:pt x="59740" y="68520"/>
                </a:lnTo>
                <a:lnTo>
                  <a:pt x="59740" y="68530"/>
                </a:lnTo>
                <a:lnTo>
                  <a:pt x="59730" y="68530"/>
                </a:lnTo>
                <a:lnTo>
                  <a:pt x="59730" y="68540"/>
                </a:lnTo>
                <a:lnTo>
                  <a:pt x="59720" y="68540"/>
                </a:lnTo>
                <a:lnTo>
                  <a:pt x="59720" y="68550"/>
                </a:lnTo>
                <a:lnTo>
                  <a:pt x="59720" y="68560"/>
                </a:lnTo>
                <a:lnTo>
                  <a:pt x="59720" y="68570"/>
                </a:lnTo>
                <a:lnTo>
                  <a:pt x="59720" y="68580"/>
                </a:lnTo>
                <a:lnTo>
                  <a:pt x="59720" y="68590"/>
                </a:lnTo>
                <a:lnTo>
                  <a:pt x="59730" y="68620"/>
                </a:lnTo>
                <a:lnTo>
                  <a:pt x="59730" y="68630"/>
                </a:lnTo>
                <a:lnTo>
                  <a:pt x="59730" y="68650"/>
                </a:lnTo>
                <a:lnTo>
                  <a:pt x="59720" y="68650"/>
                </a:lnTo>
                <a:lnTo>
                  <a:pt x="59710" y="68650"/>
                </a:lnTo>
                <a:lnTo>
                  <a:pt x="59710" y="68660"/>
                </a:lnTo>
                <a:lnTo>
                  <a:pt x="59710" y="68670"/>
                </a:lnTo>
                <a:lnTo>
                  <a:pt x="59700" y="68670"/>
                </a:lnTo>
                <a:lnTo>
                  <a:pt x="59700" y="68660"/>
                </a:lnTo>
                <a:lnTo>
                  <a:pt x="59690" y="68660"/>
                </a:lnTo>
                <a:lnTo>
                  <a:pt x="59680" y="68660"/>
                </a:lnTo>
                <a:lnTo>
                  <a:pt x="59670" y="68660"/>
                </a:lnTo>
                <a:lnTo>
                  <a:pt x="59670" y="68670"/>
                </a:lnTo>
                <a:lnTo>
                  <a:pt x="59660" y="68680"/>
                </a:lnTo>
                <a:lnTo>
                  <a:pt x="59660" y="68690"/>
                </a:lnTo>
                <a:lnTo>
                  <a:pt x="59660" y="68700"/>
                </a:lnTo>
                <a:lnTo>
                  <a:pt x="59670" y="68720"/>
                </a:lnTo>
                <a:lnTo>
                  <a:pt x="59670" y="68730"/>
                </a:lnTo>
                <a:lnTo>
                  <a:pt x="59660" y="68750"/>
                </a:lnTo>
                <a:lnTo>
                  <a:pt x="59660" y="68760"/>
                </a:lnTo>
                <a:lnTo>
                  <a:pt x="59650" y="68760"/>
                </a:lnTo>
                <a:lnTo>
                  <a:pt x="59650" y="68770"/>
                </a:lnTo>
                <a:lnTo>
                  <a:pt x="59650" y="68780"/>
                </a:lnTo>
                <a:lnTo>
                  <a:pt x="59640" y="68780"/>
                </a:lnTo>
                <a:lnTo>
                  <a:pt x="59640" y="68800"/>
                </a:lnTo>
                <a:lnTo>
                  <a:pt x="59630" y="68830"/>
                </a:lnTo>
                <a:lnTo>
                  <a:pt x="59630" y="68840"/>
                </a:lnTo>
                <a:lnTo>
                  <a:pt x="59620" y="68840"/>
                </a:lnTo>
                <a:lnTo>
                  <a:pt x="59610" y="68840"/>
                </a:lnTo>
                <a:lnTo>
                  <a:pt x="59610" y="68850"/>
                </a:lnTo>
                <a:lnTo>
                  <a:pt x="59610" y="68860"/>
                </a:lnTo>
                <a:lnTo>
                  <a:pt x="59600" y="68860"/>
                </a:lnTo>
                <a:lnTo>
                  <a:pt x="59600" y="68870"/>
                </a:lnTo>
                <a:lnTo>
                  <a:pt x="59600" y="68880"/>
                </a:lnTo>
                <a:lnTo>
                  <a:pt x="59600" y="68890"/>
                </a:lnTo>
                <a:lnTo>
                  <a:pt x="59590" y="68890"/>
                </a:lnTo>
                <a:lnTo>
                  <a:pt x="59600" y="68890"/>
                </a:lnTo>
                <a:lnTo>
                  <a:pt x="59590" y="68890"/>
                </a:lnTo>
                <a:lnTo>
                  <a:pt x="59590" y="68900"/>
                </a:lnTo>
                <a:lnTo>
                  <a:pt x="59580" y="68900"/>
                </a:lnTo>
                <a:lnTo>
                  <a:pt x="59580" y="68910"/>
                </a:lnTo>
                <a:lnTo>
                  <a:pt x="59570" y="68910"/>
                </a:lnTo>
                <a:lnTo>
                  <a:pt x="59560" y="68910"/>
                </a:lnTo>
                <a:lnTo>
                  <a:pt x="59560" y="68900"/>
                </a:lnTo>
                <a:lnTo>
                  <a:pt x="59550" y="68900"/>
                </a:lnTo>
                <a:lnTo>
                  <a:pt x="59540" y="68900"/>
                </a:lnTo>
                <a:lnTo>
                  <a:pt x="59540" y="68910"/>
                </a:lnTo>
                <a:lnTo>
                  <a:pt x="59540" y="68920"/>
                </a:lnTo>
                <a:lnTo>
                  <a:pt x="59520" y="68920"/>
                </a:lnTo>
                <a:lnTo>
                  <a:pt x="59510" y="68930"/>
                </a:lnTo>
                <a:lnTo>
                  <a:pt x="59500" y="68920"/>
                </a:lnTo>
                <a:lnTo>
                  <a:pt x="59490" y="68920"/>
                </a:lnTo>
                <a:lnTo>
                  <a:pt x="59480" y="68930"/>
                </a:lnTo>
                <a:lnTo>
                  <a:pt x="59470" y="68930"/>
                </a:lnTo>
                <a:lnTo>
                  <a:pt x="59470" y="68920"/>
                </a:lnTo>
                <a:lnTo>
                  <a:pt x="59470" y="68900"/>
                </a:lnTo>
                <a:lnTo>
                  <a:pt x="59460" y="68890"/>
                </a:lnTo>
                <a:lnTo>
                  <a:pt x="59450" y="68890"/>
                </a:lnTo>
                <a:lnTo>
                  <a:pt x="59440" y="68890"/>
                </a:lnTo>
                <a:lnTo>
                  <a:pt x="59460" y="68900"/>
                </a:lnTo>
                <a:lnTo>
                  <a:pt x="59460" y="68910"/>
                </a:lnTo>
                <a:lnTo>
                  <a:pt x="59460" y="68930"/>
                </a:lnTo>
                <a:lnTo>
                  <a:pt x="59470" y="68940"/>
                </a:lnTo>
                <a:lnTo>
                  <a:pt x="59480" y="68940"/>
                </a:lnTo>
                <a:lnTo>
                  <a:pt x="59480" y="68950"/>
                </a:lnTo>
                <a:lnTo>
                  <a:pt x="59500" y="68950"/>
                </a:lnTo>
                <a:lnTo>
                  <a:pt x="59520" y="68940"/>
                </a:lnTo>
                <a:lnTo>
                  <a:pt x="59530" y="68930"/>
                </a:lnTo>
                <a:lnTo>
                  <a:pt x="59540" y="68930"/>
                </a:lnTo>
                <a:lnTo>
                  <a:pt x="59550" y="68950"/>
                </a:lnTo>
                <a:lnTo>
                  <a:pt x="59550" y="68960"/>
                </a:lnTo>
                <a:lnTo>
                  <a:pt x="59550" y="68970"/>
                </a:lnTo>
                <a:lnTo>
                  <a:pt x="59550" y="68960"/>
                </a:lnTo>
                <a:lnTo>
                  <a:pt x="59560" y="68970"/>
                </a:lnTo>
                <a:lnTo>
                  <a:pt x="59550" y="68970"/>
                </a:lnTo>
                <a:lnTo>
                  <a:pt x="59550" y="68980"/>
                </a:lnTo>
                <a:lnTo>
                  <a:pt x="59560" y="68980"/>
                </a:lnTo>
                <a:lnTo>
                  <a:pt x="59550" y="68980"/>
                </a:lnTo>
                <a:lnTo>
                  <a:pt x="59540" y="68980"/>
                </a:lnTo>
                <a:lnTo>
                  <a:pt x="59550" y="68980"/>
                </a:lnTo>
                <a:lnTo>
                  <a:pt x="59550" y="68990"/>
                </a:lnTo>
                <a:lnTo>
                  <a:pt x="59540" y="68990"/>
                </a:lnTo>
                <a:lnTo>
                  <a:pt x="59540" y="69000"/>
                </a:lnTo>
                <a:lnTo>
                  <a:pt x="59550" y="69000"/>
                </a:lnTo>
                <a:lnTo>
                  <a:pt x="59540" y="69010"/>
                </a:lnTo>
                <a:lnTo>
                  <a:pt x="59540" y="69020"/>
                </a:lnTo>
                <a:lnTo>
                  <a:pt x="59540" y="69030"/>
                </a:lnTo>
                <a:lnTo>
                  <a:pt x="59550" y="69030"/>
                </a:lnTo>
                <a:lnTo>
                  <a:pt x="59560" y="69020"/>
                </a:lnTo>
                <a:lnTo>
                  <a:pt x="59550" y="69010"/>
                </a:lnTo>
                <a:lnTo>
                  <a:pt x="59560" y="69010"/>
                </a:lnTo>
                <a:lnTo>
                  <a:pt x="59560" y="68990"/>
                </a:lnTo>
                <a:lnTo>
                  <a:pt x="59560" y="68980"/>
                </a:lnTo>
                <a:lnTo>
                  <a:pt x="59570" y="68980"/>
                </a:lnTo>
                <a:lnTo>
                  <a:pt x="59560" y="68980"/>
                </a:lnTo>
                <a:lnTo>
                  <a:pt x="59570" y="68970"/>
                </a:lnTo>
                <a:lnTo>
                  <a:pt x="59570" y="68960"/>
                </a:lnTo>
                <a:lnTo>
                  <a:pt x="59570" y="68950"/>
                </a:lnTo>
                <a:lnTo>
                  <a:pt x="59580" y="68940"/>
                </a:lnTo>
                <a:lnTo>
                  <a:pt x="59580" y="68950"/>
                </a:lnTo>
                <a:lnTo>
                  <a:pt x="59580" y="68960"/>
                </a:lnTo>
                <a:lnTo>
                  <a:pt x="59580" y="68970"/>
                </a:lnTo>
                <a:lnTo>
                  <a:pt x="59570" y="68970"/>
                </a:lnTo>
                <a:lnTo>
                  <a:pt x="59570" y="68980"/>
                </a:lnTo>
                <a:lnTo>
                  <a:pt x="59570" y="68990"/>
                </a:lnTo>
                <a:lnTo>
                  <a:pt x="59570" y="69000"/>
                </a:lnTo>
                <a:lnTo>
                  <a:pt x="59570" y="69010"/>
                </a:lnTo>
                <a:lnTo>
                  <a:pt x="59570" y="69020"/>
                </a:lnTo>
                <a:lnTo>
                  <a:pt x="59570" y="69030"/>
                </a:lnTo>
                <a:lnTo>
                  <a:pt x="59570" y="69040"/>
                </a:lnTo>
                <a:lnTo>
                  <a:pt x="59570" y="69050"/>
                </a:lnTo>
                <a:lnTo>
                  <a:pt x="59570" y="69060"/>
                </a:lnTo>
                <a:lnTo>
                  <a:pt x="59570" y="69070"/>
                </a:lnTo>
                <a:lnTo>
                  <a:pt x="59560" y="69070"/>
                </a:lnTo>
                <a:lnTo>
                  <a:pt x="59560" y="69080"/>
                </a:lnTo>
                <a:lnTo>
                  <a:pt x="59570" y="69080"/>
                </a:lnTo>
                <a:lnTo>
                  <a:pt x="59560" y="69080"/>
                </a:lnTo>
                <a:lnTo>
                  <a:pt x="59550" y="69080"/>
                </a:lnTo>
                <a:lnTo>
                  <a:pt x="59540" y="69080"/>
                </a:lnTo>
                <a:lnTo>
                  <a:pt x="59530" y="69080"/>
                </a:lnTo>
                <a:lnTo>
                  <a:pt x="59530" y="69090"/>
                </a:lnTo>
                <a:lnTo>
                  <a:pt x="59520" y="69090"/>
                </a:lnTo>
                <a:lnTo>
                  <a:pt x="59510" y="69090"/>
                </a:lnTo>
                <a:lnTo>
                  <a:pt x="59500" y="69090"/>
                </a:lnTo>
                <a:lnTo>
                  <a:pt x="59500" y="69080"/>
                </a:lnTo>
                <a:lnTo>
                  <a:pt x="59500" y="69090"/>
                </a:lnTo>
                <a:lnTo>
                  <a:pt x="59510" y="69090"/>
                </a:lnTo>
                <a:lnTo>
                  <a:pt x="59520" y="69090"/>
                </a:lnTo>
                <a:lnTo>
                  <a:pt x="59520" y="69100"/>
                </a:lnTo>
                <a:lnTo>
                  <a:pt x="59520" y="69110"/>
                </a:lnTo>
                <a:lnTo>
                  <a:pt x="59510" y="69110"/>
                </a:lnTo>
                <a:lnTo>
                  <a:pt x="59510" y="69120"/>
                </a:lnTo>
                <a:lnTo>
                  <a:pt x="59510" y="69130"/>
                </a:lnTo>
                <a:lnTo>
                  <a:pt x="59510" y="69120"/>
                </a:lnTo>
                <a:lnTo>
                  <a:pt x="59510" y="69130"/>
                </a:lnTo>
                <a:lnTo>
                  <a:pt x="59500" y="69130"/>
                </a:lnTo>
                <a:lnTo>
                  <a:pt x="59510" y="69130"/>
                </a:lnTo>
                <a:lnTo>
                  <a:pt x="59500" y="69130"/>
                </a:lnTo>
                <a:lnTo>
                  <a:pt x="59500" y="69140"/>
                </a:lnTo>
                <a:lnTo>
                  <a:pt x="59500" y="69150"/>
                </a:lnTo>
                <a:lnTo>
                  <a:pt x="59490" y="69150"/>
                </a:lnTo>
                <a:lnTo>
                  <a:pt x="59490" y="69160"/>
                </a:lnTo>
                <a:lnTo>
                  <a:pt x="59490" y="69170"/>
                </a:lnTo>
                <a:lnTo>
                  <a:pt x="59490" y="69180"/>
                </a:lnTo>
                <a:lnTo>
                  <a:pt x="59490" y="69190"/>
                </a:lnTo>
                <a:lnTo>
                  <a:pt x="59490" y="69200"/>
                </a:lnTo>
                <a:lnTo>
                  <a:pt x="59480" y="69200"/>
                </a:lnTo>
                <a:lnTo>
                  <a:pt x="59480" y="69210"/>
                </a:lnTo>
                <a:lnTo>
                  <a:pt x="59480" y="69240"/>
                </a:lnTo>
                <a:lnTo>
                  <a:pt x="59480" y="69250"/>
                </a:lnTo>
                <a:lnTo>
                  <a:pt x="59480" y="69260"/>
                </a:lnTo>
                <a:lnTo>
                  <a:pt x="59480" y="69280"/>
                </a:lnTo>
                <a:lnTo>
                  <a:pt x="59480" y="69290"/>
                </a:lnTo>
                <a:lnTo>
                  <a:pt x="59480" y="69300"/>
                </a:lnTo>
                <a:lnTo>
                  <a:pt x="59490" y="69300"/>
                </a:lnTo>
                <a:lnTo>
                  <a:pt x="59490" y="69310"/>
                </a:lnTo>
                <a:lnTo>
                  <a:pt x="59490" y="69320"/>
                </a:lnTo>
                <a:lnTo>
                  <a:pt x="59490" y="69330"/>
                </a:lnTo>
                <a:lnTo>
                  <a:pt x="59480" y="69330"/>
                </a:lnTo>
                <a:lnTo>
                  <a:pt x="59480" y="69320"/>
                </a:lnTo>
                <a:lnTo>
                  <a:pt x="59470" y="69320"/>
                </a:lnTo>
                <a:lnTo>
                  <a:pt x="59440" y="69330"/>
                </a:lnTo>
                <a:lnTo>
                  <a:pt x="59430" y="69340"/>
                </a:lnTo>
                <a:lnTo>
                  <a:pt x="59420" y="69350"/>
                </a:lnTo>
                <a:lnTo>
                  <a:pt x="59410" y="69340"/>
                </a:lnTo>
                <a:lnTo>
                  <a:pt x="59410" y="69350"/>
                </a:lnTo>
                <a:lnTo>
                  <a:pt x="59410" y="69360"/>
                </a:lnTo>
                <a:lnTo>
                  <a:pt x="59410" y="69370"/>
                </a:lnTo>
                <a:lnTo>
                  <a:pt x="59410" y="69380"/>
                </a:lnTo>
                <a:lnTo>
                  <a:pt x="59400" y="69410"/>
                </a:lnTo>
                <a:lnTo>
                  <a:pt x="59390" y="69410"/>
                </a:lnTo>
                <a:lnTo>
                  <a:pt x="59370" y="69410"/>
                </a:lnTo>
                <a:lnTo>
                  <a:pt x="59370" y="69420"/>
                </a:lnTo>
                <a:lnTo>
                  <a:pt x="59370" y="69430"/>
                </a:lnTo>
                <a:lnTo>
                  <a:pt x="59390" y="69460"/>
                </a:lnTo>
                <a:lnTo>
                  <a:pt x="59390" y="69470"/>
                </a:lnTo>
                <a:lnTo>
                  <a:pt x="59400" y="69460"/>
                </a:lnTo>
                <a:lnTo>
                  <a:pt x="59410" y="69460"/>
                </a:lnTo>
                <a:lnTo>
                  <a:pt x="59420" y="69460"/>
                </a:lnTo>
                <a:lnTo>
                  <a:pt x="59420" y="69470"/>
                </a:lnTo>
                <a:lnTo>
                  <a:pt x="59430" y="69470"/>
                </a:lnTo>
                <a:lnTo>
                  <a:pt x="59440" y="69470"/>
                </a:lnTo>
                <a:lnTo>
                  <a:pt x="59450" y="69470"/>
                </a:lnTo>
                <a:lnTo>
                  <a:pt x="59440" y="69470"/>
                </a:lnTo>
                <a:lnTo>
                  <a:pt x="59440" y="69480"/>
                </a:lnTo>
                <a:lnTo>
                  <a:pt x="59450" y="69480"/>
                </a:lnTo>
                <a:lnTo>
                  <a:pt x="59460" y="69480"/>
                </a:lnTo>
                <a:lnTo>
                  <a:pt x="59470" y="69470"/>
                </a:lnTo>
                <a:lnTo>
                  <a:pt x="59480" y="69470"/>
                </a:lnTo>
                <a:lnTo>
                  <a:pt x="59480" y="69460"/>
                </a:lnTo>
                <a:lnTo>
                  <a:pt x="59480" y="69450"/>
                </a:lnTo>
                <a:lnTo>
                  <a:pt x="59470" y="69440"/>
                </a:lnTo>
                <a:lnTo>
                  <a:pt x="59470" y="69420"/>
                </a:lnTo>
                <a:lnTo>
                  <a:pt x="59460" y="69400"/>
                </a:lnTo>
                <a:lnTo>
                  <a:pt x="59460" y="69380"/>
                </a:lnTo>
                <a:lnTo>
                  <a:pt x="59460" y="69360"/>
                </a:lnTo>
                <a:lnTo>
                  <a:pt x="59450" y="69360"/>
                </a:lnTo>
                <a:lnTo>
                  <a:pt x="59460" y="69360"/>
                </a:lnTo>
                <a:lnTo>
                  <a:pt x="59460" y="69350"/>
                </a:lnTo>
                <a:lnTo>
                  <a:pt x="59480" y="69340"/>
                </a:lnTo>
                <a:lnTo>
                  <a:pt x="59490" y="69380"/>
                </a:lnTo>
                <a:lnTo>
                  <a:pt x="59490" y="69420"/>
                </a:lnTo>
                <a:lnTo>
                  <a:pt x="59500" y="69450"/>
                </a:lnTo>
                <a:lnTo>
                  <a:pt x="59510" y="69450"/>
                </a:lnTo>
                <a:lnTo>
                  <a:pt x="59510" y="69460"/>
                </a:lnTo>
                <a:lnTo>
                  <a:pt x="59510" y="69480"/>
                </a:lnTo>
                <a:lnTo>
                  <a:pt x="59520" y="69490"/>
                </a:lnTo>
                <a:lnTo>
                  <a:pt x="59520" y="69500"/>
                </a:lnTo>
                <a:lnTo>
                  <a:pt x="59510" y="69490"/>
                </a:lnTo>
                <a:lnTo>
                  <a:pt x="59510" y="69480"/>
                </a:lnTo>
                <a:lnTo>
                  <a:pt x="59500" y="69480"/>
                </a:lnTo>
                <a:lnTo>
                  <a:pt x="59500" y="69490"/>
                </a:lnTo>
                <a:lnTo>
                  <a:pt x="59490" y="69490"/>
                </a:lnTo>
                <a:lnTo>
                  <a:pt x="59490" y="69500"/>
                </a:lnTo>
                <a:lnTo>
                  <a:pt x="59480" y="69500"/>
                </a:lnTo>
                <a:lnTo>
                  <a:pt x="59480" y="69510"/>
                </a:lnTo>
                <a:lnTo>
                  <a:pt x="59480" y="69500"/>
                </a:lnTo>
                <a:lnTo>
                  <a:pt x="59470" y="69500"/>
                </a:lnTo>
                <a:lnTo>
                  <a:pt x="59460" y="69500"/>
                </a:lnTo>
                <a:lnTo>
                  <a:pt x="59450" y="69520"/>
                </a:lnTo>
                <a:lnTo>
                  <a:pt x="59450" y="69510"/>
                </a:lnTo>
                <a:lnTo>
                  <a:pt x="59440" y="69510"/>
                </a:lnTo>
                <a:lnTo>
                  <a:pt x="59440" y="69500"/>
                </a:lnTo>
                <a:lnTo>
                  <a:pt x="59430" y="69500"/>
                </a:lnTo>
                <a:lnTo>
                  <a:pt x="59430" y="69510"/>
                </a:lnTo>
                <a:lnTo>
                  <a:pt x="59420" y="69510"/>
                </a:lnTo>
                <a:lnTo>
                  <a:pt x="59410" y="69510"/>
                </a:lnTo>
                <a:lnTo>
                  <a:pt x="59410" y="69520"/>
                </a:lnTo>
                <a:lnTo>
                  <a:pt x="59400" y="69520"/>
                </a:lnTo>
                <a:lnTo>
                  <a:pt x="59400" y="69530"/>
                </a:lnTo>
                <a:lnTo>
                  <a:pt x="59400" y="69540"/>
                </a:lnTo>
                <a:lnTo>
                  <a:pt x="59390" y="69550"/>
                </a:lnTo>
                <a:lnTo>
                  <a:pt x="59390" y="69560"/>
                </a:lnTo>
                <a:lnTo>
                  <a:pt x="59390" y="69550"/>
                </a:lnTo>
                <a:lnTo>
                  <a:pt x="59380" y="69550"/>
                </a:lnTo>
                <a:lnTo>
                  <a:pt x="59370" y="69550"/>
                </a:lnTo>
                <a:lnTo>
                  <a:pt x="59380" y="69550"/>
                </a:lnTo>
                <a:lnTo>
                  <a:pt x="59390" y="69550"/>
                </a:lnTo>
                <a:lnTo>
                  <a:pt x="59390" y="69560"/>
                </a:lnTo>
                <a:lnTo>
                  <a:pt x="59390" y="69570"/>
                </a:lnTo>
                <a:lnTo>
                  <a:pt x="59380" y="69570"/>
                </a:lnTo>
                <a:lnTo>
                  <a:pt x="59370" y="69570"/>
                </a:lnTo>
                <a:lnTo>
                  <a:pt x="59370" y="69580"/>
                </a:lnTo>
                <a:lnTo>
                  <a:pt x="59370" y="69590"/>
                </a:lnTo>
                <a:lnTo>
                  <a:pt x="59360" y="69590"/>
                </a:lnTo>
                <a:lnTo>
                  <a:pt x="59360" y="69600"/>
                </a:lnTo>
                <a:lnTo>
                  <a:pt x="59360" y="69610"/>
                </a:lnTo>
                <a:lnTo>
                  <a:pt x="59360" y="69620"/>
                </a:lnTo>
                <a:lnTo>
                  <a:pt x="59360" y="69640"/>
                </a:lnTo>
                <a:lnTo>
                  <a:pt x="59360" y="69650"/>
                </a:lnTo>
                <a:lnTo>
                  <a:pt x="59350" y="69650"/>
                </a:lnTo>
                <a:lnTo>
                  <a:pt x="59350" y="69660"/>
                </a:lnTo>
                <a:lnTo>
                  <a:pt x="59350" y="69670"/>
                </a:lnTo>
                <a:lnTo>
                  <a:pt x="59340" y="69670"/>
                </a:lnTo>
                <a:lnTo>
                  <a:pt x="59340" y="69680"/>
                </a:lnTo>
                <a:lnTo>
                  <a:pt x="59330" y="69680"/>
                </a:lnTo>
                <a:lnTo>
                  <a:pt x="59330" y="69670"/>
                </a:lnTo>
                <a:lnTo>
                  <a:pt x="59320" y="69670"/>
                </a:lnTo>
                <a:lnTo>
                  <a:pt x="59310" y="69650"/>
                </a:lnTo>
                <a:lnTo>
                  <a:pt x="59300" y="69650"/>
                </a:lnTo>
                <a:lnTo>
                  <a:pt x="59290" y="69670"/>
                </a:lnTo>
                <a:lnTo>
                  <a:pt x="59280" y="69660"/>
                </a:lnTo>
                <a:lnTo>
                  <a:pt x="59260" y="69680"/>
                </a:lnTo>
                <a:lnTo>
                  <a:pt x="59250" y="69680"/>
                </a:lnTo>
                <a:lnTo>
                  <a:pt x="59240" y="69660"/>
                </a:lnTo>
                <a:lnTo>
                  <a:pt x="59220" y="69670"/>
                </a:lnTo>
                <a:lnTo>
                  <a:pt x="59220" y="69660"/>
                </a:lnTo>
                <a:lnTo>
                  <a:pt x="59220" y="69650"/>
                </a:lnTo>
                <a:lnTo>
                  <a:pt x="59240" y="69640"/>
                </a:lnTo>
                <a:lnTo>
                  <a:pt x="59260" y="69640"/>
                </a:lnTo>
                <a:lnTo>
                  <a:pt x="59270" y="69640"/>
                </a:lnTo>
                <a:lnTo>
                  <a:pt x="59290" y="69640"/>
                </a:lnTo>
                <a:lnTo>
                  <a:pt x="59300" y="69640"/>
                </a:lnTo>
                <a:lnTo>
                  <a:pt x="59310" y="69640"/>
                </a:lnTo>
                <a:lnTo>
                  <a:pt x="59320" y="69640"/>
                </a:lnTo>
                <a:lnTo>
                  <a:pt x="59330" y="69630"/>
                </a:lnTo>
                <a:lnTo>
                  <a:pt x="59330" y="69640"/>
                </a:lnTo>
                <a:lnTo>
                  <a:pt x="59340" y="69640"/>
                </a:lnTo>
                <a:lnTo>
                  <a:pt x="59340" y="69630"/>
                </a:lnTo>
                <a:lnTo>
                  <a:pt x="59340" y="69620"/>
                </a:lnTo>
                <a:lnTo>
                  <a:pt x="59320" y="69610"/>
                </a:lnTo>
                <a:lnTo>
                  <a:pt x="59310" y="69610"/>
                </a:lnTo>
                <a:lnTo>
                  <a:pt x="59310" y="69620"/>
                </a:lnTo>
                <a:lnTo>
                  <a:pt x="59310" y="69630"/>
                </a:lnTo>
                <a:lnTo>
                  <a:pt x="59300" y="69630"/>
                </a:lnTo>
                <a:lnTo>
                  <a:pt x="59290" y="69630"/>
                </a:lnTo>
                <a:lnTo>
                  <a:pt x="59280" y="69630"/>
                </a:lnTo>
                <a:lnTo>
                  <a:pt x="59270" y="69630"/>
                </a:lnTo>
                <a:lnTo>
                  <a:pt x="59240" y="69630"/>
                </a:lnTo>
                <a:lnTo>
                  <a:pt x="59200" y="69660"/>
                </a:lnTo>
                <a:lnTo>
                  <a:pt x="59210" y="69670"/>
                </a:lnTo>
                <a:lnTo>
                  <a:pt x="59200" y="69670"/>
                </a:lnTo>
                <a:lnTo>
                  <a:pt x="59190" y="69680"/>
                </a:lnTo>
                <a:lnTo>
                  <a:pt x="59180" y="69680"/>
                </a:lnTo>
                <a:lnTo>
                  <a:pt x="59160" y="69670"/>
                </a:lnTo>
                <a:lnTo>
                  <a:pt x="59140" y="69670"/>
                </a:lnTo>
                <a:lnTo>
                  <a:pt x="59130" y="69670"/>
                </a:lnTo>
                <a:lnTo>
                  <a:pt x="59110" y="69680"/>
                </a:lnTo>
                <a:lnTo>
                  <a:pt x="59090" y="69700"/>
                </a:lnTo>
                <a:lnTo>
                  <a:pt x="59060" y="69720"/>
                </a:lnTo>
                <a:lnTo>
                  <a:pt x="59070" y="69730"/>
                </a:lnTo>
                <a:lnTo>
                  <a:pt x="59060" y="69730"/>
                </a:lnTo>
                <a:lnTo>
                  <a:pt x="59050" y="69720"/>
                </a:lnTo>
                <a:lnTo>
                  <a:pt x="59040" y="69730"/>
                </a:lnTo>
                <a:lnTo>
                  <a:pt x="59020" y="69750"/>
                </a:lnTo>
                <a:lnTo>
                  <a:pt x="59010" y="69750"/>
                </a:lnTo>
                <a:lnTo>
                  <a:pt x="59000" y="69760"/>
                </a:lnTo>
                <a:lnTo>
                  <a:pt x="58990" y="69780"/>
                </a:lnTo>
                <a:lnTo>
                  <a:pt x="58990" y="69790"/>
                </a:lnTo>
                <a:lnTo>
                  <a:pt x="58980" y="69790"/>
                </a:lnTo>
                <a:lnTo>
                  <a:pt x="58980" y="69800"/>
                </a:lnTo>
                <a:lnTo>
                  <a:pt x="58970" y="69800"/>
                </a:lnTo>
                <a:lnTo>
                  <a:pt x="58960" y="69800"/>
                </a:lnTo>
                <a:lnTo>
                  <a:pt x="58950" y="69810"/>
                </a:lnTo>
                <a:lnTo>
                  <a:pt x="58930" y="69830"/>
                </a:lnTo>
                <a:lnTo>
                  <a:pt x="58930" y="69850"/>
                </a:lnTo>
                <a:lnTo>
                  <a:pt x="58920" y="69850"/>
                </a:lnTo>
                <a:lnTo>
                  <a:pt x="58910" y="69850"/>
                </a:lnTo>
                <a:lnTo>
                  <a:pt x="58900" y="69860"/>
                </a:lnTo>
                <a:lnTo>
                  <a:pt x="58880" y="69880"/>
                </a:lnTo>
                <a:lnTo>
                  <a:pt x="58870" y="69890"/>
                </a:lnTo>
                <a:lnTo>
                  <a:pt x="58870" y="69900"/>
                </a:lnTo>
                <a:lnTo>
                  <a:pt x="58850" y="69930"/>
                </a:lnTo>
                <a:lnTo>
                  <a:pt x="58830" y="69940"/>
                </a:lnTo>
                <a:lnTo>
                  <a:pt x="58830" y="69950"/>
                </a:lnTo>
                <a:lnTo>
                  <a:pt x="58840" y="69950"/>
                </a:lnTo>
                <a:lnTo>
                  <a:pt x="58850" y="69950"/>
                </a:lnTo>
                <a:lnTo>
                  <a:pt x="58850" y="69960"/>
                </a:lnTo>
                <a:lnTo>
                  <a:pt x="58840" y="69960"/>
                </a:lnTo>
                <a:lnTo>
                  <a:pt x="58840" y="69970"/>
                </a:lnTo>
                <a:lnTo>
                  <a:pt x="58840" y="69980"/>
                </a:lnTo>
                <a:lnTo>
                  <a:pt x="58840" y="69990"/>
                </a:lnTo>
                <a:lnTo>
                  <a:pt x="58840" y="70000"/>
                </a:lnTo>
                <a:lnTo>
                  <a:pt x="58840" y="70010"/>
                </a:lnTo>
                <a:lnTo>
                  <a:pt x="58830" y="70010"/>
                </a:lnTo>
                <a:lnTo>
                  <a:pt x="58830" y="70020"/>
                </a:lnTo>
                <a:lnTo>
                  <a:pt x="58830" y="70030"/>
                </a:lnTo>
                <a:lnTo>
                  <a:pt x="58830" y="70040"/>
                </a:lnTo>
                <a:lnTo>
                  <a:pt x="58830" y="70050"/>
                </a:lnTo>
                <a:lnTo>
                  <a:pt x="58820" y="70050"/>
                </a:lnTo>
                <a:lnTo>
                  <a:pt x="58820" y="70060"/>
                </a:lnTo>
                <a:lnTo>
                  <a:pt x="58820" y="70070"/>
                </a:lnTo>
                <a:lnTo>
                  <a:pt x="58820" y="70080"/>
                </a:lnTo>
                <a:lnTo>
                  <a:pt x="58820" y="70090"/>
                </a:lnTo>
                <a:lnTo>
                  <a:pt x="58820" y="70080"/>
                </a:lnTo>
                <a:lnTo>
                  <a:pt x="58810" y="70080"/>
                </a:lnTo>
                <a:lnTo>
                  <a:pt x="58810" y="70070"/>
                </a:lnTo>
                <a:lnTo>
                  <a:pt x="58810" y="70060"/>
                </a:lnTo>
                <a:lnTo>
                  <a:pt x="58820" y="70060"/>
                </a:lnTo>
                <a:lnTo>
                  <a:pt x="58820" y="70050"/>
                </a:lnTo>
                <a:lnTo>
                  <a:pt x="58820" y="70040"/>
                </a:lnTo>
                <a:lnTo>
                  <a:pt x="58810" y="70040"/>
                </a:lnTo>
                <a:lnTo>
                  <a:pt x="58810" y="70030"/>
                </a:lnTo>
                <a:lnTo>
                  <a:pt x="58800" y="70030"/>
                </a:lnTo>
                <a:lnTo>
                  <a:pt x="58800" y="70020"/>
                </a:lnTo>
                <a:lnTo>
                  <a:pt x="58800" y="70030"/>
                </a:lnTo>
                <a:lnTo>
                  <a:pt x="58790" y="70030"/>
                </a:lnTo>
                <a:lnTo>
                  <a:pt x="58790" y="70040"/>
                </a:lnTo>
                <a:lnTo>
                  <a:pt x="58780" y="70040"/>
                </a:lnTo>
                <a:lnTo>
                  <a:pt x="58780" y="70050"/>
                </a:lnTo>
                <a:lnTo>
                  <a:pt x="58780" y="70060"/>
                </a:lnTo>
                <a:lnTo>
                  <a:pt x="58790" y="70060"/>
                </a:lnTo>
                <a:lnTo>
                  <a:pt x="58800" y="70060"/>
                </a:lnTo>
                <a:lnTo>
                  <a:pt x="58790" y="70060"/>
                </a:lnTo>
                <a:lnTo>
                  <a:pt x="58790" y="70070"/>
                </a:lnTo>
                <a:lnTo>
                  <a:pt x="58780" y="70070"/>
                </a:lnTo>
                <a:lnTo>
                  <a:pt x="58780" y="70080"/>
                </a:lnTo>
                <a:lnTo>
                  <a:pt x="58790" y="70080"/>
                </a:lnTo>
                <a:lnTo>
                  <a:pt x="58790" y="70090"/>
                </a:lnTo>
                <a:lnTo>
                  <a:pt x="58790" y="70080"/>
                </a:lnTo>
                <a:lnTo>
                  <a:pt x="58800" y="70080"/>
                </a:lnTo>
                <a:lnTo>
                  <a:pt x="58810" y="70080"/>
                </a:lnTo>
                <a:lnTo>
                  <a:pt x="58810" y="70090"/>
                </a:lnTo>
                <a:lnTo>
                  <a:pt x="58810" y="70100"/>
                </a:lnTo>
                <a:lnTo>
                  <a:pt x="58800" y="70100"/>
                </a:lnTo>
                <a:lnTo>
                  <a:pt x="58800" y="70110"/>
                </a:lnTo>
                <a:lnTo>
                  <a:pt x="58800" y="70120"/>
                </a:lnTo>
                <a:lnTo>
                  <a:pt x="58790" y="70120"/>
                </a:lnTo>
                <a:lnTo>
                  <a:pt x="58790" y="70110"/>
                </a:lnTo>
                <a:lnTo>
                  <a:pt x="58770" y="70120"/>
                </a:lnTo>
                <a:lnTo>
                  <a:pt x="58760" y="70110"/>
                </a:lnTo>
                <a:lnTo>
                  <a:pt x="58740" y="70120"/>
                </a:lnTo>
                <a:lnTo>
                  <a:pt x="58730" y="70130"/>
                </a:lnTo>
                <a:lnTo>
                  <a:pt x="58720" y="70130"/>
                </a:lnTo>
                <a:lnTo>
                  <a:pt x="58720" y="70120"/>
                </a:lnTo>
                <a:lnTo>
                  <a:pt x="58710" y="70120"/>
                </a:lnTo>
                <a:lnTo>
                  <a:pt x="58710" y="70110"/>
                </a:lnTo>
                <a:lnTo>
                  <a:pt x="58680" y="70120"/>
                </a:lnTo>
                <a:lnTo>
                  <a:pt x="58680" y="70110"/>
                </a:lnTo>
                <a:lnTo>
                  <a:pt x="58670" y="70110"/>
                </a:lnTo>
                <a:lnTo>
                  <a:pt x="58670" y="70100"/>
                </a:lnTo>
                <a:lnTo>
                  <a:pt x="58680" y="70100"/>
                </a:lnTo>
                <a:lnTo>
                  <a:pt x="58670" y="70100"/>
                </a:lnTo>
                <a:lnTo>
                  <a:pt x="58670" y="70090"/>
                </a:lnTo>
                <a:lnTo>
                  <a:pt x="58670" y="70080"/>
                </a:lnTo>
                <a:lnTo>
                  <a:pt x="58680" y="70080"/>
                </a:lnTo>
                <a:lnTo>
                  <a:pt x="58700" y="70090"/>
                </a:lnTo>
                <a:lnTo>
                  <a:pt x="58710" y="70100"/>
                </a:lnTo>
                <a:lnTo>
                  <a:pt x="58720" y="70100"/>
                </a:lnTo>
                <a:lnTo>
                  <a:pt x="58730" y="70100"/>
                </a:lnTo>
                <a:lnTo>
                  <a:pt x="58740" y="70090"/>
                </a:lnTo>
                <a:lnTo>
                  <a:pt x="58740" y="70080"/>
                </a:lnTo>
                <a:lnTo>
                  <a:pt x="58750" y="70080"/>
                </a:lnTo>
                <a:lnTo>
                  <a:pt x="58750" y="70070"/>
                </a:lnTo>
                <a:lnTo>
                  <a:pt x="58750" y="70060"/>
                </a:lnTo>
                <a:lnTo>
                  <a:pt x="58770" y="70040"/>
                </a:lnTo>
                <a:lnTo>
                  <a:pt x="58770" y="70030"/>
                </a:lnTo>
                <a:lnTo>
                  <a:pt x="58760" y="70020"/>
                </a:lnTo>
                <a:lnTo>
                  <a:pt x="58750" y="70010"/>
                </a:lnTo>
                <a:lnTo>
                  <a:pt x="58740" y="70010"/>
                </a:lnTo>
                <a:lnTo>
                  <a:pt x="58750" y="70030"/>
                </a:lnTo>
                <a:lnTo>
                  <a:pt x="58740" y="70040"/>
                </a:lnTo>
                <a:lnTo>
                  <a:pt x="58720" y="70040"/>
                </a:lnTo>
                <a:lnTo>
                  <a:pt x="58710" y="70040"/>
                </a:lnTo>
                <a:lnTo>
                  <a:pt x="58700" y="70040"/>
                </a:lnTo>
                <a:lnTo>
                  <a:pt x="58680" y="70060"/>
                </a:lnTo>
                <a:lnTo>
                  <a:pt x="58680" y="70070"/>
                </a:lnTo>
                <a:lnTo>
                  <a:pt x="58670" y="70070"/>
                </a:lnTo>
                <a:lnTo>
                  <a:pt x="58630" y="70070"/>
                </a:lnTo>
                <a:lnTo>
                  <a:pt x="58620" y="70060"/>
                </a:lnTo>
                <a:lnTo>
                  <a:pt x="58610" y="70060"/>
                </a:lnTo>
                <a:lnTo>
                  <a:pt x="58600" y="70070"/>
                </a:lnTo>
                <a:lnTo>
                  <a:pt x="58590" y="70070"/>
                </a:lnTo>
                <a:lnTo>
                  <a:pt x="58580" y="70070"/>
                </a:lnTo>
                <a:lnTo>
                  <a:pt x="58570" y="70070"/>
                </a:lnTo>
                <a:lnTo>
                  <a:pt x="58570" y="70080"/>
                </a:lnTo>
                <a:lnTo>
                  <a:pt x="58560" y="70080"/>
                </a:lnTo>
                <a:lnTo>
                  <a:pt x="58550" y="70080"/>
                </a:lnTo>
                <a:lnTo>
                  <a:pt x="58530" y="70090"/>
                </a:lnTo>
                <a:lnTo>
                  <a:pt x="58520" y="70100"/>
                </a:lnTo>
                <a:lnTo>
                  <a:pt x="58510" y="70110"/>
                </a:lnTo>
                <a:lnTo>
                  <a:pt x="58500" y="70110"/>
                </a:lnTo>
                <a:lnTo>
                  <a:pt x="58490" y="70110"/>
                </a:lnTo>
                <a:lnTo>
                  <a:pt x="58490" y="70120"/>
                </a:lnTo>
                <a:lnTo>
                  <a:pt x="58470" y="70120"/>
                </a:lnTo>
                <a:lnTo>
                  <a:pt x="58460" y="70130"/>
                </a:lnTo>
                <a:lnTo>
                  <a:pt x="58450" y="70130"/>
                </a:lnTo>
                <a:lnTo>
                  <a:pt x="58450" y="70120"/>
                </a:lnTo>
                <a:lnTo>
                  <a:pt x="58450" y="70110"/>
                </a:lnTo>
                <a:lnTo>
                  <a:pt x="58450" y="70100"/>
                </a:lnTo>
                <a:lnTo>
                  <a:pt x="58440" y="70100"/>
                </a:lnTo>
                <a:lnTo>
                  <a:pt x="58440" y="70090"/>
                </a:lnTo>
                <a:lnTo>
                  <a:pt x="58430" y="70090"/>
                </a:lnTo>
                <a:lnTo>
                  <a:pt x="58420" y="70090"/>
                </a:lnTo>
                <a:lnTo>
                  <a:pt x="58400" y="70090"/>
                </a:lnTo>
                <a:lnTo>
                  <a:pt x="58390" y="70090"/>
                </a:lnTo>
                <a:lnTo>
                  <a:pt x="58380" y="70100"/>
                </a:lnTo>
                <a:lnTo>
                  <a:pt x="58350" y="70080"/>
                </a:lnTo>
                <a:lnTo>
                  <a:pt x="58350" y="70090"/>
                </a:lnTo>
                <a:lnTo>
                  <a:pt x="58350" y="70100"/>
                </a:lnTo>
                <a:lnTo>
                  <a:pt x="58350" y="70110"/>
                </a:lnTo>
                <a:lnTo>
                  <a:pt x="58360" y="70120"/>
                </a:lnTo>
                <a:lnTo>
                  <a:pt x="58360" y="70130"/>
                </a:lnTo>
                <a:lnTo>
                  <a:pt x="58350" y="70130"/>
                </a:lnTo>
                <a:lnTo>
                  <a:pt x="58350" y="70140"/>
                </a:lnTo>
                <a:lnTo>
                  <a:pt x="58350" y="70150"/>
                </a:lnTo>
                <a:lnTo>
                  <a:pt x="58340" y="70150"/>
                </a:lnTo>
                <a:lnTo>
                  <a:pt x="58340" y="70160"/>
                </a:lnTo>
                <a:lnTo>
                  <a:pt x="58340" y="70170"/>
                </a:lnTo>
                <a:lnTo>
                  <a:pt x="58330" y="70170"/>
                </a:lnTo>
                <a:lnTo>
                  <a:pt x="58330" y="70180"/>
                </a:lnTo>
                <a:lnTo>
                  <a:pt x="58330" y="70190"/>
                </a:lnTo>
                <a:lnTo>
                  <a:pt x="58330" y="70200"/>
                </a:lnTo>
                <a:lnTo>
                  <a:pt x="58330" y="70210"/>
                </a:lnTo>
                <a:lnTo>
                  <a:pt x="58320" y="70210"/>
                </a:lnTo>
                <a:lnTo>
                  <a:pt x="58320" y="70220"/>
                </a:lnTo>
                <a:lnTo>
                  <a:pt x="58320" y="70230"/>
                </a:lnTo>
                <a:lnTo>
                  <a:pt x="58310" y="70230"/>
                </a:lnTo>
                <a:lnTo>
                  <a:pt x="58310" y="70240"/>
                </a:lnTo>
                <a:lnTo>
                  <a:pt x="58310" y="70250"/>
                </a:lnTo>
                <a:lnTo>
                  <a:pt x="58310" y="70260"/>
                </a:lnTo>
                <a:lnTo>
                  <a:pt x="58300" y="70260"/>
                </a:lnTo>
                <a:lnTo>
                  <a:pt x="58300" y="70270"/>
                </a:lnTo>
                <a:lnTo>
                  <a:pt x="58300" y="70280"/>
                </a:lnTo>
                <a:lnTo>
                  <a:pt x="58310" y="70280"/>
                </a:lnTo>
                <a:lnTo>
                  <a:pt x="58310" y="70290"/>
                </a:lnTo>
                <a:lnTo>
                  <a:pt x="58320" y="70290"/>
                </a:lnTo>
                <a:lnTo>
                  <a:pt x="58330" y="70290"/>
                </a:lnTo>
                <a:lnTo>
                  <a:pt x="58320" y="70300"/>
                </a:lnTo>
                <a:lnTo>
                  <a:pt x="58310" y="70300"/>
                </a:lnTo>
                <a:lnTo>
                  <a:pt x="58310" y="70290"/>
                </a:lnTo>
                <a:lnTo>
                  <a:pt x="58310" y="70300"/>
                </a:lnTo>
                <a:lnTo>
                  <a:pt x="58310" y="70310"/>
                </a:lnTo>
                <a:lnTo>
                  <a:pt x="58300" y="70310"/>
                </a:lnTo>
                <a:lnTo>
                  <a:pt x="58290" y="70300"/>
                </a:lnTo>
                <a:lnTo>
                  <a:pt x="58290" y="70290"/>
                </a:lnTo>
                <a:lnTo>
                  <a:pt x="58300" y="70290"/>
                </a:lnTo>
                <a:lnTo>
                  <a:pt x="58300" y="70260"/>
                </a:lnTo>
                <a:lnTo>
                  <a:pt x="58300" y="70240"/>
                </a:lnTo>
                <a:lnTo>
                  <a:pt x="58290" y="70260"/>
                </a:lnTo>
                <a:lnTo>
                  <a:pt x="58300" y="70280"/>
                </a:lnTo>
                <a:lnTo>
                  <a:pt x="58290" y="70280"/>
                </a:lnTo>
                <a:lnTo>
                  <a:pt x="58280" y="70270"/>
                </a:lnTo>
                <a:lnTo>
                  <a:pt x="58270" y="70270"/>
                </a:lnTo>
                <a:lnTo>
                  <a:pt x="58260" y="70280"/>
                </a:lnTo>
                <a:lnTo>
                  <a:pt x="58260" y="70290"/>
                </a:lnTo>
                <a:lnTo>
                  <a:pt x="58250" y="70280"/>
                </a:lnTo>
                <a:lnTo>
                  <a:pt x="58240" y="70290"/>
                </a:lnTo>
                <a:lnTo>
                  <a:pt x="58240" y="70310"/>
                </a:lnTo>
                <a:lnTo>
                  <a:pt x="58250" y="70320"/>
                </a:lnTo>
                <a:lnTo>
                  <a:pt x="58260" y="70320"/>
                </a:lnTo>
                <a:lnTo>
                  <a:pt x="58260" y="70310"/>
                </a:lnTo>
                <a:lnTo>
                  <a:pt x="58280" y="70280"/>
                </a:lnTo>
                <a:lnTo>
                  <a:pt x="58280" y="70290"/>
                </a:lnTo>
                <a:lnTo>
                  <a:pt x="58280" y="70300"/>
                </a:lnTo>
                <a:lnTo>
                  <a:pt x="58280" y="70310"/>
                </a:lnTo>
                <a:lnTo>
                  <a:pt x="58290" y="70320"/>
                </a:lnTo>
                <a:lnTo>
                  <a:pt x="58300" y="70310"/>
                </a:lnTo>
                <a:lnTo>
                  <a:pt x="58310" y="70320"/>
                </a:lnTo>
                <a:lnTo>
                  <a:pt x="58320" y="70310"/>
                </a:lnTo>
                <a:lnTo>
                  <a:pt x="58330" y="70320"/>
                </a:lnTo>
                <a:lnTo>
                  <a:pt x="58340" y="70320"/>
                </a:lnTo>
                <a:lnTo>
                  <a:pt x="58340" y="70330"/>
                </a:lnTo>
                <a:lnTo>
                  <a:pt x="58340" y="70340"/>
                </a:lnTo>
                <a:lnTo>
                  <a:pt x="58340" y="70350"/>
                </a:lnTo>
                <a:lnTo>
                  <a:pt x="58330" y="70350"/>
                </a:lnTo>
                <a:lnTo>
                  <a:pt x="58330" y="70360"/>
                </a:lnTo>
                <a:lnTo>
                  <a:pt x="58320" y="70360"/>
                </a:lnTo>
                <a:lnTo>
                  <a:pt x="58320" y="70350"/>
                </a:lnTo>
                <a:lnTo>
                  <a:pt x="58320" y="70360"/>
                </a:lnTo>
                <a:lnTo>
                  <a:pt x="58310" y="70360"/>
                </a:lnTo>
                <a:lnTo>
                  <a:pt x="58320" y="70360"/>
                </a:lnTo>
                <a:lnTo>
                  <a:pt x="58320" y="70370"/>
                </a:lnTo>
                <a:lnTo>
                  <a:pt x="58320" y="70380"/>
                </a:lnTo>
                <a:lnTo>
                  <a:pt x="58320" y="70390"/>
                </a:lnTo>
                <a:lnTo>
                  <a:pt x="58310" y="70390"/>
                </a:lnTo>
                <a:lnTo>
                  <a:pt x="58310" y="70380"/>
                </a:lnTo>
                <a:lnTo>
                  <a:pt x="58300" y="70380"/>
                </a:lnTo>
                <a:lnTo>
                  <a:pt x="58290" y="70370"/>
                </a:lnTo>
                <a:lnTo>
                  <a:pt x="58290" y="70380"/>
                </a:lnTo>
                <a:lnTo>
                  <a:pt x="58280" y="70380"/>
                </a:lnTo>
                <a:lnTo>
                  <a:pt x="58280" y="70390"/>
                </a:lnTo>
                <a:lnTo>
                  <a:pt x="58280" y="70400"/>
                </a:lnTo>
                <a:lnTo>
                  <a:pt x="58290" y="70400"/>
                </a:lnTo>
                <a:lnTo>
                  <a:pt x="58290" y="70410"/>
                </a:lnTo>
                <a:lnTo>
                  <a:pt x="58280" y="70410"/>
                </a:lnTo>
                <a:lnTo>
                  <a:pt x="58280" y="70400"/>
                </a:lnTo>
                <a:lnTo>
                  <a:pt x="58270" y="70400"/>
                </a:lnTo>
                <a:lnTo>
                  <a:pt x="58260" y="70390"/>
                </a:lnTo>
                <a:lnTo>
                  <a:pt x="58260" y="70380"/>
                </a:lnTo>
                <a:lnTo>
                  <a:pt x="58270" y="70380"/>
                </a:lnTo>
                <a:lnTo>
                  <a:pt x="58270" y="70370"/>
                </a:lnTo>
                <a:lnTo>
                  <a:pt x="58270" y="70360"/>
                </a:lnTo>
                <a:lnTo>
                  <a:pt x="58260" y="70360"/>
                </a:lnTo>
                <a:lnTo>
                  <a:pt x="58260" y="70350"/>
                </a:lnTo>
                <a:lnTo>
                  <a:pt x="58250" y="70350"/>
                </a:lnTo>
                <a:lnTo>
                  <a:pt x="58240" y="70350"/>
                </a:lnTo>
                <a:lnTo>
                  <a:pt x="58230" y="70350"/>
                </a:lnTo>
                <a:lnTo>
                  <a:pt x="58220" y="70350"/>
                </a:lnTo>
                <a:lnTo>
                  <a:pt x="58220" y="70360"/>
                </a:lnTo>
                <a:lnTo>
                  <a:pt x="58210" y="70360"/>
                </a:lnTo>
                <a:lnTo>
                  <a:pt x="58200" y="70360"/>
                </a:lnTo>
                <a:lnTo>
                  <a:pt x="58190" y="70360"/>
                </a:lnTo>
                <a:lnTo>
                  <a:pt x="58180" y="70360"/>
                </a:lnTo>
                <a:lnTo>
                  <a:pt x="58170" y="70360"/>
                </a:lnTo>
                <a:lnTo>
                  <a:pt x="58170" y="70370"/>
                </a:lnTo>
                <a:lnTo>
                  <a:pt x="58160" y="70370"/>
                </a:lnTo>
                <a:lnTo>
                  <a:pt x="58150" y="70370"/>
                </a:lnTo>
                <a:lnTo>
                  <a:pt x="58150" y="70380"/>
                </a:lnTo>
                <a:lnTo>
                  <a:pt x="58140" y="70410"/>
                </a:lnTo>
                <a:lnTo>
                  <a:pt x="58140" y="70420"/>
                </a:lnTo>
                <a:lnTo>
                  <a:pt x="58150" y="70420"/>
                </a:lnTo>
                <a:lnTo>
                  <a:pt x="58150" y="70430"/>
                </a:lnTo>
                <a:lnTo>
                  <a:pt x="58150" y="70440"/>
                </a:lnTo>
                <a:lnTo>
                  <a:pt x="58160" y="70440"/>
                </a:lnTo>
                <a:lnTo>
                  <a:pt x="58160" y="70450"/>
                </a:lnTo>
                <a:lnTo>
                  <a:pt x="58150" y="70450"/>
                </a:lnTo>
                <a:lnTo>
                  <a:pt x="58140" y="70440"/>
                </a:lnTo>
                <a:lnTo>
                  <a:pt x="58130" y="70430"/>
                </a:lnTo>
                <a:lnTo>
                  <a:pt x="58130" y="70440"/>
                </a:lnTo>
                <a:lnTo>
                  <a:pt x="58120" y="70440"/>
                </a:lnTo>
                <a:lnTo>
                  <a:pt x="58120" y="70450"/>
                </a:lnTo>
                <a:lnTo>
                  <a:pt x="58110" y="70450"/>
                </a:lnTo>
                <a:lnTo>
                  <a:pt x="58110" y="70440"/>
                </a:lnTo>
                <a:lnTo>
                  <a:pt x="58100" y="70440"/>
                </a:lnTo>
                <a:lnTo>
                  <a:pt x="58100" y="70450"/>
                </a:lnTo>
                <a:lnTo>
                  <a:pt x="58100" y="70460"/>
                </a:lnTo>
                <a:lnTo>
                  <a:pt x="58090" y="70460"/>
                </a:lnTo>
                <a:lnTo>
                  <a:pt x="58090" y="70470"/>
                </a:lnTo>
                <a:lnTo>
                  <a:pt x="58080" y="70460"/>
                </a:lnTo>
                <a:lnTo>
                  <a:pt x="58080" y="70450"/>
                </a:lnTo>
                <a:lnTo>
                  <a:pt x="58080" y="70430"/>
                </a:lnTo>
                <a:lnTo>
                  <a:pt x="58080" y="70420"/>
                </a:lnTo>
                <a:lnTo>
                  <a:pt x="58080" y="70410"/>
                </a:lnTo>
                <a:lnTo>
                  <a:pt x="58090" y="70410"/>
                </a:lnTo>
                <a:lnTo>
                  <a:pt x="58090" y="70400"/>
                </a:lnTo>
                <a:lnTo>
                  <a:pt x="58080" y="70390"/>
                </a:lnTo>
                <a:lnTo>
                  <a:pt x="58070" y="70390"/>
                </a:lnTo>
                <a:lnTo>
                  <a:pt x="58060" y="70390"/>
                </a:lnTo>
                <a:lnTo>
                  <a:pt x="58060" y="70380"/>
                </a:lnTo>
                <a:lnTo>
                  <a:pt x="58050" y="70370"/>
                </a:lnTo>
                <a:lnTo>
                  <a:pt x="58050" y="70380"/>
                </a:lnTo>
                <a:lnTo>
                  <a:pt x="58040" y="70370"/>
                </a:lnTo>
                <a:lnTo>
                  <a:pt x="58050" y="70370"/>
                </a:lnTo>
                <a:lnTo>
                  <a:pt x="58050" y="70360"/>
                </a:lnTo>
                <a:lnTo>
                  <a:pt x="58060" y="70360"/>
                </a:lnTo>
                <a:lnTo>
                  <a:pt x="58060" y="70350"/>
                </a:lnTo>
                <a:lnTo>
                  <a:pt x="58070" y="70350"/>
                </a:lnTo>
                <a:lnTo>
                  <a:pt x="58080" y="70350"/>
                </a:lnTo>
                <a:lnTo>
                  <a:pt x="58090" y="70350"/>
                </a:lnTo>
                <a:lnTo>
                  <a:pt x="58090" y="70340"/>
                </a:lnTo>
                <a:lnTo>
                  <a:pt x="58090" y="70330"/>
                </a:lnTo>
                <a:lnTo>
                  <a:pt x="58080" y="70330"/>
                </a:lnTo>
                <a:lnTo>
                  <a:pt x="58080" y="70320"/>
                </a:lnTo>
                <a:lnTo>
                  <a:pt x="58080" y="70310"/>
                </a:lnTo>
                <a:lnTo>
                  <a:pt x="58070" y="70310"/>
                </a:lnTo>
                <a:lnTo>
                  <a:pt x="58070" y="70320"/>
                </a:lnTo>
                <a:lnTo>
                  <a:pt x="58080" y="70320"/>
                </a:lnTo>
                <a:lnTo>
                  <a:pt x="58070" y="70320"/>
                </a:lnTo>
                <a:lnTo>
                  <a:pt x="58070" y="70330"/>
                </a:lnTo>
                <a:lnTo>
                  <a:pt x="58060" y="70350"/>
                </a:lnTo>
                <a:lnTo>
                  <a:pt x="58040" y="70350"/>
                </a:lnTo>
                <a:lnTo>
                  <a:pt x="58030" y="70360"/>
                </a:lnTo>
                <a:lnTo>
                  <a:pt x="58030" y="70370"/>
                </a:lnTo>
                <a:lnTo>
                  <a:pt x="58020" y="70370"/>
                </a:lnTo>
                <a:lnTo>
                  <a:pt x="58030" y="70370"/>
                </a:lnTo>
                <a:lnTo>
                  <a:pt x="58040" y="70380"/>
                </a:lnTo>
                <a:lnTo>
                  <a:pt x="58040" y="70390"/>
                </a:lnTo>
                <a:lnTo>
                  <a:pt x="58040" y="70400"/>
                </a:lnTo>
                <a:lnTo>
                  <a:pt x="58030" y="70390"/>
                </a:lnTo>
                <a:lnTo>
                  <a:pt x="58030" y="70380"/>
                </a:lnTo>
                <a:lnTo>
                  <a:pt x="58010" y="70370"/>
                </a:lnTo>
                <a:lnTo>
                  <a:pt x="58000" y="70370"/>
                </a:lnTo>
                <a:lnTo>
                  <a:pt x="58000" y="70380"/>
                </a:lnTo>
                <a:lnTo>
                  <a:pt x="57990" y="70380"/>
                </a:lnTo>
                <a:lnTo>
                  <a:pt x="57980" y="70390"/>
                </a:lnTo>
                <a:lnTo>
                  <a:pt x="57970" y="70390"/>
                </a:lnTo>
                <a:lnTo>
                  <a:pt x="57970" y="70400"/>
                </a:lnTo>
                <a:lnTo>
                  <a:pt x="57970" y="70410"/>
                </a:lnTo>
                <a:lnTo>
                  <a:pt x="57960" y="70420"/>
                </a:lnTo>
                <a:lnTo>
                  <a:pt x="57950" y="70420"/>
                </a:lnTo>
                <a:lnTo>
                  <a:pt x="57950" y="70430"/>
                </a:lnTo>
                <a:lnTo>
                  <a:pt x="57950" y="70420"/>
                </a:lnTo>
                <a:lnTo>
                  <a:pt x="57940" y="70420"/>
                </a:lnTo>
                <a:lnTo>
                  <a:pt x="57940" y="70410"/>
                </a:lnTo>
                <a:lnTo>
                  <a:pt x="57930" y="70400"/>
                </a:lnTo>
                <a:lnTo>
                  <a:pt x="57940" y="70400"/>
                </a:lnTo>
                <a:lnTo>
                  <a:pt x="57930" y="70400"/>
                </a:lnTo>
                <a:lnTo>
                  <a:pt x="57950" y="70390"/>
                </a:lnTo>
                <a:lnTo>
                  <a:pt x="57960" y="70390"/>
                </a:lnTo>
                <a:lnTo>
                  <a:pt x="57960" y="70380"/>
                </a:lnTo>
                <a:lnTo>
                  <a:pt x="57970" y="70380"/>
                </a:lnTo>
                <a:lnTo>
                  <a:pt x="57970" y="70370"/>
                </a:lnTo>
                <a:lnTo>
                  <a:pt x="57970" y="70360"/>
                </a:lnTo>
                <a:lnTo>
                  <a:pt x="57980" y="70360"/>
                </a:lnTo>
                <a:lnTo>
                  <a:pt x="57980" y="70350"/>
                </a:lnTo>
                <a:lnTo>
                  <a:pt x="57970" y="70350"/>
                </a:lnTo>
                <a:lnTo>
                  <a:pt x="57970" y="70340"/>
                </a:lnTo>
                <a:lnTo>
                  <a:pt x="57980" y="70340"/>
                </a:lnTo>
                <a:lnTo>
                  <a:pt x="57970" y="70340"/>
                </a:lnTo>
                <a:lnTo>
                  <a:pt x="57970" y="70330"/>
                </a:lnTo>
                <a:lnTo>
                  <a:pt x="57970" y="70320"/>
                </a:lnTo>
                <a:lnTo>
                  <a:pt x="57970" y="70310"/>
                </a:lnTo>
                <a:lnTo>
                  <a:pt x="57960" y="70310"/>
                </a:lnTo>
                <a:lnTo>
                  <a:pt x="57950" y="70300"/>
                </a:lnTo>
                <a:lnTo>
                  <a:pt x="57950" y="70290"/>
                </a:lnTo>
                <a:lnTo>
                  <a:pt x="57940" y="70290"/>
                </a:lnTo>
                <a:lnTo>
                  <a:pt x="57930" y="70290"/>
                </a:lnTo>
                <a:lnTo>
                  <a:pt x="57930" y="70280"/>
                </a:lnTo>
                <a:lnTo>
                  <a:pt x="57920" y="70280"/>
                </a:lnTo>
                <a:lnTo>
                  <a:pt x="57910" y="70280"/>
                </a:lnTo>
                <a:lnTo>
                  <a:pt x="57900" y="70280"/>
                </a:lnTo>
                <a:lnTo>
                  <a:pt x="57900" y="70270"/>
                </a:lnTo>
                <a:lnTo>
                  <a:pt x="57890" y="70270"/>
                </a:lnTo>
                <a:lnTo>
                  <a:pt x="57880" y="70270"/>
                </a:lnTo>
                <a:lnTo>
                  <a:pt x="57870" y="70270"/>
                </a:lnTo>
                <a:lnTo>
                  <a:pt x="57870" y="70260"/>
                </a:lnTo>
                <a:lnTo>
                  <a:pt x="57860" y="70260"/>
                </a:lnTo>
                <a:lnTo>
                  <a:pt x="57840" y="70260"/>
                </a:lnTo>
                <a:lnTo>
                  <a:pt x="57810" y="70270"/>
                </a:lnTo>
                <a:lnTo>
                  <a:pt x="57800" y="70270"/>
                </a:lnTo>
                <a:lnTo>
                  <a:pt x="57790" y="70270"/>
                </a:lnTo>
                <a:lnTo>
                  <a:pt x="57780" y="70270"/>
                </a:lnTo>
                <a:lnTo>
                  <a:pt x="57770" y="70260"/>
                </a:lnTo>
                <a:lnTo>
                  <a:pt x="57760" y="70270"/>
                </a:lnTo>
                <a:lnTo>
                  <a:pt x="57760" y="70260"/>
                </a:lnTo>
                <a:lnTo>
                  <a:pt x="57740" y="70250"/>
                </a:lnTo>
                <a:lnTo>
                  <a:pt x="57730" y="70240"/>
                </a:lnTo>
                <a:lnTo>
                  <a:pt x="57720" y="70240"/>
                </a:lnTo>
                <a:lnTo>
                  <a:pt x="57690" y="70240"/>
                </a:lnTo>
                <a:lnTo>
                  <a:pt x="57630" y="70240"/>
                </a:lnTo>
                <a:lnTo>
                  <a:pt x="57630" y="70250"/>
                </a:lnTo>
                <a:lnTo>
                  <a:pt x="57620" y="70250"/>
                </a:lnTo>
                <a:lnTo>
                  <a:pt x="57610" y="70250"/>
                </a:lnTo>
                <a:lnTo>
                  <a:pt x="57600" y="70250"/>
                </a:lnTo>
                <a:lnTo>
                  <a:pt x="57590" y="70250"/>
                </a:lnTo>
                <a:lnTo>
                  <a:pt x="57570" y="70250"/>
                </a:lnTo>
                <a:lnTo>
                  <a:pt x="57560" y="70250"/>
                </a:lnTo>
                <a:lnTo>
                  <a:pt x="57550" y="70250"/>
                </a:lnTo>
                <a:lnTo>
                  <a:pt x="57550" y="70260"/>
                </a:lnTo>
                <a:lnTo>
                  <a:pt x="57540" y="70260"/>
                </a:lnTo>
                <a:lnTo>
                  <a:pt x="57530" y="70260"/>
                </a:lnTo>
                <a:lnTo>
                  <a:pt x="57530" y="70270"/>
                </a:lnTo>
                <a:lnTo>
                  <a:pt x="57500" y="70270"/>
                </a:lnTo>
                <a:lnTo>
                  <a:pt x="57490" y="70270"/>
                </a:lnTo>
                <a:lnTo>
                  <a:pt x="57470" y="70250"/>
                </a:lnTo>
                <a:lnTo>
                  <a:pt x="57460" y="70240"/>
                </a:lnTo>
                <a:lnTo>
                  <a:pt x="57460" y="70230"/>
                </a:lnTo>
                <a:lnTo>
                  <a:pt x="57450" y="70230"/>
                </a:lnTo>
                <a:lnTo>
                  <a:pt x="57460" y="70220"/>
                </a:lnTo>
                <a:lnTo>
                  <a:pt x="57460" y="70210"/>
                </a:lnTo>
                <a:lnTo>
                  <a:pt x="57460" y="70200"/>
                </a:lnTo>
                <a:lnTo>
                  <a:pt x="57440" y="70180"/>
                </a:lnTo>
                <a:lnTo>
                  <a:pt x="57430" y="70180"/>
                </a:lnTo>
                <a:lnTo>
                  <a:pt x="57430" y="70170"/>
                </a:lnTo>
                <a:lnTo>
                  <a:pt x="57430" y="70180"/>
                </a:lnTo>
                <a:lnTo>
                  <a:pt x="57430" y="70170"/>
                </a:lnTo>
                <a:lnTo>
                  <a:pt x="57420" y="70170"/>
                </a:lnTo>
                <a:lnTo>
                  <a:pt x="57400" y="70150"/>
                </a:lnTo>
                <a:lnTo>
                  <a:pt x="57380" y="70140"/>
                </a:lnTo>
                <a:lnTo>
                  <a:pt x="57360" y="70140"/>
                </a:lnTo>
                <a:lnTo>
                  <a:pt x="57330" y="70140"/>
                </a:lnTo>
                <a:lnTo>
                  <a:pt x="57270" y="70150"/>
                </a:lnTo>
                <a:lnTo>
                  <a:pt x="57240" y="70150"/>
                </a:lnTo>
                <a:lnTo>
                  <a:pt x="57210" y="70130"/>
                </a:lnTo>
                <a:lnTo>
                  <a:pt x="57200" y="70120"/>
                </a:lnTo>
                <a:lnTo>
                  <a:pt x="57180" y="70100"/>
                </a:lnTo>
                <a:lnTo>
                  <a:pt x="57180" y="70090"/>
                </a:lnTo>
                <a:lnTo>
                  <a:pt x="57170" y="70090"/>
                </a:lnTo>
                <a:lnTo>
                  <a:pt x="57160" y="70070"/>
                </a:lnTo>
                <a:lnTo>
                  <a:pt x="57160" y="70080"/>
                </a:lnTo>
                <a:lnTo>
                  <a:pt x="57150" y="70080"/>
                </a:lnTo>
                <a:lnTo>
                  <a:pt x="57130" y="70070"/>
                </a:lnTo>
                <a:lnTo>
                  <a:pt x="57110" y="70060"/>
                </a:lnTo>
                <a:lnTo>
                  <a:pt x="57080" y="70060"/>
                </a:lnTo>
                <a:lnTo>
                  <a:pt x="57070" y="70060"/>
                </a:lnTo>
                <a:lnTo>
                  <a:pt x="57080" y="70050"/>
                </a:lnTo>
                <a:lnTo>
                  <a:pt x="57050" y="70040"/>
                </a:lnTo>
                <a:lnTo>
                  <a:pt x="57040" y="70030"/>
                </a:lnTo>
                <a:lnTo>
                  <a:pt x="57020" y="70020"/>
                </a:lnTo>
                <a:lnTo>
                  <a:pt x="57020" y="70030"/>
                </a:lnTo>
                <a:lnTo>
                  <a:pt x="57010" y="70010"/>
                </a:lnTo>
                <a:lnTo>
                  <a:pt x="57000" y="70010"/>
                </a:lnTo>
                <a:lnTo>
                  <a:pt x="57000" y="70000"/>
                </a:lnTo>
                <a:lnTo>
                  <a:pt x="56990" y="70000"/>
                </a:lnTo>
                <a:lnTo>
                  <a:pt x="56970" y="69980"/>
                </a:lnTo>
                <a:lnTo>
                  <a:pt x="56940" y="69970"/>
                </a:lnTo>
                <a:lnTo>
                  <a:pt x="56930" y="69960"/>
                </a:lnTo>
                <a:lnTo>
                  <a:pt x="56870" y="69950"/>
                </a:lnTo>
                <a:lnTo>
                  <a:pt x="56850" y="69940"/>
                </a:lnTo>
                <a:lnTo>
                  <a:pt x="56810" y="69950"/>
                </a:lnTo>
                <a:lnTo>
                  <a:pt x="56810" y="69940"/>
                </a:lnTo>
                <a:lnTo>
                  <a:pt x="56800" y="69940"/>
                </a:lnTo>
                <a:lnTo>
                  <a:pt x="56790" y="69940"/>
                </a:lnTo>
                <a:lnTo>
                  <a:pt x="56780" y="69930"/>
                </a:lnTo>
                <a:lnTo>
                  <a:pt x="56770" y="69920"/>
                </a:lnTo>
                <a:lnTo>
                  <a:pt x="56750" y="69850"/>
                </a:lnTo>
                <a:lnTo>
                  <a:pt x="56760" y="69820"/>
                </a:lnTo>
                <a:lnTo>
                  <a:pt x="56760" y="69810"/>
                </a:lnTo>
                <a:lnTo>
                  <a:pt x="56770" y="69810"/>
                </a:lnTo>
                <a:lnTo>
                  <a:pt x="56770" y="69800"/>
                </a:lnTo>
                <a:lnTo>
                  <a:pt x="56770" y="69790"/>
                </a:lnTo>
                <a:lnTo>
                  <a:pt x="56780" y="69790"/>
                </a:lnTo>
                <a:lnTo>
                  <a:pt x="56780" y="69780"/>
                </a:lnTo>
                <a:lnTo>
                  <a:pt x="56780" y="69770"/>
                </a:lnTo>
                <a:lnTo>
                  <a:pt x="56790" y="69770"/>
                </a:lnTo>
                <a:lnTo>
                  <a:pt x="56790" y="69750"/>
                </a:lnTo>
                <a:lnTo>
                  <a:pt x="56790" y="69740"/>
                </a:lnTo>
                <a:lnTo>
                  <a:pt x="56790" y="69720"/>
                </a:lnTo>
                <a:lnTo>
                  <a:pt x="56790" y="69710"/>
                </a:lnTo>
                <a:lnTo>
                  <a:pt x="56800" y="69700"/>
                </a:lnTo>
                <a:lnTo>
                  <a:pt x="56800" y="69690"/>
                </a:lnTo>
                <a:lnTo>
                  <a:pt x="56790" y="69650"/>
                </a:lnTo>
                <a:lnTo>
                  <a:pt x="56780" y="69640"/>
                </a:lnTo>
                <a:lnTo>
                  <a:pt x="56780" y="69630"/>
                </a:lnTo>
                <a:lnTo>
                  <a:pt x="56790" y="69630"/>
                </a:lnTo>
                <a:lnTo>
                  <a:pt x="56790" y="69620"/>
                </a:lnTo>
                <a:lnTo>
                  <a:pt x="56790" y="69610"/>
                </a:lnTo>
                <a:lnTo>
                  <a:pt x="56780" y="69610"/>
                </a:lnTo>
                <a:lnTo>
                  <a:pt x="56780" y="69600"/>
                </a:lnTo>
                <a:lnTo>
                  <a:pt x="56790" y="69600"/>
                </a:lnTo>
                <a:lnTo>
                  <a:pt x="56790" y="69590"/>
                </a:lnTo>
                <a:lnTo>
                  <a:pt x="56780" y="69580"/>
                </a:lnTo>
                <a:lnTo>
                  <a:pt x="56780" y="69570"/>
                </a:lnTo>
                <a:lnTo>
                  <a:pt x="56790" y="69570"/>
                </a:lnTo>
                <a:lnTo>
                  <a:pt x="56770" y="69550"/>
                </a:lnTo>
                <a:lnTo>
                  <a:pt x="56770" y="69540"/>
                </a:lnTo>
                <a:lnTo>
                  <a:pt x="56780" y="69540"/>
                </a:lnTo>
                <a:lnTo>
                  <a:pt x="56770" y="69530"/>
                </a:lnTo>
                <a:lnTo>
                  <a:pt x="56760" y="69530"/>
                </a:lnTo>
                <a:lnTo>
                  <a:pt x="56750" y="69490"/>
                </a:lnTo>
                <a:lnTo>
                  <a:pt x="56750" y="69480"/>
                </a:lnTo>
                <a:lnTo>
                  <a:pt x="56740" y="69470"/>
                </a:lnTo>
                <a:lnTo>
                  <a:pt x="56730" y="69450"/>
                </a:lnTo>
                <a:lnTo>
                  <a:pt x="56720" y="69440"/>
                </a:lnTo>
                <a:lnTo>
                  <a:pt x="56700" y="69430"/>
                </a:lnTo>
                <a:lnTo>
                  <a:pt x="56680" y="69430"/>
                </a:lnTo>
                <a:lnTo>
                  <a:pt x="56680" y="69410"/>
                </a:lnTo>
                <a:lnTo>
                  <a:pt x="56690" y="69390"/>
                </a:lnTo>
                <a:lnTo>
                  <a:pt x="56690" y="69370"/>
                </a:lnTo>
                <a:lnTo>
                  <a:pt x="56720" y="69330"/>
                </a:lnTo>
                <a:lnTo>
                  <a:pt x="56720" y="69320"/>
                </a:lnTo>
                <a:lnTo>
                  <a:pt x="56720" y="69310"/>
                </a:lnTo>
                <a:lnTo>
                  <a:pt x="56730" y="69280"/>
                </a:lnTo>
                <a:lnTo>
                  <a:pt x="56730" y="69250"/>
                </a:lnTo>
                <a:lnTo>
                  <a:pt x="56730" y="69240"/>
                </a:lnTo>
                <a:lnTo>
                  <a:pt x="56710" y="69210"/>
                </a:lnTo>
                <a:lnTo>
                  <a:pt x="56710" y="69200"/>
                </a:lnTo>
                <a:lnTo>
                  <a:pt x="56710" y="69190"/>
                </a:lnTo>
                <a:lnTo>
                  <a:pt x="56710" y="69150"/>
                </a:lnTo>
                <a:lnTo>
                  <a:pt x="56690" y="69110"/>
                </a:lnTo>
                <a:lnTo>
                  <a:pt x="56700" y="69090"/>
                </a:lnTo>
                <a:lnTo>
                  <a:pt x="56700" y="69080"/>
                </a:lnTo>
                <a:lnTo>
                  <a:pt x="56680" y="69050"/>
                </a:lnTo>
                <a:lnTo>
                  <a:pt x="56670" y="69010"/>
                </a:lnTo>
                <a:lnTo>
                  <a:pt x="56670" y="69000"/>
                </a:lnTo>
                <a:lnTo>
                  <a:pt x="56680" y="68990"/>
                </a:lnTo>
                <a:lnTo>
                  <a:pt x="56710" y="68980"/>
                </a:lnTo>
                <a:lnTo>
                  <a:pt x="56720" y="68960"/>
                </a:lnTo>
                <a:lnTo>
                  <a:pt x="56740" y="68940"/>
                </a:lnTo>
                <a:lnTo>
                  <a:pt x="56740" y="68920"/>
                </a:lnTo>
                <a:lnTo>
                  <a:pt x="56750" y="68910"/>
                </a:lnTo>
                <a:lnTo>
                  <a:pt x="56750" y="68900"/>
                </a:lnTo>
                <a:lnTo>
                  <a:pt x="56760" y="68880"/>
                </a:lnTo>
                <a:lnTo>
                  <a:pt x="56760" y="68860"/>
                </a:lnTo>
                <a:lnTo>
                  <a:pt x="56760" y="68850"/>
                </a:lnTo>
                <a:lnTo>
                  <a:pt x="56750" y="68840"/>
                </a:lnTo>
                <a:lnTo>
                  <a:pt x="56730" y="68830"/>
                </a:lnTo>
                <a:lnTo>
                  <a:pt x="56720" y="68830"/>
                </a:lnTo>
                <a:lnTo>
                  <a:pt x="56720" y="68820"/>
                </a:lnTo>
                <a:lnTo>
                  <a:pt x="56710" y="68820"/>
                </a:lnTo>
                <a:lnTo>
                  <a:pt x="56700" y="68810"/>
                </a:lnTo>
                <a:lnTo>
                  <a:pt x="56690" y="68810"/>
                </a:lnTo>
                <a:lnTo>
                  <a:pt x="56690" y="68800"/>
                </a:lnTo>
                <a:lnTo>
                  <a:pt x="56680" y="68800"/>
                </a:lnTo>
                <a:lnTo>
                  <a:pt x="56690" y="68800"/>
                </a:lnTo>
                <a:lnTo>
                  <a:pt x="56690" y="68790"/>
                </a:lnTo>
                <a:lnTo>
                  <a:pt x="56690" y="68780"/>
                </a:lnTo>
                <a:lnTo>
                  <a:pt x="56690" y="68770"/>
                </a:lnTo>
                <a:lnTo>
                  <a:pt x="56700" y="68770"/>
                </a:lnTo>
                <a:lnTo>
                  <a:pt x="56700" y="68750"/>
                </a:lnTo>
                <a:lnTo>
                  <a:pt x="56690" y="68740"/>
                </a:lnTo>
                <a:lnTo>
                  <a:pt x="56690" y="68730"/>
                </a:lnTo>
                <a:lnTo>
                  <a:pt x="56690" y="68720"/>
                </a:lnTo>
                <a:lnTo>
                  <a:pt x="56700" y="68710"/>
                </a:lnTo>
                <a:lnTo>
                  <a:pt x="56710" y="68690"/>
                </a:lnTo>
                <a:lnTo>
                  <a:pt x="56720" y="68680"/>
                </a:lnTo>
                <a:lnTo>
                  <a:pt x="56730" y="68680"/>
                </a:lnTo>
                <a:lnTo>
                  <a:pt x="56750" y="68690"/>
                </a:lnTo>
                <a:lnTo>
                  <a:pt x="56740" y="68670"/>
                </a:lnTo>
                <a:lnTo>
                  <a:pt x="56740" y="68660"/>
                </a:lnTo>
                <a:lnTo>
                  <a:pt x="56730" y="68660"/>
                </a:lnTo>
                <a:lnTo>
                  <a:pt x="56740" y="68660"/>
                </a:lnTo>
                <a:lnTo>
                  <a:pt x="56730" y="68660"/>
                </a:lnTo>
                <a:lnTo>
                  <a:pt x="56730" y="68650"/>
                </a:lnTo>
                <a:lnTo>
                  <a:pt x="56740" y="68650"/>
                </a:lnTo>
                <a:lnTo>
                  <a:pt x="56760" y="68650"/>
                </a:lnTo>
                <a:lnTo>
                  <a:pt x="56760" y="68660"/>
                </a:lnTo>
                <a:lnTo>
                  <a:pt x="56760" y="68670"/>
                </a:lnTo>
                <a:lnTo>
                  <a:pt x="56770" y="68670"/>
                </a:lnTo>
                <a:lnTo>
                  <a:pt x="56770" y="68680"/>
                </a:lnTo>
                <a:lnTo>
                  <a:pt x="56780" y="68680"/>
                </a:lnTo>
                <a:lnTo>
                  <a:pt x="56780" y="68670"/>
                </a:lnTo>
                <a:lnTo>
                  <a:pt x="56770" y="68670"/>
                </a:lnTo>
                <a:lnTo>
                  <a:pt x="56770" y="68660"/>
                </a:lnTo>
                <a:lnTo>
                  <a:pt x="56770" y="68650"/>
                </a:lnTo>
                <a:lnTo>
                  <a:pt x="56760" y="68650"/>
                </a:lnTo>
                <a:lnTo>
                  <a:pt x="56760" y="68640"/>
                </a:lnTo>
                <a:lnTo>
                  <a:pt x="56750" y="68640"/>
                </a:lnTo>
                <a:lnTo>
                  <a:pt x="56750" y="68630"/>
                </a:lnTo>
                <a:lnTo>
                  <a:pt x="56750" y="68620"/>
                </a:lnTo>
                <a:lnTo>
                  <a:pt x="56740" y="68620"/>
                </a:lnTo>
                <a:lnTo>
                  <a:pt x="56740" y="68610"/>
                </a:lnTo>
                <a:lnTo>
                  <a:pt x="56750" y="68600"/>
                </a:lnTo>
                <a:lnTo>
                  <a:pt x="56760" y="68580"/>
                </a:lnTo>
                <a:lnTo>
                  <a:pt x="56760" y="68570"/>
                </a:lnTo>
                <a:lnTo>
                  <a:pt x="56770" y="68570"/>
                </a:lnTo>
                <a:lnTo>
                  <a:pt x="56770" y="68560"/>
                </a:lnTo>
                <a:lnTo>
                  <a:pt x="56780" y="68560"/>
                </a:lnTo>
                <a:lnTo>
                  <a:pt x="56780" y="68570"/>
                </a:lnTo>
                <a:lnTo>
                  <a:pt x="56790" y="68570"/>
                </a:lnTo>
                <a:lnTo>
                  <a:pt x="56800" y="68570"/>
                </a:lnTo>
                <a:lnTo>
                  <a:pt x="56830" y="68570"/>
                </a:lnTo>
                <a:lnTo>
                  <a:pt x="56840" y="68560"/>
                </a:lnTo>
                <a:lnTo>
                  <a:pt x="56850" y="68560"/>
                </a:lnTo>
                <a:lnTo>
                  <a:pt x="56860" y="68550"/>
                </a:lnTo>
                <a:lnTo>
                  <a:pt x="56870" y="68550"/>
                </a:lnTo>
                <a:lnTo>
                  <a:pt x="56880" y="68550"/>
                </a:lnTo>
                <a:lnTo>
                  <a:pt x="56880" y="68540"/>
                </a:lnTo>
                <a:lnTo>
                  <a:pt x="56890" y="68540"/>
                </a:lnTo>
                <a:lnTo>
                  <a:pt x="56900" y="68540"/>
                </a:lnTo>
                <a:lnTo>
                  <a:pt x="56900" y="68530"/>
                </a:lnTo>
                <a:lnTo>
                  <a:pt x="56910" y="68530"/>
                </a:lnTo>
                <a:lnTo>
                  <a:pt x="56910" y="68520"/>
                </a:lnTo>
                <a:lnTo>
                  <a:pt x="56920" y="68520"/>
                </a:lnTo>
                <a:lnTo>
                  <a:pt x="56920" y="68510"/>
                </a:lnTo>
                <a:lnTo>
                  <a:pt x="56930" y="68510"/>
                </a:lnTo>
                <a:lnTo>
                  <a:pt x="56930" y="68500"/>
                </a:lnTo>
                <a:lnTo>
                  <a:pt x="56940" y="68500"/>
                </a:lnTo>
                <a:lnTo>
                  <a:pt x="56930" y="68500"/>
                </a:lnTo>
                <a:lnTo>
                  <a:pt x="56940" y="68500"/>
                </a:lnTo>
                <a:lnTo>
                  <a:pt x="56940" y="68490"/>
                </a:lnTo>
                <a:lnTo>
                  <a:pt x="56950" y="68490"/>
                </a:lnTo>
                <a:lnTo>
                  <a:pt x="56950" y="68480"/>
                </a:lnTo>
                <a:lnTo>
                  <a:pt x="56950" y="68470"/>
                </a:lnTo>
                <a:lnTo>
                  <a:pt x="56960" y="68470"/>
                </a:lnTo>
                <a:lnTo>
                  <a:pt x="56960" y="68460"/>
                </a:lnTo>
                <a:lnTo>
                  <a:pt x="56970" y="68460"/>
                </a:lnTo>
                <a:lnTo>
                  <a:pt x="56980" y="68460"/>
                </a:lnTo>
                <a:lnTo>
                  <a:pt x="56980" y="68450"/>
                </a:lnTo>
                <a:lnTo>
                  <a:pt x="56990" y="68450"/>
                </a:lnTo>
                <a:lnTo>
                  <a:pt x="57000" y="68450"/>
                </a:lnTo>
                <a:lnTo>
                  <a:pt x="57010" y="68450"/>
                </a:lnTo>
                <a:lnTo>
                  <a:pt x="57010" y="68440"/>
                </a:lnTo>
                <a:lnTo>
                  <a:pt x="57020" y="68440"/>
                </a:lnTo>
                <a:lnTo>
                  <a:pt x="57030" y="68440"/>
                </a:lnTo>
                <a:lnTo>
                  <a:pt x="57040" y="68440"/>
                </a:lnTo>
                <a:lnTo>
                  <a:pt x="57040" y="68430"/>
                </a:lnTo>
                <a:lnTo>
                  <a:pt x="57050" y="68430"/>
                </a:lnTo>
                <a:lnTo>
                  <a:pt x="57050" y="68420"/>
                </a:lnTo>
                <a:lnTo>
                  <a:pt x="57060" y="68420"/>
                </a:lnTo>
                <a:lnTo>
                  <a:pt x="57070" y="68420"/>
                </a:lnTo>
                <a:lnTo>
                  <a:pt x="57070" y="68410"/>
                </a:lnTo>
                <a:lnTo>
                  <a:pt x="57070" y="68400"/>
                </a:lnTo>
                <a:lnTo>
                  <a:pt x="57080" y="68400"/>
                </a:lnTo>
                <a:lnTo>
                  <a:pt x="57080" y="68390"/>
                </a:lnTo>
                <a:lnTo>
                  <a:pt x="57090" y="68390"/>
                </a:lnTo>
                <a:lnTo>
                  <a:pt x="57100" y="68390"/>
                </a:lnTo>
                <a:lnTo>
                  <a:pt x="57100" y="68380"/>
                </a:lnTo>
                <a:lnTo>
                  <a:pt x="57110" y="68380"/>
                </a:lnTo>
                <a:lnTo>
                  <a:pt x="57110" y="68370"/>
                </a:lnTo>
                <a:lnTo>
                  <a:pt x="57120" y="68370"/>
                </a:lnTo>
                <a:lnTo>
                  <a:pt x="57120" y="68360"/>
                </a:lnTo>
                <a:lnTo>
                  <a:pt x="57130" y="68360"/>
                </a:lnTo>
                <a:lnTo>
                  <a:pt x="57130" y="68370"/>
                </a:lnTo>
                <a:lnTo>
                  <a:pt x="57130" y="68380"/>
                </a:lnTo>
                <a:lnTo>
                  <a:pt x="57140" y="68380"/>
                </a:lnTo>
                <a:lnTo>
                  <a:pt x="57150" y="68380"/>
                </a:lnTo>
                <a:lnTo>
                  <a:pt x="57150" y="68370"/>
                </a:lnTo>
                <a:lnTo>
                  <a:pt x="57150" y="68380"/>
                </a:lnTo>
                <a:lnTo>
                  <a:pt x="57160" y="68380"/>
                </a:lnTo>
                <a:lnTo>
                  <a:pt x="57160" y="68370"/>
                </a:lnTo>
                <a:lnTo>
                  <a:pt x="57160" y="68380"/>
                </a:lnTo>
                <a:lnTo>
                  <a:pt x="57170" y="68380"/>
                </a:lnTo>
                <a:lnTo>
                  <a:pt x="57170" y="68390"/>
                </a:lnTo>
                <a:lnTo>
                  <a:pt x="57180" y="68390"/>
                </a:lnTo>
                <a:lnTo>
                  <a:pt x="57190" y="68390"/>
                </a:lnTo>
                <a:lnTo>
                  <a:pt x="57190" y="68400"/>
                </a:lnTo>
                <a:lnTo>
                  <a:pt x="57190" y="68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