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Guizhou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Guizho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3340" y="53660"/>
                </a:moveTo>
                <a:lnTo>
                  <a:pt x="53340" y="53600"/>
                </a:lnTo>
                <a:lnTo>
                  <a:pt x="53430" y="53600"/>
                </a:lnTo>
                <a:lnTo>
                  <a:pt x="53470" y="53650"/>
                </a:lnTo>
                <a:lnTo>
                  <a:pt x="53520" y="53640"/>
                </a:lnTo>
                <a:lnTo>
                  <a:pt x="53490" y="53560"/>
                </a:lnTo>
                <a:lnTo>
                  <a:pt x="53500" y="53510"/>
                </a:lnTo>
                <a:lnTo>
                  <a:pt x="53520" y="53480"/>
                </a:lnTo>
                <a:lnTo>
                  <a:pt x="53560" y="53430"/>
                </a:lnTo>
                <a:lnTo>
                  <a:pt x="53550" y="53360"/>
                </a:lnTo>
                <a:lnTo>
                  <a:pt x="53480" y="53330"/>
                </a:lnTo>
                <a:lnTo>
                  <a:pt x="53430" y="53230"/>
                </a:lnTo>
                <a:lnTo>
                  <a:pt x="53410" y="53120"/>
                </a:lnTo>
                <a:lnTo>
                  <a:pt x="53430" y="53110"/>
                </a:lnTo>
                <a:lnTo>
                  <a:pt x="53450" y="53100"/>
                </a:lnTo>
                <a:lnTo>
                  <a:pt x="53480" y="53110"/>
                </a:lnTo>
                <a:lnTo>
                  <a:pt x="53530" y="53190"/>
                </a:lnTo>
                <a:lnTo>
                  <a:pt x="53540" y="53220"/>
                </a:lnTo>
                <a:lnTo>
                  <a:pt x="53590" y="53240"/>
                </a:lnTo>
                <a:lnTo>
                  <a:pt x="53630" y="53290"/>
                </a:lnTo>
                <a:lnTo>
                  <a:pt x="53620" y="53320"/>
                </a:lnTo>
                <a:lnTo>
                  <a:pt x="53660" y="53340"/>
                </a:lnTo>
                <a:lnTo>
                  <a:pt x="53730" y="53380"/>
                </a:lnTo>
                <a:lnTo>
                  <a:pt x="53730" y="53420"/>
                </a:lnTo>
                <a:lnTo>
                  <a:pt x="53710" y="53450"/>
                </a:lnTo>
                <a:lnTo>
                  <a:pt x="53680" y="53530"/>
                </a:lnTo>
                <a:lnTo>
                  <a:pt x="53630" y="53660"/>
                </a:lnTo>
                <a:lnTo>
                  <a:pt x="53670" y="53700"/>
                </a:lnTo>
                <a:lnTo>
                  <a:pt x="53740" y="53690"/>
                </a:lnTo>
                <a:lnTo>
                  <a:pt x="53770" y="53720"/>
                </a:lnTo>
                <a:lnTo>
                  <a:pt x="53810" y="53770"/>
                </a:lnTo>
                <a:lnTo>
                  <a:pt x="53850" y="53750"/>
                </a:lnTo>
                <a:lnTo>
                  <a:pt x="53880" y="53730"/>
                </a:lnTo>
                <a:lnTo>
                  <a:pt x="53880" y="53670"/>
                </a:lnTo>
                <a:lnTo>
                  <a:pt x="53850" y="53600"/>
                </a:lnTo>
                <a:lnTo>
                  <a:pt x="53920" y="53580"/>
                </a:lnTo>
                <a:lnTo>
                  <a:pt x="53870" y="53550"/>
                </a:lnTo>
                <a:lnTo>
                  <a:pt x="53860" y="53490"/>
                </a:lnTo>
                <a:lnTo>
                  <a:pt x="53910" y="53520"/>
                </a:lnTo>
                <a:lnTo>
                  <a:pt x="53970" y="53530"/>
                </a:lnTo>
                <a:lnTo>
                  <a:pt x="54020" y="53520"/>
                </a:lnTo>
                <a:lnTo>
                  <a:pt x="54060" y="53440"/>
                </a:lnTo>
                <a:lnTo>
                  <a:pt x="54030" y="53400"/>
                </a:lnTo>
                <a:lnTo>
                  <a:pt x="53990" y="53290"/>
                </a:lnTo>
                <a:lnTo>
                  <a:pt x="54030" y="53240"/>
                </a:lnTo>
                <a:lnTo>
                  <a:pt x="54040" y="53230"/>
                </a:lnTo>
                <a:lnTo>
                  <a:pt x="54120" y="53200"/>
                </a:lnTo>
                <a:lnTo>
                  <a:pt x="54180" y="53210"/>
                </a:lnTo>
                <a:lnTo>
                  <a:pt x="54210" y="53220"/>
                </a:lnTo>
                <a:lnTo>
                  <a:pt x="54230" y="53130"/>
                </a:lnTo>
                <a:lnTo>
                  <a:pt x="54280" y="53060"/>
                </a:lnTo>
                <a:lnTo>
                  <a:pt x="54300" y="53050"/>
                </a:lnTo>
                <a:lnTo>
                  <a:pt x="54400" y="53020"/>
                </a:lnTo>
                <a:lnTo>
                  <a:pt x="54480" y="53050"/>
                </a:lnTo>
                <a:lnTo>
                  <a:pt x="54580" y="53110"/>
                </a:lnTo>
                <a:lnTo>
                  <a:pt x="54570" y="53150"/>
                </a:lnTo>
                <a:lnTo>
                  <a:pt x="54620" y="53220"/>
                </a:lnTo>
                <a:lnTo>
                  <a:pt x="54630" y="53230"/>
                </a:lnTo>
                <a:lnTo>
                  <a:pt x="54670" y="53200"/>
                </a:lnTo>
                <a:lnTo>
                  <a:pt x="54780" y="53130"/>
                </a:lnTo>
                <a:lnTo>
                  <a:pt x="54830" y="53100"/>
                </a:lnTo>
                <a:lnTo>
                  <a:pt x="54880" y="53060"/>
                </a:lnTo>
                <a:lnTo>
                  <a:pt x="54920" y="52990"/>
                </a:lnTo>
                <a:lnTo>
                  <a:pt x="54890" y="52890"/>
                </a:lnTo>
                <a:lnTo>
                  <a:pt x="54850" y="52860"/>
                </a:lnTo>
                <a:lnTo>
                  <a:pt x="54820" y="52800"/>
                </a:lnTo>
                <a:lnTo>
                  <a:pt x="54790" y="52710"/>
                </a:lnTo>
                <a:lnTo>
                  <a:pt x="54820" y="52620"/>
                </a:lnTo>
                <a:lnTo>
                  <a:pt x="54850" y="52600"/>
                </a:lnTo>
                <a:lnTo>
                  <a:pt x="54860" y="52560"/>
                </a:lnTo>
                <a:lnTo>
                  <a:pt x="54890" y="52510"/>
                </a:lnTo>
                <a:lnTo>
                  <a:pt x="54900" y="52500"/>
                </a:lnTo>
                <a:lnTo>
                  <a:pt x="55000" y="52530"/>
                </a:lnTo>
                <a:lnTo>
                  <a:pt x="55060" y="52500"/>
                </a:lnTo>
                <a:lnTo>
                  <a:pt x="55080" y="52520"/>
                </a:lnTo>
                <a:lnTo>
                  <a:pt x="55120" y="52570"/>
                </a:lnTo>
                <a:lnTo>
                  <a:pt x="55200" y="52580"/>
                </a:lnTo>
                <a:lnTo>
                  <a:pt x="55260" y="52560"/>
                </a:lnTo>
                <a:lnTo>
                  <a:pt x="55320" y="52510"/>
                </a:lnTo>
                <a:lnTo>
                  <a:pt x="55380" y="52550"/>
                </a:lnTo>
                <a:lnTo>
                  <a:pt x="55400" y="52650"/>
                </a:lnTo>
                <a:lnTo>
                  <a:pt x="55420" y="52740"/>
                </a:lnTo>
                <a:lnTo>
                  <a:pt x="55430" y="52830"/>
                </a:lnTo>
                <a:lnTo>
                  <a:pt x="55430" y="52840"/>
                </a:lnTo>
                <a:lnTo>
                  <a:pt x="55500" y="52920"/>
                </a:lnTo>
                <a:lnTo>
                  <a:pt x="55550" y="52910"/>
                </a:lnTo>
                <a:lnTo>
                  <a:pt x="55580" y="52830"/>
                </a:lnTo>
                <a:lnTo>
                  <a:pt x="55640" y="52780"/>
                </a:lnTo>
                <a:lnTo>
                  <a:pt x="55690" y="52780"/>
                </a:lnTo>
                <a:lnTo>
                  <a:pt x="55760" y="52760"/>
                </a:lnTo>
                <a:lnTo>
                  <a:pt x="55820" y="52720"/>
                </a:lnTo>
                <a:lnTo>
                  <a:pt x="55830" y="52720"/>
                </a:lnTo>
                <a:lnTo>
                  <a:pt x="55860" y="52710"/>
                </a:lnTo>
                <a:lnTo>
                  <a:pt x="55920" y="52730"/>
                </a:lnTo>
                <a:lnTo>
                  <a:pt x="55990" y="52710"/>
                </a:lnTo>
                <a:lnTo>
                  <a:pt x="56080" y="52770"/>
                </a:lnTo>
                <a:lnTo>
                  <a:pt x="56100" y="52750"/>
                </a:lnTo>
                <a:lnTo>
                  <a:pt x="56110" y="52720"/>
                </a:lnTo>
                <a:lnTo>
                  <a:pt x="56140" y="52700"/>
                </a:lnTo>
                <a:lnTo>
                  <a:pt x="56170" y="52850"/>
                </a:lnTo>
                <a:lnTo>
                  <a:pt x="56180" y="52870"/>
                </a:lnTo>
                <a:lnTo>
                  <a:pt x="56200" y="52910"/>
                </a:lnTo>
                <a:lnTo>
                  <a:pt x="56240" y="53000"/>
                </a:lnTo>
                <a:lnTo>
                  <a:pt x="56220" y="53140"/>
                </a:lnTo>
                <a:lnTo>
                  <a:pt x="56260" y="53200"/>
                </a:lnTo>
                <a:lnTo>
                  <a:pt x="56270" y="53240"/>
                </a:lnTo>
                <a:lnTo>
                  <a:pt x="56180" y="53310"/>
                </a:lnTo>
                <a:lnTo>
                  <a:pt x="56250" y="53430"/>
                </a:lnTo>
                <a:lnTo>
                  <a:pt x="56350" y="53460"/>
                </a:lnTo>
                <a:lnTo>
                  <a:pt x="56390" y="53480"/>
                </a:lnTo>
                <a:lnTo>
                  <a:pt x="56450" y="53530"/>
                </a:lnTo>
                <a:lnTo>
                  <a:pt x="56470" y="53450"/>
                </a:lnTo>
                <a:lnTo>
                  <a:pt x="56560" y="53410"/>
                </a:lnTo>
                <a:lnTo>
                  <a:pt x="56650" y="53480"/>
                </a:lnTo>
                <a:lnTo>
                  <a:pt x="56620" y="53600"/>
                </a:lnTo>
                <a:lnTo>
                  <a:pt x="56580" y="53670"/>
                </a:lnTo>
                <a:lnTo>
                  <a:pt x="56610" y="53750"/>
                </a:lnTo>
                <a:lnTo>
                  <a:pt x="56610" y="53840"/>
                </a:lnTo>
                <a:lnTo>
                  <a:pt x="56590" y="53930"/>
                </a:lnTo>
                <a:lnTo>
                  <a:pt x="56580" y="53940"/>
                </a:lnTo>
                <a:lnTo>
                  <a:pt x="56670" y="53960"/>
                </a:lnTo>
                <a:lnTo>
                  <a:pt x="56700" y="53890"/>
                </a:lnTo>
                <a:lnTo>
                  <a:pt x="56710" y="53840"/>
                </a:lnTo>
                <a:lnTo>
                  <a:pt x="56710" y="53790"/>
                </a:lnTo>
                <a:lnTo>
                  <a:pt x="56690" y="53780"/>
                </a:lnTo>
                <a:lnTo>
                  <a:pt x="56680" y="53760"/>
                </a:lnTo>
                <a:lnTo>
                  <a:pt x="56760" y="53720"/>
                </a:lnTo>
                <a:lnTo>
                  <a:pt x="56800" y="53740"/>
                </a:lnTo>
                <a:lnTo>
                  <a:pt x="56810" y="53750"/>
                </a:lnTo>
                <a:lnTo>
                  <a:pt x="56850" y="53810"/>
                </a:lnTo>
                <a:lnTo>
                  <a:pt x="56860" y="53980"/>
                </a:lnTo>
                <a:lnTo>
                  <a:pt x="56840" y="54170"/>
                </a:lnTo>
                <a:lnTo>
                  <a:pt x="56890" y="54180"/>
                </a:lnTo>
                <a:lnTo>
                  <a:pt x="56950" y="54120"/>
                </a:lnTo>
                <a:lnTo>
                  <a:pt x="56990" y="54160"/>
                </a:lnTo>
                <a:lnTo>
                  <a:pt x="57030" y="54190"/>
                </a:lnTo>
                <a:lnTo>
                  <a:pt x="57110" y="54170"/>
                </a:lnTo>
                <a:lnTo>
                  <a:pt x="57130" y="54200"/>
                </a:lnTo>
                <a:lnTo>
                  <a:pt x="57180" y="54260"/>
                </a:lnTo>
                <a:lnTo>
                  <a:pt x="57230" y="54210"/>
                </a:lnTo>
                <a:lnTo>
                  <a:pt x="57250" y="54180"/>
                </a:lnTo>
                <a:lnTo>
                  <a:pt x="57290" y="54190"/>
                </a:lnTo>
                <a:lnTo>
                  <a:pt x="57320" y="54220"/>
                </a:lnTo>
                <a:lnTo>
                  <a:pt x="57370" y="54210"/>
                </a:lnTo>
                <a:lnTo>
                  <a:pt x="57370" y="54140"/>
                </a:lnTo>
                <a:lnTo>
                  <a:pt x="57370" y="54100"/>
                </a:lnTo>
                <a:lnTo>
                  <a:pt x="57410" y="54060"/>
                </a:lnTo>
                <a:lnTo>
                  <a:pt x="57420" y="53980"/>
                </a:lnTo>
                <a:lnTo>
                  <a:pt x="57430" y="53900"/>
                </a:lnTo>
                <a:lnTo>
                  <a:pt x="57450" y="53830"/>
                </a:lnTo>
                <a:lnTo>
                  <a:pt x="57530" y="53750"/>
                </a:lnTo>
                <a:lnTo>
                  <a:pt x="57600" y="53720"/>
                </a:lnTo>
                <a:lnTo>
                  <a:pt x="57620" y="53900"/>
                </a:lnTo>
                <a:lnTo>
                  <a:pt x="57650" y="53990"/>
                </a:lnTo>
                <a:lnTo>
                  <a:pt x="57630" y="54120"/>
                </a:lnTo>
                <a:lnTo>
                  <a:pt x="57750" y="54050"/>
                </a:lnTo>
                <a:lnTo>
                  <a:pt x="57760" y="54150"/>
                </a:lnTo>
                <a:lnTo>
                  <a:pt x="57720" y="54250"/>
                </a:lnTo>
                <a:lnTo>
                  <a:pt x="57700" y="54300"/>
                </a:lnTo>
                <a:lnTo>
                  <a:pt x="57660" y="54400"/>
                </a:lnTo>
                <a:lnTo>
                  <a:pt x="57660" y="54430"/>
                </a:lnTo>
                <a:lnTo>
                  <a:pt x="57720" y="54450"/>
                </a:lnTo>
                <a:lnTo>
                  <a:pt x="57720" y="54470"/>
                </a:lnTo>
                <a:lnTo>
                  <a:pt x="57710" y="54510"/>
                </a:lnTo>
                <a:lnTo>
                  <a:pt x="57660" y="54630"/>
                </a:lnTo>
                <a:lnTo>
                  <a:pt x="57690" y="54800"/>
                </a:lnTo>
                <a:lnTo>
                  <a:pt x="57700" y="54890"/>
                </a:lnTo>
                <a:lnTo>
                  <a:pt x="57760" y="54970"/>
                </a:lnTo>
                <a:lnTo>
                  <a:pt x="57830" y="55020"/>
                </a:lnTo>
                <a:lnTo>
                  <a:pt x="57840" y="55030"/>
                </a:lnTo>
                <a:lnTo>
                  <a:pt x="57900" y="55120"/>
                </a:lnTo>
                <a:lnTo>
                  <a:pt x="57890" y="55220"/>
                </a:lnTo>
                <a:lnTo>
                  <a:pt x="57870" y="55250"/>
                </a:lnTo>
                <a:lnTo>
                  <a:pt x="57870" y="55260"/>
                </a:lnTo>
                <a:lnTo>
                  <a:pt x="57790" y="55320"/>
                </a:lnTo>
                <a:lnTo>
                  <a:pt x="57750" y="55350"/>
                </a:lnTo>
                <a:lnTo>
                  <a:pt x="57660" y="55420"/>
                </a:lnTo>
                <a:lnTo>
                  <a:pt x="57610" y="55470"/>
                </a:lnTo>
                <a:lnTo>
                  <a:pt x="57590" y="55500"/>
                </a:lnTo>
                <a:lnTo>
                  <a:pt x="57500" y="55480"/>
                </a:lnTo>
                <a:lnTo>
                  <a:pt x="57460" y="55520"/>
                </a:lnTo>
                <a:lnTo>
                  <a:pt x="57400" y="55560"/>
                </a:lnTo>
                <a:lnTo>
                  <a:pt x="57370" y="55660"/>
                </a:lnTo>
                <a:lnTo>
                  <a:pt x="57300" y="55720"/>
                </a:lnTo>
                <a:lnTo>
                  <a:pt x="57220" y="55740"/>
                </a:lnTo>
                <a:lnTo>
                  <a:pt x="57160" y="55810"/>
                </a:lnTo>
                <a:lnTo>
                  <a:pt x="57090" y="55910"/>
                </a:lnTo>
                <a:lnTo>
                  <a:pt x="57040" y="55950"/>
                </a:lnTo>
                <a:lnTo>
                  <a:pt x="57030" y="55970"/>
                </a:lnTo>
                <a:lnTo>
                  <a:pt x="56980" y="56050"/>
                </a:lnTo>
                <a:lnTo>
                  <a:pt x="56930" y="56150"/>
                </a:lnTo>
                <a:lnTo>
                  <a:pt x="57140" y="56120"/>
                </a:lnTo>
                <a:lnTo>
                  <a:pt x="57150" y="56110"/>
                </a:lnTo>
                <a:lnTo>
                  <a:pt x="57230" y="56070"/>
                </a:lnTo>
                <a:lnTo>
                  <a:pt x="57360" y="55990"/>
                </a:lnTo>
                <a:lnTo>
                  <a:pt x="57390" y="56020"/>
                </a:lnTo>
                <a:lnTo>
                  <a:pt x="57460" y="56050"/>
                </a:lnTo>
                <a:lnTo>
                  <a:pt x="57500" y="56000"/>
                </a:lnTo>
                <a:lnTo>
                  <a:pt x="57590" y="55960"/>
                </a:lnTo>
                <a:lnTo>
                  <a:pt x="57680" y="55960"/>
                </a:lnTo>
                <a:lnTo>
                  <a:pt x="57780" y="55920"/>
                </a:lnTo>
                <a:lnTo>
                  <a:pt x="57790" y="55930"/>
                </a:lnTo>
                <a:lnTo>
                  <a:pt x="57910" y="56000"/>
                </a:lnTo>
                <a:lnTo>
                  <a:pt x="57880" y="56070"/>
                </a:lnTo>
                <a:lnTo>
                  <a:pt x="57930" y="56110"/>
                </a:lnTo>
                <a:lnTo>
                  <a:pt x="57950" y="56130"/>
                </a:lnTo>
                <a:lnTo>
                  <a:pt x="57960" y="56140"/>
                </a:lnTo>
                <a:lnTo>
                  <a:pt x="57990" y="56170"/>
                </a:lnTo>
                <a:lnTo>
                  <a:pt x="58020" y="56290"/>
                </a:lnTo>
                <a:lnTo>
                  <a:pt x="58000" y="56300"/>
                </a:lnTo>
                <a:lnTo>
                  <a:pt x="57870" y="56390"/>
                </a:lnTo>
                <a:lnTo>
                  <a:pt x="57960" y="56420"/>
                </a:lnTo>
                <a:lnTo>
                  <a:pt x="57960" y="56470"/>
                </a:lnTo>
                <a:lnTo>
                  <a:pt x="57980" y="56580"/>
                </a:lnTo>
                <a:lnTo>
                  <a:pt x="57970" y="56590"/>
                </a:lnTo>
                <a:lnTo>
                  <a:pt x="57950" y="56600"/>
                </a:lnTo>
                <a:lnTo>
                  <a:pt x="57800" y="56660"/>
                </a:lnTo>
                <a:lnTo>
                  <a:pt x="57750" y="56690"/>
                </a:lnTo>
                <a:lnTo>
                  <a:pt x="57720" y="56700"/>
                </a:lnTo>
                <a:lnTo>
                  <a:pt x="57660" y="56710"/>
                </a:lnTo>
                <a:lnTo>
                  <a:pt x="57660" y="56760"/>
                </a:lnTo>
                <a:lnTo>
                  <a:pt x="57740" y="56820"/>
                </a:lnTo>
                <a:lnTo>
                  <a:pt x="57780" y="56870"/>
                </a:lnTo>
                <a:lnTo>
                  <a:pt x="57780" y="56930"/>
                </a:lnTo>
                <a:lnTo>
                  <a:pt x="57780" y="56980"/>
                </a:lnTo>
                <a:lnTo>
                  <a:pt x="57750" y="57090"/>
                </a:lnTo>
                <a:lnTo>
                  <a:pt x="57750" y="57100"/>
                </a:lnTo>
                <a:lnTo>
                  <a:pt x="57680" y="57180"/>
                </a:lnTo>
                <a:lnTo>
                  <a:pt x="57640" y="57250"/>
                </a:lnTo>
                <a:lnTo>
                  <a:pt x="57610" y="57340"/>
                </a:lnTo>
                <a:lnTo>
                  <a:pt x="57690" y="57440"/>
                </a:lnTo>
                <a:lnTo>
                  <a:pt x="57740" y="57460"/>
                </a:lnTo>
                <a:lnTo>
                  <a:pt x="57760" y="57410"/>
                </a:lnTo>
                <a:lnTo>
                  <a:pt x="57780" y="57380"/>
                </a:lnTo>
                <a:lnTo>
                  <a:pt x="57880" y="57350"/>
                </a:lnTo>
                <a:lnTo>
                  <a:pt x="57890" y="57380"/>
                </a:lnTo>
                <a:lnTo>
                  <a:pt x="57920" y="57430"/>
                </a:lnTo>
                <a:lnTo>
                  <a:pt x="57860" y="57460"/>
                </a:lnTo>
                <a:lnTo>
                  <a:pt x="57860" y="57550"/>
                </a:lnTo>
                <a:lnTo>
                  <a:pt x="57920" y="57630"/>
                </a:lnTo>
                <a:lnTo>
                  <a:pt x="57920" y="57670"/>
                </a:lnTo>
                <a:lnTo>
                  <a:pt x="57900" y="57780"/>
                </a:lnTo>
                <a:lnTo>
                  <a:pt x="57940" y="57800"/>
                </a:lnTo>
                <a:lnTo>
                  <a:pt x="57950" y="57810"/>
                </a:lnTo>
                <a:lnTo>
                  <a:pt x="57900" y="57850"/>
                </a:lnTo>
                <a:lnTo>
                  <a:pt x="57850" y="57910"/>
                </a:lnTo>
                <a:lnTo>
                  <a:pt x="57820" y="58010"/>
                </a:lnTo>
                <a:lnTo>
                  <a:pt x="57760" y="58060"/>
                </a:lnTo>
                <a:lnTo>
                  <a:pt x="57730" y="58120"/>
                </a:lnTo>
                <a:lnTo>
                  <a:pt x="57710" y="58190"/>
                </a:lnTo>
                <a:lnTo>
                  <a:pt x="57720" y="58220"/>
                </a:lnTo>
                <a:lnTo>
                  <a:pt x="57730" y="58290"/>
                </a:lnTo>
                <a:lnTo>
                  <a:pt x="57680" y="58320"/>
                </a:lnTo>
                <a:lnTo>
                  <a:pt x="57550" y="58310"/>
                </a:lnTo>
                <a:lnTo>
                  <a:pt x="57490" y="58260"/>
                </a:lnTo>
                <a:lnTo>
                  <a:pt x="57470" y="58260"/>
                </a:lnTo>
                <a:lnTo>
                  <a:pt x="57450" y="58250"/>
                </a:lnTo>
                <a:lnTo>
                  <a:pt x="57410" y="58210"/>
                </a:lnTo>
                <a:lnTo>
                  <a:pt x="57390" y="58170"/>
                </a:lnTo>
                <a:lnTo>
                  <a:pt x="57240" y="58250"/>
                </a:lnTo>
                <a:lnTo>
                  <a:pt x="57160" y="58290"/>
                </a:lnTo>
                <a:lnTo>
                  <a:pt x="57050" y="58340"/>
                </a:lnTo>
                <a:lnTo>
                  <a:pt x="57120" y="58380"/>
                </a:lnTo>
                <a:lnTo>
                  <a:pt x="57170" y="58360"/>
                </a:lnTo>
                <a:lnTo>
                  <a:pt x="57250" y="58330"/>
                </a:lnTo>
                <a:lnTo>
                  <a:pt x="57310" y="58330"/>
                </a:lnTo>
                <a:lnTo>
                  <a:pt x="57300" y="58350"/>
                </a:lnTo>
                <a:lnTo>
                  <a:pt x="57290" y="58360"/>
                </a:lnTo>
                <a:lnTo>
                  <a:pt x="57280" y="58460"/>
                </a:lnTo>
                <a:lnTo>
                  <a:pt x="57270" y="58550"/>
                </a:lnTo>
                <a:lnTo>
                  <a:pt x="57310" y="58620"/>
                </a:lnTo>
                <a:lnTo>
                  <a:pt x="57260" y="58670"/>
                </a:lnTo>
                <a:lnTo>
                  <a:pt x="57200" y="58660"/>
                </a:lnTo>
                <a:lnTo>
                  <a:pt x="57120" y="58640"/>
                </a:lnTo>
                <a:lnTo>
                  <a:pt x="57050" y="58630"/>
                </a:lnTo>
                <a:lnTo>
                  <a:pt x="56960" y="58640"/>
                </a:lnTo>
                <a:lnTo>
                  <a:pt x="56890" y="58620"/>
                </a:lnTo>
                <a:lnTo>
                  <a:pt x="56910" y="58570"/>
                </a:lnTo>
                <a:lnTo>
                  <a:pt x="56880" y="58510"/>
                </a:lnTo>
                <a:lnTo>
                  <a:pt x="56850" y="58480"/>
                </a:lnTo>
                <a:lnTo>
                  <a:pt x="56770" y="58530"/>
                </a:lnTo>
                <a:lnTo>
                  <a:pt x="56730" y="58620"/>
                </a:lnTo>
                <a:lnTo>
                  <a:pt x="56740" y="58670"/>
                </a:lnTo>
                <a:lnTo>
                  <a:pt x="56640" y="58720"/>
                </a:lnTo>
                <a:lnTo>
                  <a:pt x="56630" y="58840"/>
                </a:lnTo>
                <a:lnTo>
                  <a:pt x="56650" y="58960"/>
                </a:lnTo>
                <a:lnTo>
                  <a:pt x="56650" y="58980"/>
                </a:lnTo>
                <a:lnTo>
                  <a:pt x="56600" y="58940"/>
                </a:lnTo>
                <a:lnTo>
                  <a:pt x="56540" y="58830"/>
                </a:lnTo>
                <a:lnTo>
                  <a:pt x="56480" y="58790"/>
                </a:lnTo>
                <a:lnTo>
                  <a:pt x="56380" y="58780"/>
                </a:lnTo>
                <a:lnTo>
                  <a:pt x="56280" y="58710"/>
                </a:lnTo>
                <a:lnTo>
                  <a:pt x="56210" y="58660"/>
                </a:lnTo>
                <a:lnTo>
                  <a:pt x="56200" y="58670"/>
                </a:lnTo>
                <a:lnTo>
                  <a:pt x="56140" y="58710"/>
                </a:lnTo>
                <a:lnTo>
                  <a:pt x="56080" y="58770"/>
                </a:lnTo>
                <a:lnTo>
                  <a:pt x="56020" y="58760"/>
                </a:lnTo>
                <a:lnTo>
                  <a:pt x="56010" y="58820"/>
                </a:lnTo>
                <a:lnTo>
                  <a:pt x="55980" y="58840"/>
                </a:lnTo>
                <a:lnTo>
                  <a:pt x="55940" y="58920"/>
                </a:lnTo>
                <a:lnTo>
                  <a:pt x="55950" y="59000"/>
                </a:lnTo>
                <a:lnTo>
                  <a:pt x="55970" y="59090"/>
                </a:lnTo>
                <a:lnTo>
                  <a:pt x="55940" y="59150"/>
                </a:lnTo>
                <a:lnTo>
                  <a:pt x="55840" y="59230"/>
                </a:lnTo>
                <a:lnTo>
                  <a:pt x="55700" y="59240"/>
                </a:lnTo>
                <a:lnTo>
                  <a:pt x="55590" y="59270"/>
                </a:lnTo>
                <a:lnTo>
                  <a:pt x="55530" y="59300"/>
                </a:lnTo>
                <a:lnTo>
                  <a:pt x="55510" y="59300"/>
                </a:lnTo>
                <a:lnTo>
                  <a:pt x="55400" y="59320"/>
                </a:lnTo>
                <a:lnTo>
                  <a:pt x="55410" y="59250"/>
                </a:lnTo>
                <a:lnTo>
                  <a:pt x="55380" y="59210"/>
                </a:lnTo>
                <a:lnTo>
                  <a:pt x="55390" y="59140"/>
                </a:lnTo>
                <a:lnTo>
                  <a:pt x="55360" y="59140"/>
                </a:lnTo>
                <a:lnTo>
                  <a:pt x="55270" y="59210"/>
                </a:lnTo>
                <a:lnTo>
                  <a:pt x="55260" y="59160"/>
                </a:lnTo>
                <a:lnTo>
                  <a:pt x="55220" y="59040"/>
                </a:lnTo>
                <a:lnTo>
                  <a:pt x="55210" y="59030"/>
                </a:lnTo>
                <a:lnTo>
                  <a:pt x="55200" y="59030"/>
                </a:lnTo>
                <a:lnTo>
                  <a:pt x="55140" y="59060"/>
                </a:lnTo>
                <a:lnTo>
                  <a:pt x="55090" y="59150"/>
                </a:lnTo>
                <a:lnTo>
                  <a:pt x="54990" y="59170"/>
                </a:lnTo>
                <a:lnTo>
                  <a:pt x="54900" y="59100"/>
                </a:lnTo>
                <a:lnTo>
                  <a:pt x="54910" y="59000"/>
                </a:lnTo>
                <a:lnTo>
                  <a:pt x="54840" y="58880"/>
                </a:lnTo>
                <a:lnTo>
                  <a:pt x="54780" y="58870"/>
                </a:lnTo>
                <a:lnTo>
                  <a:pt x="54720" y="58820"/>
                </a:lnTo>
                <a:lnTo>
                  <a:pt x="54740" y="58760"/>
                </a:lnTo>
                <a:lnTo>
                  <a:pt x="54710" y="58690"/>
                </a:lnTo>
                <a:lnTo>
                  <a:pt x="54700" y="58660"/>
                </a:lnTo>
                <a:lnTo>
                  <a:pt x="54640" y="58620"/>
                </a:lnTo>
                <a:lnTo>
                  <a:pt x="54600" y="58600"/>
                </a:lnTo>
                <a:lnTo>
                  <a:pt x="54580" y="58530"/>
                </a:lnTo>
                <a:lnTo>
                  <a:pt x="54490" y="58570"/>
                </a:lnTo>
                <a:lnTo>
                  <a:pt x="54460" y="58620"/>
                </a:lnTo>
                <a:lnTo>
                  <a:pt x="54360" y="58570"/>
                </a:lnTo>
                <a:lnTo>
                  <a:pt x="54330" y="58690"/>
                </a:lnTo>
                <a:lnTo>
                  <a:pt x="54200" y="58880"/>
                </a:lnTo>
                <a:lnTo>
                  <a:pt x="54230" y="58930"/>
                </a:lnTo>
                <a:lnTo>
                  <a:pt x="54250" y="58990"/>
                </a:lnTo>
                <a:lnTo>
                  <a:pt x="54240" y="59060"/>
                </a:lnTo>
                <a:lnTo>
                  <a:pt x="54230" y="59110"/>
                </a:lnTo>
                <a:lnTo>
                  <a:pt x="54210" y="59160"/>
                </a:lnTo>
                <a:lnTo>
                  <a:pt x="54170" y="59160"/>
                </a:lnTo>
                <a:lnTo>
                  <a:pt x="54170" y="59140"/>
                </a:lnTo>
                <a:lnTo>
                  <a:pt x="54160" y="59140"/>
                </a:lnTo>
                <a:lnTo>
                  <a:pt x="54140" y="59170"/>
                </a:lnTo>
                <a:lnTo>
                  <a:pt x="54140" y="59240"/>
                </a:lnTo>
                <a:lnTo>
                  <a:pt x="54080" y="59250"/>
                </a:lnTo>
                <a:lnTo>
                  <a:pt x="54040" y="59240"/>
                </a:lnTo>
                <a:lnTo>
                  <a:pt x="54000" y="59240"/>
                </a:lnTo>
                <a:lnTo>
                  <a:pt x="53960" y="59250"/>
                </a:lnTo>
                <a:lnTo>
                  <a:pt x="53890" y="59250"/>
                </a:lnTo>
                <a:lnTo>
                  <a:pt x="53870" y="59250"/>
                </a:lnTo>
                <a:lnTo>
                  <a:pt x="53810" y="59240"/>
                </a:lnTo>
                <a:lnTo>
                  <a:pt x="53740" y="59260"/>
                </a:lnTo>
                <a:lnTo>
                  <a:pt x="53690" y="59310"/>
                </a:lnTo>
                <a:lnTo>
                  <a:pt x="53660" y="59360"/>
                </a:lnTo>
                <a:lnTo>
                  <a:pt x="53570" y="59380"/>
                </a:lnTo>
                <a:lnTo>
                  <a:pt x="53510" y="59430"/>
                </a:lnTo>
                <a:lnTo>
                  <a:pt x="53440" y="59500"/>
                </a:lnTo>
                <a:lnTo>
                  <a:pt x="53370" y="59530"/>
                </a:lnTo>
                <a:lnTo>
                  <a:pt x="53340" y="59570"/>
                </a:lnTo>
                <a:lnTo>
                  <a:pt x="53250" y="59570"/>
                </a:lnTo>
                <a:lnTo>
                  <a:pt x="53200" y="59550"/>
                </a:lnTo>
                <a:lnTo>
                  <a:pt x="53130" y="59590"/>
                </a:lnTo>
                <a:lnTo>
                  <a:pt x="53080" y="59600"/>
                </a:lnTo>
                <a:lnTo>
                  <a:pt x="53030" y="59620"/>
                </a:lnTo>
                <a:lnTo>
                  <a:pt x="53070" y="59710"/>
                </a:lnTo>
                <a:lnTo>
                  <a:pt x="53120" y="59760"/>
                </a:lnTo>
                <a:lnTo>
                  <a:pt x="53100" y="59810"/>
                </a:lnTo>
                <a:lnTo>
                  <a:pt x="53090" y="59850"/>
                </a:lnTo>
                <a:lnTo>
                  <a:pt x="53080" y="59870"/>
                </a:lnTo>
                <a:lnTo>
                  <a:pt x="53060" y="59940"/>
                </a:lnTo>
                <a:lnTo>
                  <a:pt x="52980" y="60020"/>
                </a:lnTo>
                <a:lnTo>
                  <a:pt x="52930" y="60030"/>
                </a:lnTo>
                <a:lnTo>
                  <a:pt x="52890" y="60080"/>
                </a:lnTo>
                <a:lnTo>
                  <a:pt x="52820" y="60150"/>
                </a:lnTo>
                <a:lnTo>
                  <a:pt x="52760" y="60130"/>
                </a:lnTo>
                <a:lnTo>
                  <a:pt x="52720" y="60060"/>
                </a:lnTo>
                <a:lnTo>
                  <a:pt x="52680" y="59980"/>
                </a:lnTo>
                <a:lnTo>
                  <a:pt x="52630" y="59980"/>
                </a:lnTo>
                <a:lnTo>
                  <a:pt x="52570" y="60000"/>
                </a:lnTo>
                <a:lnTo>
                  <a:pt x="52530" y="60010"/>
                </a:lnTo>
                <a:lnTo>
                  <a:pt x="52460" y="60030"/>
                </a:lnTo>
                <a:lnTo>
                  <a:pt x="52400" y="59940"/>
                </a:lnTo>
                <a:lnTo>
                  <a:pt x="52380" y="59910"/>
                </a:lnTo>
                <a:lnTo>
                  <a:pt x="52330" y="59910"/>
                </a:lnTo>
                <a:lnTo>
                  <a:pt x="52310" y="59920"/>
                </a:lnTo>
                <a:lnTo>
                  <a:pt x="52280" y="59890"/>
                </a:lnTo>
                <a:lnTo>
                  <a:pt x="52270" y="59890"/>
                </a:lnTo>
                <a:lnTo>
                  <a:pt x="52250" y="59880"/>
                </a:lnTo>
                <a:lnTo>
                  <a:pt x="52210" y="59870"/>
                </a:lnTo>
                <a:lnTo>
                  <a:pt x="52140" y="59880"/>
                </a:lnTo>
                <a:lnTo>
                  <a:pt x="52080" y="59840"/>
                </a:lnTo>
                <a:lnTo>
                  <a:pt x="52040" y="59820"/>
                </a:lnTo>
                <a:lnTo>
                  <a:pt x="52020" y="59760"/>
                </a:lnTo>
                <a:lnTo>
                  <a:pt x="51990" y="59720"/>
                </a:lnTo>
                <a:lnTo>
                  <a:pt x="51970" y="59670"/>
                </a:lnTo>
                <a:lnTo>
                  <a:pt x="51960" y="59640"/>
                </a:lnTo>
                <a:lnTo>
                  <a:pt x="51920" y="59640"/>
                </a:lnTo>
                <a:lnTo>
                  <a:pt x="51850" y="59640"/>
                </a:lnTo>
                <a:lnTo>
                  <a:pt x="51810" y="59650"/>
                </a:lnTo>
                <a:lnTo>
                  <a:pt x="51770" y="59660"/>
                </a:lnTo>
                <a:lnTo>
                  <a:pt x="51720" y="59660"/>
                </a:lnTo>
                <a:lnTo>
                  <a:pt x="51680" y="59650"/>
                </a:lnTo>
                <a:lnTo>
                  <a:pt x="51670" y="59590"/>
                </a:lnTo>
                <a:lnTo>
                  <a:pt x="51650" y="59530"/>
                </a:lnTo>
                <a:lnTo>
                  <a:pt x="51630" y="59500"/>
                </a:lnTo>
                <a:lnTo>
                  <a:pt x="51590" y="59500"/>
                </a:lnTo>
                <a:lnTo>
                  <a:pt x="51580" y="59520"/>
                </a:lnTo>
                <a:lnTo>
                  <a:pt x="51560" y="59550"/>
                </a:lnTo>
                <a:lnTo>
                  <a:pt x="51530" y="59570"/>
                </a:lnTo>
                <a:lnTo>
                  <a:pt x="51500" y="59610"/>
                </a:lnTo>
                <a:lnTo>
                  <a:pt x="51470" y="59640"/>
                </a:lnTo>
                <a:lnTo>
                  <a:pt x="51440" y="59650"/>
                </a:lnTo>
                <a:lnTo>
                  <a:pt x="51420" y="59650"/>
                </a:lnTo>
                <a:lnTo>
                  <a:pt x="51360" y="59760"/>
                </a:lnTo>
                <a:lnTo>
                  <a:pt x="51320" y="59820"/>
                </a:lnTo>
                <a:lnTo>
                  <a:pt x="51280" y="59840"/>
                </a:lnTo>
                <a:lnTo>
                  <a:pt x="51160" y="59950"/>
                </a:lnTo>
                <a:lnTo>
                  <a:pt x="51130" y="60050"/>
                </a:lnTo>
                <a:lnTo>
                  <a:pt x="51010" y="60090"/>
                </a:lnTo>
                <a:lnTo>
                  <a:pt x="50970" y="60100"/>
                </a:lnTo>
                <a:lnTo>
                  <a:pt x="50920" y="60160"/>
                </a:lnTo>
                <a:lnTo>
                  <a:pt x="50850" y="60170"/>
                </a:lnTo>
                <a:lnTo>
                  <a:pt x="50850" y="60120"/>
                </a:lnTo>
                <a:lnTo>
                  <a:pt x="50830" y="60110"/>
                </a:lnTo>
                <a:lnTo>
                  <a:pt x="50790" y="60090"/>
                </a:lnTo>
                <a:lnTo>
                  <a:pt x="50720" y="60050"/>
                </a:lnTo>
                <a:lnTo>
                  <a:pt x="50700" y="60020"/>
                </a:lnTo>
                <a:lnTo>
                  <a:pt x="50640" y="59950"/>
                </a:lnTo>
                <a:lnTo>
                  <a:pt x="50610" y="59920"/>
                </a:lnTo>
                <a:lnTo>
                  <a:pt x="50630" y="59810"/>
                </a:lnTo>
                <a:lnTo>
                  <a:pt x="50710" y="59740"/>
                </a:lnTo>
                <a:lnTo>
                  <a:pt x="50800" y="59650"/>
                </a:lnTo>
                <a:lnTo>
                  <a:pt x="50850" y="59530"/>
                </a:lnTo>
                <a:lnTo>
                  <a:pt x="50780" y="59460"/>
                </a:lnTo>
                <a:lnTo>
                  <a:pt x="50740" y="59400"/>
                </a:lnTo>
                <a:lnTo>
                  <a:pt x="50770" y="59370"/>
                </a:lnTo>
                <a:lnTo>
                  <a:pt x="50800" y="59370"/>
                </a:lnTo>
                <a:lnTo>
                  <a:pt x="50830" y="59370"/>
                </a:lnTo>
                <a:lnTo>
                  <a:pt x="50860" y="59370"/>
                </a:lnTo>
                <a:lnTo>
                  <a:pt x="50890" y="59320"/>
                </a:lnTo>
                <a:lnTo>
                  <a:pt x="50910" y="59280"/>
                </a:lnTo>
                <a:lnTo>
                  <a:pt x="50980" y="59260"/>
                </a:lnTo>
                <a:lnTo>
                  <a:pt x="51010" y="59190"/>
                </a:lnTo>
                <a:lnTo>
                  <a:pt x="51000" y="59060"/>
                </a:lnTo>
                <a:lnTo>
                  <a:pt x="50900" y="59040"/>
                </a:lnTo>
                <a:lnTo>
                  <a:pt x="50780" y="59100"/>
                </a:lnTo>
                <a:lnTo>
                  <a:pt x="50710" y="58950"/>
                </a:lnTo>
                <a:lnTo>
                  <a:pt x="50620" y="58870"/>
                </a:lnTo>
                <a:lnTo>
                  <a:pt x="50610" y="58870"/>
                </a:lnTo>
                <a:lnTo>
                  <a:pt x="50640" y="58790"/>
                </a:lnTo>
                <a:lnTo>
                  <a:pt x="50590" y="58660"/>
                </a:lnTo>
                <a:lnTo>
                  <a:pt x="50460" y="58740"/>
                </a:lnTo>
                <a:lnTo>
                  <a:pt x="50440" y="58710"/>
                </a:lnTo>
                <a:lnTo>
                  <a:pt x="50450" y="58580"/>
                </a:lnTo>
                <a:lnTo>
                  <a:pt x="50350" y="58540"/>
                </a:lnTo>
                <a:lnTo>
                  <a:pt x="50280" y="58420"/>
                </a:lnTo>
                <a:lnTo>
                  <a:pt x="50330" y="58310"/>
                </a:lnTo>
                <a:lnTo>
                  <a:pt x="50430" y="58280"/>
                </a:lnTo>
                <a:lnTo>
                  <a:pt x="50450" y="58110"/>
                </a:lnTo>
                <a:lnTo>
                  <a:pt x="50480" y="58030"/>
                </a:lnTo>
                <a:lnTo>
                  <a:pt x="50500" y="57910"/>
                </a:lnTo>
                <a:lnTo>
                  <a:pt x="50500" y="57880"/>
                </a:lnTo>
                <a:lnTo>
                  <a:pt x="50500" y="57830"/>
                </a:lnTo>
                <a:lnTo>
                  <a:pt x="50590" y="57590"/>
                </a:lnTo>
                <a:lnTo>
                  <a:pt x="50680" y="57410"/>
                </a:lnTo>
                <a:lnTo>
                  <a:pt x="50710" y="57360"/>
                </a:lnTo>
                <a:lnTo>
                  <a:pt x="50820" y="57200"/>
                </a:lnTo>
                <a:lnTo>
                  <a:pt x="50810" y="57160"/>
                </a:lnTo>
                <a:lnTo>
                  <a:pt x="50780" y="57120"/>
                </a:lnTo>
                <a:lnTo>
                  <a:pt x="50780" y="57060"/>
                </a:lnTo>
                <a:lnTo>
                  <a:pt x="50770" y="57030"/>
                </a:lnTo>
                <a:lnTo>
                  <a:pt x="50750" y="57030"/>
                </a:lnTo>
                <a:lnTo>
                  <a:pt x="50730" y="57020"/>
                </a:lnTo>
                <a:lnTo>
                  <a:pt x="50660" y="56930"/>
                </a:lnTo>
                <a:lnTo>
                  <a:pt x="50640" y="56910"/>
                </a:lnTo>
                <a:lnTo>
                  <a:pt x="50610" y="56890"/>
                </a:lnTo>
                <a:lnTo>
                  <a:pt x="50500" y="56820"/>
                </a:lnTo>
                <a:lnTo>
                  <a:pt x="50520" y="56700"/>
                </a:lnTo>
                <a:lnTo>
                  <a:pt x="50410" y="56660"/>
                </a:lnTo>
                <a:lnTo>
                  <a:pt x="50240" y="56850"/>
                </a:lnTo>
                <a:lnTo>
                  <a:pt x="50100" y="56820"/>
                </a:lnTo>
                <a:lnTo>
                  <a:pt x="49960" y="56870"/>
                </a:lnTo>
                <a:lnTo>
                  <a:pt x="49930" y="56980"/>
                </a:lnTo>
                <a:lnTo>
                  <a:pt x="49800" y="57010"/>
                </a:lnTo>
                <a:lnTo>
                  <a:pt x="49680" y="57020"/>
                </a:lnTo>
                <a:lnTo>
                  <a:pt x="49640" y="57030"/>
                </a:lnTo>
                <a:lnTo>
                  <a:pt x="49550" y="56960"/>
                </a:lnTo>
                <a:lnTo>
                  <a:pt x="49450" y="56890"/>
                </a:lnTo>
                <a:lnTo>
                  <a:pt x="49400" y="56790"/>
                </a:lnTo>
                <a:lnTo>
                  <a:pt x="49390" y="56600"/>
                </a:lnTo>
                <a:lnTo>
                  <a:pt x="49400" y="56490"/>
                </a:lnTo>
                <a:lnTo>
                  <a:pt x="49460" y="56420"/>
                </a:lnTo>
                <a:lnTo>
                  <a:pt x="49460" y="56260"/>
                </a:lnTo>
                <a:lnTo>
                  <a:pt x="49360" y="56150"/>
                </a:lnTo>
                <a:lnTo>
                  <a:pt x="49260" y="56210"/>
                </a:lnTo>
                <a:lnTo>
                  <a:pt x="49250" y="56200"/>
                </a:lnTo>
                <a:lnTo>
                  <a:pt x="49230" y="56160"/>
                </a:lnTo>
                <a:lnTo>
                  <a:pt x="49260" y="56130"/>
                </a:lnTo>
                <a:lnTo>
                  <a:pt x="49310" y="56090"/>
                </a:lnTo>
                <a:lnTo>
                  <a:pt x="49290" y="56050"/>
                </a:lnTo>
                <a:lnTo>
                  <a:pt x="49280" y="56010"/>
                </a:lnTo>
                <a:lnTo>
                  <a:pt x="49300" y="56000"/>
                </a:lnTo>
                <a:lnTo>
                  <a:pt x="49390" y="55950"/>
                </a:lnTo>
                <a:lnTo>
                  <a:pt x="49420" y="55900"/>
                </a:lnTo>
                <a:lnTo>
                  <a:pt x="49440" y="55870"/>
                </a:lnTo>
                <a:lnTo>
                  <a:pt x="49520" y="55780"/>
                </a:lnTo>
                <a:lnTo>
                  <a:pt x="49620" y="55650"/>
                </a:lnTo>
                <a:lnTo>
                  <a:pt x="49650" y="55540"/>
                </a:lnTo>
                <a:lnTo>
                  <a:pt x="49700" y="55480"/>
                </a:lnTo>
                <a:lnTo>
                  <a:pt x="49730" y="55440"/>
                </a:lnTo>
                <a:lnTo>
                  <a:pt x="49790" y="55490"/>
                </a:lnTo>
                <a:lnTo>
                  <a:pt x="49860" y="55540"/>
                </a:lnTo>
                <a:lnTo>
                  <a:pt x="50010" y="55700"/>
                </a:lnTo>
                <a:lnTo>
                  <a:pt x="50090" y="55770"/>
                </a:lnTo>
                <a:lnTo>
                  <a:pt x="50140" y="55760"/>
                </a:lnTo>
                <a:lnTo>
                  <a:pt x="50180" y="55750"/>
                </a:lnTo>
                <a:lnTo>
                  <a:pt x="50230" y="55700"/>
                </a:lnTo>
                <a:lnTo>
                  <a:pt x="50290" y="55590"/>
                </a:lnTo>
                <a:lnTo>
                  <a:pt x="50340" y="55530"/>
                </a:lnTo>
                <a:lnTo>
                  <a:pt x="50370" y="55480"/>
                </a:lnTo>
                <a:lnTo>
                  <a:pt x="50430" y="55470"/>
                </a:lnTo>
                <a:lnTo>
                  <a:pt x="50480" y="55510"/>
                </a:lnTo>
                <a:lnTo>
                  <a:pt x="50490" y="55520"/>
                </a:lnTo>
                <a:lnTo>
                  <a:pt x="50560" y="55560"/>
                </a:lnTo>
                <a:lnTo>
                  <a:pt x="50580" y="55630"/>
                </a:lnTo>
                <a:lnTo>
                  <a:pt x="50620" y="55710"/>
                </a:lnTo>
                <a:lnTo>
                  <a:pt x="50760" y="55690"/>
                </a:lnTo>
                <a:lnTo>
                  <a:pt x="50870" y="55660"/>
                </a:lnTo>
                <a:lnTo>
                  <a:pt x="50970" y="55680"/>
                </a:lnTo>
                <a:lnTo>
                  <a:pt x="51030" y="55670"/>
                </a:lnTo>
                <a:lnTo>
                  <a:pt x="51090" y="55710"/>
                </a:lnTo>
                <a:lnTo>
                  <a:pt x="51140" y="55740"/>
                </a:lnTo>
                <a:lnTo>
                  <a:pt x="51200" y="55630"/>
                </a:lnTo>
                <a:lnTo>
                  <a:pt x="51330" y="55600"/>
                </a:lnTo>
                <a:lnTo>
                  <a:pt x="51500" y="55500"/>
                </a:lnTo>
                <a:lnTo>
                  <a:pt x="51620" y="55520"/>
                </a:lnTo>
                <a:lnTo>
                  <a:pt x="51650" y="55460"/>
                </a:lnTo>
                <a:lnTo>
                  <a:pt x="51670" y="55400"/>
                </a:lnTo>
                <a:lnTo>
                  <a:pt x="51690" y="55350"/>
                </a:lnTo>
                <a:lnTo>
                  <a:pt x="51650" y="55270"/>
                </a:lnTo>
                <a:lnTo>
                  <a:pt x="51690" y="55200"/>
                </a:lnTo>
                <a:lnTo>
                  <a:pt x="51690" y="55180"/>
                </a:lnTo>
                <a:lnTo>
                  <a:pt x="51780" y="55120"/>
                </a:lnTo>
                <a:lnTo>
                  <a:pt x="51770" y="55050"/>
                </a:lnTo>
                <a:lnTo>
                  <a:pt x="51780" y="55030"/>
                </a:lnTo>
                <a:lnTo>
                  <a:pt x="51800" y="55030"/>
                </a:lnTo>
                <a:lnTo>
                  <a:pt x="51860" y="55000"/>
                </a:lnTo>
                <a:lnTo>
                  <a:pt x="51870" y="55000"/>
                </a:lnTo>
                <a:lnTo>
                  <a:pt x="51920" y="54960"/>
                </a:lnTo>
                <a:lnTo>
                  <a:pt x="52000" y="54930"/>
                </a:lnTo>
                <a:lnTo>
                  <a:pt x="52050" y="54960"/>
                </a:lnTo>
                <a:lnTo>
                  <a:pt x="52070" y="54970"/>
                </a:lnTo>
                <a:lnTo>
                  <a:pt x="52090" y="54990"/>
                </a:lnTo>
                <a:lnTo>
                  <a:pt x="52120" y="55000"/>
                </a:lnTo>
                <a:lnTo>
                  <a:pt x="52150" y="55040"/>
                </a:lnTo>
                <a:lnTo>
                  <a:pt x="52170" y="55040"/>
                </a:lnTo>
                <a:lnTo>
                  <a:pt x="52200" y="55050"/>
                </a:lnTo>
                <a:lnTo>
                  <a:pt x="52230" y="55050"/>
                </a:lnTo>
                <a:lnTo>
                  <a:pt x="52260" y="55060"/>
                </a:lnTo>
                <a:lnTo>
                  <a:pt x="52320" y="55080"/>
                </a:lnTo>
                <a:lnTo>
                  <a:pt x="52370" y="55080"/>
                </a:lnTo>
                <a:lnTo>
                  <a:pt x="52390" y="55060"/>
                </a:lnTo>
                <a:lnTo>
                  <a:pt x="52400" y="55050"/>
                </a:lnTo>
                <a:lnTo>
                  <a:pt x="52430" y="55030"/>
                </a:lnTo>
                <a:lnTo>
                  <a:pt x="52460" y="55020"/>
                </a:lnTo>
                <a:lnTo>
                  <a:pt x="52470" y="55010"/>
                </a:lnTo>
                <a:lnTo>
                  <a:pt x="52500" y="55010"/>
                </a:lnTo>
                <a:lnTo>
                  <a:pt x="52520" y="55020"/>
                </a:lnTo>
                <a:lnTo>
                  <a:pt x="52560" y="55020"/>
                </a:lnTo>
                <a:lnTo>
                  <a:pt x="52560" y="55030"/>
                </a:lnTo>
                <a:lnTo>
                  <a:pt x="52570" y="55030"/>
                </a:lnTo>
                <a:lnTo>
                  <a:pt x="52580" y="55020"/>
                </a:lnTo>
                <a:lnTo>
                  <a:pt x="52600" y="55020"/>
                </a:lnTo>
                <a:lnTo>
                  <a:pt x="52620" y="55020"/>
                </a:lnTo>
                <a:lnTo>
                  <a:pt x="52630" y="54980"/>
                </a:lnTo>
                <a:lnTo>
                  <a:pt x="52680" y="54970"/>
                </a:lnTo>
                <a:lnTo>
                  <a:pt x="52740" y="55000"/>
                </a:lnTo>
                <a:lnTo>
                  <a:pt x="52790" y="54970"/>
                </a:lnTo>
                <a:lnTo>
                  <a:pt x="52900" y="54970"/>
                </a:lnTo>
                <a:lnTo>
                  <a:pt x="52900" y="54950"/>
                </a:lnTo>
                <a:lnTo>
                  <a:pt x="52910" y="54930"/>
                </a:lnTo>
                <a:lnTo>
                  <a:pt x="52920" y="54930"/>
                </a:lnTo>
                <a:lnTo>
                  <a:pt x="52920" y="54920"/>
                </a:lnTo>
                <a:lnTo>
                  <a:pt x="52930" y="54920"/>
                </a:lnTo>
                <a:lnTo>
                  <a:pt x="52960" y="54910"/>
                </a:lnTo>
                <a:lnTo>
                  <a:pt x="52980" y="54920"/>
                </a:lnTo>
                <a:lnTo>
                  <a:pt x="53010" y="54950"/>
                </a:lnTo>
                <a:lnTo>
                  <a:pt x="53040" y="54950"/>
                </a:lnTo>
                <a:lnTo>
                  <a:pt x="53070" y="54980"/>
                </a:lnTo>
                <a:lnTo>
                  <a:pt x="53150" y="54970"/>
                </a:lnTo>
                <a:lnTo>
                  <a:pt x="53190" y="54950"/>
                </a:lnTo>
                <a:lnTo>
                  <a:pt x="53210" y="54920"/>
                </a:lnTo>
                <a:lnTo>
                  <a:pt x="53280" y="54830"/>
                </a:lnTo>
                <a:lnTo>
                  <a:pt x="53250" y="54740"/>
                </a:lnTo>
                <a:lnTo>
                  <a:pt x="53250" y="54650"/>
                </a:lnTo>
                <a:lnTo>
                  <a:pt x="53210" y="54560"/>
                </a:lnTo>
                <a:lnTo>
                  <a:pt x="53150" y="54520"/>
                </a:lnTo>
                <a:lnTo>
                  <a:pt x="53160" y="54480"/>
                </a:lnTo>
                <a:lnTo>
                  <a:pt x="53160" y="54350"/>
                </a:lnTo>
                <a:lnTo>
                  <a:pt x="53020" y="54290"/>
                </a:lnTo>
                <a:lnTo>
                  <a:pt x="52920" y="54320"/>
                </a:lnTo>
                <a:lnTo>
                  <a:pt x="52770" y="54390"/>
                </a:lnTo>
                <a:lnTo>
                  <a:pt x="52690" y="54320"/>
                </a:lnTo>
                <a:lnTo>
                  <a:pt x="52600" y="54300"/>
                </a:lnTo>
                <a:lnTo>
                  <a:pt x="52570" y="54210"/>
                </a:lnTo>
                <a:lnTo>
                  <a:pt x="52570" y="54160"/>
                </a:lnTo>
                <a:lnTo>
                  <a:pt x="52530" y="54110"/>
                </a:lnTo>
                <a:lnTo>
                  <a:pt x="52510" y="54070"/>
                </a:lnTo>
                <a:lnTo>
                  <a:pt x="52490" y="54040"/>
                </a:lnTo>
                <a:lnTo>
                  <a:pt x="52450" y="54010"/>
                </a:lnTo>
                <a:lnTo>
                  <a:pt x="52370" y="54060"/>
                </a:lnTo>
                <a:lnTo>
                  <a:pt x="52320" y="54100"/>
                </a:lnTo>
                <a:lnTo>
                  <a:pt x="52300" y="54090"/>
                </a:lnTo>
                <a:lnTo>
                  <a:pt x="52250" y="54050"/>
                </a:lnTo>
                <a:lnTo>
                  <a:pt x="52230" y="53950"/>
                </a:lnTo>
                <a:lnTo>
                  <a:pt x="52260" y="53860"/>
                </a:lnTo>
                <a:lnTo>
                  <a:pt x="52270" y="53830"/>
                </a:lnTo>
                <a:lnTo>
                  <a:pt x="52220" y="53750"/>
                </a:lnTo>
                <a:lnTo>
                  <a:pt x="52220" y="53690"/>
                </a:lnTo>
                <a:lnTo>
                  <a:pt x="52280" y="53640"/>
                </a:lnTo>
                <a:lnTo>
                  <a:pt x="52300" y="53570"/>
                </a:lnTo>
                <a:lnTo>
                  <a:pt x="52360" y="53510"/>
                </a:lnTo>
                <a:lnTo>
                  <a:pt x="52490" y="53510"/>
                </a:lnTo>
                <a:lnTo>
                  <a:pt x="52630" y="53510"/>
                </a:lnTo>
                <a:lnTo>
                  <a:pt x="52610" y="53390"/>
                </a:lnTo>
                <a:lnTo>
                  <a:pt x="52720" y="53270"/>
                </a:lnTo>
                <a:lnTo>
                  <a:pt x="52750" y="53260"/>
                </a:lnTo>
                <a:lnTo>
                  <a:pt x="52780" y="53280"/>
                </a:lnTo>
                <a:lnTo>
                  <a:pt x="52780" y="53320"/>
                </a:lnTo>
                <a:lnTo>
                  <a:pt x="52830" y="53350"/>
                </a:lnTo>
                <a:lnTo>
                  <a:pt x="52870" y="53390"/>
                </a:lnTo>
                <a:lnTo>
                  <a:pt x="52890" y="53440"/>
                </a:lnTo>
                <a:lnTo>
                  <a:pt x="52930" y="53480"/>
                </a:lnTo>
                <a:lnTo>
                  <a:pt x="52980" y="53460"/>
                </a:lnTo>
                <a:lnTo>
                  <a:pt x="53040" y="53480"/>
                </a:lnTo>
                <a:lnTo>
                  <a:pt x="53050" y="53520"/>
                </a:lnTo>
                <a:lnTo>
                  <a:pt x="53100" y="53590"/>
                </a:lnTo>
                <a:lnTo>
                  <a:pt x="53130" y="53630"/>
                </a:lnTo>
                <a:lnTo>
                  <a:pt x="53150" y="53640"/>
                </a:lnTo>
                <a:lnTo>
                  <a:pt x="53210" y="53650"/>
                </a:lnTo>
                <a:lnTo>
                  <a:pt x="53210" y="53710"/>
                </a:lnTo>
                <a:lnTo>
                  <a:pt x="53280" y="53750"/>
                </a:lnTo>
                <a:lnTo>
                  <a:pt x="53330" y="53700"/>
                </a:lnTo>
                <a:lnTo>
                  <a:pt x="53340" y="5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