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Guangxi Zhuang Autonomous Region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Guangxi Zhuang Autonomous Region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55990" y="65140"/>
                </a:moveTo>
                <a:lnTo>
                  <a:pt x="55940" y="65160"/>
                </a:lnTo>
                <a:lnTo>
                  <a:pt x="55930" y="65150"/>
                </a:lnTo>
                <a:lnTo>
                  <a:pt x="55940" y="65150"/>
                </a:lnTo>
                <a:lnTo>
                  <a:pt x="55960" y="65140"/>
                </a:lnTo>
                <a:lnTo>
                  <a:pt x="55980" y="65130"/>
                </a:lnTo>
                <a:lnTo>
                  <a:pt x="55980" y="65120"/>
                </a:lnTo>
                <a:lnTo>
                  <a:pt x="55990" y="65120"/>
                </a:lnTo>
                <a:lnTo>
                  <a:pt x="56030" y="65130"/>
                </a:lnTo>
                <a:lnTo>
                  <a:pt x="56000" y="65130"/>
                </a:lnTo>
                <a:lnTo>
                  <a:pt x="55990" y="65140"/>
                </a:lnTo>
                <a:close/>
                <a:moveTo>
                  <a:pt x="56250" y="64910"/>
                </a:moveTo>
                <a:lnTo>
                  <a:pt x="56240" y="64930"/>
                </a:lnTo>
                <a:lnTo>
                  <a:pt x="56230" y="64930"/>
                </a:lnTo>
                <a:lnTo>
                  <a:pt x="56230" y="64910"/>
                </a:lnTo>
                <a:lnTo>
                  <a:pt x="56240" y="64890"/>
                </a:lnTo>
                <a:lnTo>
                  <a:pt x="56250" y="64890"/>
                </a:lnTo>
                <a:lnTo>
                  <a:pt x="56250" y="64900"/>
                </a:lnTo>
                <a:lnTo>
                  <a:pt x="56250" y="64910"/>
                </a:lnTo>
                <a:close/>
                <a:moveTo>
                  <a:pt x="56980" y="64710"/>
                </a:moveTo>
                <a:lnTo>
                  <a:pt x="56970" y="64720"/>
                </a:lnTo>
                <a:lnTo>
                  <a:pt x="56970" y="64700"/>
                </a:lnTo>
                <a:lnTo>
                  <a:pt x="56980" y="64690"/>
                </a:lnTo>
                <a:lnTo>
                  <a:pt x="56980" y="64700"/>
                </a:lnTo>
                <a:lnTo>
                  <a:pt x="56980" y="64710"/>
                </a:lnTo>
                <a:close/>
                <a:moveTo>
                  <a:pt x="52050" y="62440"/>
                </a:moveTo>
                <a:lnTo>
                  <a:pt x="52100" y="62390"/>
                </a:lnTo>
                <a:lnTo>
                  <a:pt x="52120" y="62330"/>
                </a:lnTo>
                <a:lnTo>
                  <a:pt x="52170" y="62280"/>
                </a:lnTo>
                <a:lnTo>
                  <a:pt x="52230" y="62260"/>
                </a:lnTo>
                <a:lnTo>
                  <a:pt x="52320" y="62220"/>
                </a:lnTo>
                <a:lnTo>
                  <a:pt x="52260" y="62160"/>
                </a:lnTo>
                <a:lnTo>
                  <a:pt x="52300" y="62130"/>
                </a:lnTo>
                <a:lnTo>
                  <a:pt x="52390" y="62100"/>
                </a:lnTo>
                <a:lnTo>
                  <a:pt x="52460" y="62040"/>
                </a:lnTo>
                <a:lnTo>
                  <a:pt x="52540" y="61950"/>
                </a:lnTo>
                <a:lnTo>
                  <a:pt x="52600" y="61940"/>
                </a:lnTo>
                <a:lnTo>
                  <a:pt x="52670" y="61980"/>
                </a:lnTo>
                <a:lnTo>
                  <a:pt x="52760" y="61990"/>
                </a:lnTo>
                <a:lnTo>
                  <a:pt x="52790" y="62040"/>
                </a:lnTo>
                <a:lnTo>
                  <a:pt x="52800" y="62030"/>
                </a:lnTo>
                <a:lnTo>
                  <a:pt x="52830" y="62010"/>
                </a:lnTo>
                <a:lnTo>
                  <a:pt x="52860" y="61980"/>
                </a:lnTo>
                <a:lnTo>
                  <a:pt x="52880" y="61960"/>
                </a:lnTo>
                <a:lnTo>
                  <a:pt x="52920" y="61930"/>
                </a:lnTo>
                <a:lnTo>
                  <a:pt x="52970" y="61850"/>
                </a:lnTo>
                <a:lnTo>
                  <a:pt x="52970" y="61840"/>
                </a:lnTo>
                <a:lnTo>
                  <a:pt x="52960" y="61780"/>
                </a:lnTo>
                <a:lnTo>
                  <a:pt x="52950" y="61750"/>
                </a:lnTo>
                <a:lnTo>
                  <a:pt x="53000" y="61630"/>
                </a:lnTo>
                <a:lnTo>
                  <a:pt x="52980" y="61540"/>
                </a:lnTo>
                <a:lnTo>
                  <a:pt x="53000" y="61480"/>
                </a:lnTo>
                <a:lnTo>
                  <a:pt x="53040" y="61430"/>
                </a:lnTo>
                <a:lnTo>
                  <a:pt x="53060" y="61370"/>
                </a:lnTo>
                <a:lnTo>
                  <a:pt x="53010" y="61310"/>
                </a:lnTo>
                <a:lnTo>
                  <a:pt x="52900" y="61250"/>
                </a:lnTo>
                <a:lnTo>
                  <a:pt x="52920" y="61190"/>
                </a:lnTo>
                <a:lnTo>
                  <a:pt x="52940" y="61150"/>
                </a:lnTo>
                <a:lnTo>
                  <a:pt x="52890" y="61110"/>
                </a:lnTo>
                <a:lnTo>
                  <a:pt x="52810" y="61060"/>
                </a:lnTo>
                <a:lnTo>
                  <a:pt x="52820" y="61030"/>
                </a:lnTo>
                <a:lnTo>
                  <a:pt x="52720" y="60960"/>
                </a:lnTo>
                <a:lnTo>
                  <a:pt x="52590" y="61020"/>
                </a:lnTo>
                <a:lnTo>
                  <a:pt x="52570" y="61090"/>
                </a:lnTo>
                <a:lnTo>
                  <a:pt x="52380" y="61020"/>
                </a:lnTo>
                <a:lnTo>
                  <a:pt x="52260" y="61100"/>
                </a:lnTo>
                <a:lnTo>
                  <a:pt x="52250" y="61060"/>
                </a:lnTo>
                <a:lnTo>
                  <a:pt x="52190" y="60980"/>
                </a:lnTo>
                <a:lnTo>
                  <a:pt x="52140" y="61010"/>
                </a:lnTo>
                <a:lnTo>
                  <a:pt x="52090" y="61040"/>
                </a:lnTo>
                <a:lnTo>
                  <a:pt x="52030" y="61090"/>
                </a:lnTo>
                <a:lnTo>
                  <a:pt x="51990" y="61120"/>
                </a:lnTo>
                <a:lnTo>
                  <a:pt x="51900" y="61080"/>
                </a:lnTo>
                <a:lnTo>
                  <a:pt x="51820" y="61010"/>
                </a:lnTo>
                <a:lnTo>
                  <a:pt x="51670" y="61040"/>
                </a:lnTo>
                <a:lnTo>
                  <a:pt x="51560" y="60940"/>
                </a:lnTo>
                <a:lnTo>
                  <a:pt x="51580" y="60880"/>
                </a:lnTo>
                <a:lnTo>
                  <a:pt x="51640" y="60830"/>
                </a:lnTo>
                <a:lnTo>
                  <a:pt x="51590" y="60650"/>
                </a:lnTo>
                <a:lnTo>
                  <a:pt x="51570" y="60550"/>
                </a:lnTo>
                <a:lnTo>
                  <a:pt x="51470" y="60520"/>
                </a:lnTo>
                <a:lnTo>
                  <a:pt x="51400" y="60450"/>
                </a:lnTo>
                <a:lnTo>
                  <a:pt x="51320" y="60450"/>
                </a:lnTo>
                <a:lnTo>
                  <a:pt x="51210" y="60480"/>
                </a:lnTo>
                <a:lnTo>
                  <a:pt x="51160" y="60470"/>
                </a:lnTo>
                <a:lnTo>
                  <a:pt x="51040" y="60420"/>
                </a:lnTo>
                <a:lnTo>
                  <a:pt x="50990" y="60460"/>
                </a:lnTo>
                <a:lnTo>
                  <a:pt x="50960" y="60410"/>
                </a:lnTo>
                <a:lnTo>
                  <a:pt x="50900" y="60440"/>
                </a:lnTo>
                <a:lnTo>
                  <a:pt x="50880" y="60530"/>
                </a:lnTo>
                <a:lnTo>
                  <a:pt x="50800" y="60630"/>
                </a:lnTo>
                <a:lnTo>
                  <a:pt x="50720" y="60550"/>
                </a:lnTo>
                <a:lnTo>
                  <a:pt x="50660" y="60490"/>
                </a:lnTo>
                <a:lnTo>
                  <a:pt x="50610" y="60430"/>
                </a:lnTo>
                <a:lnTo>
                  <a:pt x="50610" y="60360"/>
                </a:lnTo>
                <a:lnTo>
                  <a:pt x="50550" y="60270"/>
                </a:lnTo>
                <a:lnTo>
                  <a:pt x="50550" y="60230"/>
                </a:lnTo>
                <a:lnTo>
                  <a:pt x="50560" y="60050"/>
                </a:lnTo>
                <a:lnTo>
                  <a:pt x="50600" y="59990"/>
                </a:lnTo>
                <a:lnTo>
                  <a:pt x="50630" y="59970"/>
                </a:lnTo>
                <a:lnTo>
                  <a:pt x="50640" y="59950"/>
                </a:lnTo>
                <a:lnTo>
                  <a:pt x="50700" y="60020"/>
                </a:lnTo>
                <a:lnTo>
                  <a:pt x="50720" y="60050"/>
                </a:lnTo>
                <a:lnTo>
                  <a:pt x="50790" y="60090"/>
                </a:lnTo>
                <a:lnTo>
                  <a:pt x="50830" y="60110"/>
                </a:lnTo>
                <a:lnTo>
                  <a:pt x="50850" y="60120"/>
                </a:lnTo>
                <a:lnTo>
                  <a:pt x="50850" y="60170"/>
                </a:lnTo>
                <a:lnTo>
                  <a:pt x="50920" y="60160"/>
                </a:lnTo>
                <a:lnTo>
                  <a:pt x="50970" y="60100"/>
                </a:lnTo>
                <a:lnTo>
                  <a:pt x="51010" y="60090"/>
                </a:lnTo>
                <a:lnTo>
                  <a:pt x="51130" y="60050"/>
                </a:lnTo>
                <a:lnTo>
                  <a:pt x="51160" y="59950"/>
                </a:lnTo>
                <a:lnTo>
                  <a:pt x="51280" y="59840"/>
                </a:lnTo>
                <a:lnTo>
                  <a:pt x="51320" y="59820"/>
                </a:lnTo>
                <a:lnTo>
                  <a:pt x="51360" y="59760"/>
                </a:lnTo>
                <a:lnTo>
                  <a:pt x="51420" y="59650"/>
                </a:lnTo>
                <a:lnTo>
                  <a:pt x="51440" y="59650"/>
                </a:lnTo>
                <a:lnTo>
                  <a:pt x="51470" y="59640"/>
                </a:lnTo>
                <a:lnTo>
                  <a:pt x="51500" y="59610"/>
                </a:lnTo>
                <a:lnTo>
                  <a:pt x="51530" y="59570"/>
                </a:lnTo>
                <a:lnTo>
                  <a:pt x="51560" y="59550"/>
                </a:lnTo>
                <a:lnTo>
                  <a:pt x="51580" y="59520"/>
                </a:lnTo>
                <a:lnTo>
                  <a:pt x="51590" y="59500"/>
                </a:lnTo>
                <a:lnTo>
                  <a:pt x="51630" y="59500"/>
                </a:lnTo>
                <a:lnTo>
                  <a:pt x="51650" y="59530"/>
                </a:lnTo>
                <a:lnTo>
                  <a:pt x="51670" y="59590"/>
                </a:lnTo>
                <a:lnTo>
                  <a:pt x="51680" y="59650"/>
                </a:lnTo>
                <a:lnTo>
                  <a:pt x="51720" y="59660"/>
                </a:lnTo>
                <a:lnTo>
                  <a:pt x="51770" y="59660"/>
                </a:lnTo>
                <a:lnTo>
                  <a:pt x="51810" y="59650"/>
                </a:lnTo>
                <a:lnTo>
                  <a:pt x="51850" y="59640"/>
                </a:lnTo>
                <a:lnTo>
                  <a:pt x="51920" y="59640"/>
                </a:lnTo>
                <a:lnTo>
                  <a:pt x="51960" y="59640"/>
                </a:lnTo>
                <a:lnTo>
                  <a:pt x="51970" y="59670"/>
                </a:lnTo>
                <a:lnTo>
                  <a:pt x="51990" y="59720"/>
                </a:lnTo>
                <a:lnTo>
                  <a:pt x="52020" y="59760"/>
                </a:lnTo>
                <a:lnTo>
                  <a:pt x="52040" y="59820"/>
                </a:lnTo>
                <a:lnTo>
                  <a:pt x="52080" y="59840"/>
                </a:lnTo>
                <a:lnTo>
                  <a:pt x="52140" y="59880"/>
                </a:lnTo>
                <a:lnTo>
                  <a:pt x="52210" y="59870"/>
                </a:lnTo>
                <a:lnTo>
                  <a:pt x="52250" y="59880"/>
                </a:lnTo>
                <a:lnTo>
                  <a:pt x="52270" y="59890"/>
                </a:lnTo>
                <a:lnTo>
                  <a:pt x="52280" y="59890"/>
                </a:lnTo>
                <a:lnTo>
                  <a:pt x="52310" y="59920"/>
                </a:lnTo>
                <a:lnTo>
                  <a:pt x="52330" y="59910"/>
                </a:lnTo>
                <a:lnTo>
                  <a:pt x="52380" y="59910"/>
                </a:lnTo>
                <a:lnTo>
                  <a:pt x="52400" y="59940"/>
                </a:lnTo>
                <a:lnTo>
                  <a:pt x="52460" y="60030"/>
                </a:lnTo>
                <a:lnTo>
                  <a:pt x="52530" y="60010"/>
                </a:lnTo>
                <a:lnTo>
                  <a:pt x="52570" y="60000"/>
                </a:lnTo>
                <a:lnTo>
                  <a:pt x="52630" y="59980"/>
                </a:lnTo>
                <a:lnTo>
                  <a:pt x="52680" y="59980"/>
                </a:lnTo>
                <a:lnTo>
                  <a:pt x="52720" y="60060"/>
                </a:lnTo>
                <a:lnTo>
                  <a:pt x="52760" y="60130"/>
                </a:lnTo>
                <a:lnTo>
                  <a:pt x="52820" y="60150"/>
                </a:lnTo>
                <a:lnTo>
                  <a:pt x="52890" y="60080"/>
                </a:lnTo>
                <a:lnTo>
                  <a:pt x="52930" y="60030"/>
                </a:lnTo>
                <a:lnTo>
                  <a:pt x="52980" y="60020"/>
                </a:lnTo>
                <a:lnTo>
                  <a:pt x="53060" y="59940"/>
                </a:lnTo>
                <a:lnTo>
                  <a:pt x="53080" y="59870"/>
                </a:lnTo>
                <a:lnTo>
                  <a:pt x="53090" y="59850"/>
                </a:lnTo>
                <a:lnTo>
                  <a:pt x="53100" y="59810"/>
                </a:lnTo>
                <a:lnTo>
                  <a:pt x="53120" y="59760"/>
                </a:lnTo>
                <a:lnTo>
                  <a:pt x="53070" y="59710"/>
                </a:lnTo>
                <a:lnTo>
                  <a:pt x="53030" y="59620"/>
                </a:lnTo>
                <a:lnTo>
                  <a:pt x="53080" y="59600"/>
                </a:lnTo>
                <a:lnTo>
                  <a:pt x="53130" y="59590"/>
                </a:lnTo>
                <a:lnTo>
                  <a:pt x="53200" y="59550"/>
                </a:lnTo>
                <a:lnTo>
                  <a:pt x="53250" y="59570"/>
                </a:lnTo>
                <a:lnTo>
                  <a:pt x="53340" y="59570"/>
                </a:lnTo>
                <a:lnTo>
                  <a:pt x="53370" y="59530"/>
                </a:lnTo>
                <a:lnTo>
                  <a:pt x="53440" y="59500"/>
                </a:lnTo>
                <a:lnTo>
                  <a:pt x="53510" y="59430"/>
                </a:lnTo>
                <a:lnTo>
                  <a:pt x="53570" y="59380"/>
                </a:lnTo>
                <a:lnTo>
                  <a:pt x="53660" y="59360"/>
                </a:lnTo>
                <a:lnTo>
                  <a:pt x="53690" y="59310"/>
                </a:lnTo>
                <a:lnTo>
                  <a:pt x="53740" y="59260"/>
                </a:lnTo>
                <a:lnTo>
                  <a:pt x="53810" y="59240"/>
                </a:lnTo>
                <a:lnTo>
                  <a:pt x="53870" y="59250"/>
                </a:lnTo>
                <a:lnTo>
                  <a:pt x="53890" y="59250"/>
                </a:lnTo>
                <a:lnTo>
                  <a:pt x="53960" y="59250"/>
                </a:lnTo>
                <a:lnTo>
                  <a:pt x="54000" y="59240"/>
                </a:lnTo>
                <a:lnTo>
                  <a:pt x="54040" y="59240"/>
                </a:lnTo>
                <a:lnTo>
                  <a:pt x="54080" y="59250"/>
                </a:lnTo>
                <a:lnTo>
                  <a:pt x="54140" y="59240"/>
                </a:lnTo>
                <a:lnTo>
                  <a:pt x="54140" y="59170"/>
                </a:lnTo>
                <a:lnTo>
                  <a:pt x="54160" y="59140"/>
                </a:lnTo>
                <a:lnTo>
                  <a:pt x="54170" y="59140"/>
                </a:lnTo>
                <a:lnTo>
                  <a:pt x="54170" y="59160"/>
                </a:lnTo>
                <a:lnTo>
                  <a:pt x="54210" y="59160"/>
                </a:lnTo>
                <a:lnTo>
                  <a:pt x="54230" y="59110"/>
                </a:lnTo>
                <a:lnTo>
                  <a:pt x="54240" y="59060"/>
                </a:lnTo>
                <a:lnTo>
                  <a:pt x="54250" y="58990"/>
                </a:lnTo>
                <a:lnTo>
                  <a:pt x="54230" y="58930"/>
                </a:lnTo>
                <a:lnTo>
                  <a:pt x="54200" y="58880"/>
                </a:lnTo>
                <a:lnTo>
                  <a:pt x="54330" y="58690"/>
                </a:lnTo>
                <a:lnTo>
                  <a:pt x="54360" y="58570"/>
                </a:lnTo>
                <a:lnTo>
                  <a:pt x="54460" y="58620"/>
                </a:lnTo>
                <a:lnTo>
                  <a:pt x="54490" y="58570"/>
                </a:lnTo>
                <a:lnTo>
                  <a:pt x="54580" y="58530"/>
                </a:lnTo>
                <a:lnTo>
                  <a:pt x="54600" y="58600"/>
                </a:lnTo>
                <a:lnTo>
                  <a:pt x="54640" y="58620"/>
                </a:lnTo>
                <a:lnTo>
                  <a:pt x="54700" y="58660"/>
                </a:lnTo>
                <a:lnTo>
                  <a:pt x="54710" y="58690"/>
                </a:lnTo>
                <a:lnTo>
                  <a:pt x="54740" y="58760"/>
                </a:lnTo>
                <a:lnTo>
                  <a:pt x="54720" y="58820"/>
                </a:lnTo>
                <a:lnTo>
                  <a:pt x="54780" y="58870"/>
                </a:lnTo>
                <a:lnTo>
                  <a:pt x="54840" y="58880"/>
                </a:lnTo>
                <a:lnTo>
                  <a:pt x="54910" y="59000"/>
                </a:lnTo>
                <a:lnTo>
                  <a:pt x="54900" y="59100"/>
                </a:lnTo>
                <a:lnTo>
                  <a:pt x="54990" y="59170"/>
                </a:lnTo>
                <a:lnTo>
                  <a:pt x="55090" y="59150"/>
                </a:lnTo>
                <a:lnTo>
                  <a:pt x="55140" y="59060"/>
                </a:lnTo>
                <a:lnTo>
                  <a:pt x="55200" y="59030"/>
                </a:lnTo>
                <a:lnTo>
                  <a:pt x="55210" y="59030"/>
                </a:lnTo>
                <a:lnTo>
                  <a:pt x="55220" y="59040"/>
                </a:lnTo>
                <a:lnTo>
                  <a:pt x="55260" y="59160"/>
                </a:lnTo>
                <a:lnTo>
                  <a:pt x="55270" y="59210"/>
                </a:lnTo>
                <a:lnTo>
                  <a:pt x="55360" y="59140"/>
                </a:lnTo>
                <a:lnTo>
                  <a:pt x="55390" y="59140"/>
                </a:lnTo>
                <a:lnTo>
                  <a:pt x="55380" y="59210"/>
                </a:lnTo>
                <a:lnTo>
                  <a:pt x="55410" y="59250"/>
                </a:lnTo>
                <a:lnTo>
                  <a:pt x="55400" y="59320"/>
                </a:lnTo>
                <a:lnTo>
                  <a:pt x="55510" y="59300"/>
                </a:lnTo>
                <a:lnTo>
                  <a:pt x="55530" y="59300"/>
                </a:lnTo>
                <a:lnTo>
                  <a:pt x="55590" y="59270"/>
                </a:lnTo>
                <a:lnTo>
                  <a:pt x="55700" y="59240"/>
                </a:lnTo>
                <a:lnTo>
                  <a:pt x="55840" y="59230"/>
                </a:lnTo>
                <a:lnTo>
                  <a:pt x="55940" y="59150"/>
                </a:lnTo>
                <a:lnTo>
                  <a:pt x="55970" y="59090"/>
                </a:lnTo>
                <a:lnTo>
                  <a:pt x="55950" y="59000"/>
                </a:lnTo>
                <a:lnTo>
                  <a:pt x="55940" y="58920"/>
                </a:lnTo>
                <a:lnTo>
                  <a:pt x="55980" y="58840"/>
                </a:lnTo>
                <a:lnTo>
                  <a:pt x="56010" y="58820"/>
                </a:lnTo>
                <a:lnTo>
                  <a:pt x="56020" y="58760"/>
                </a:lnTo>
                <a:lnTo>
                  <a:pt x="56080" y="58770"/>
                </a:lnTo>
                <a:lnTo>
                  <a:pt x="56140" y="58710"/>
                </a:lnTo>
                <a:lnTo>
                  <a:pt x="56200" y="58670"/>
                </a:lnTo>
                <a:lnTo>
                  <a:pt x="56210" y="58660"/>
                </a:lnTo>
                <a:lnTo>
                  <a:pt x="56280" y="58710"/>
                </a:lnTo>
                <a:lnTo>
                  <a:pt x="56380" y="58780"/>
                </a:lnTo>
                <a:lnTo>
                  <a:pt x="56480" y="58790"/>
                </a:lnTo>
                <a:lnTo>
                  <a:pt x="56540" y="58830"/>
                </a:lnTo>
                <a:lnTo>
                  <a:pt x="56600" y="58940"/>
                </a:lnTo>
                <a:lnTo>
                  <a:pt x="56650" y="58980"/>
                </a:lnTo>
                <a:lnTo>
                  <a:pt x="56650" y="58960"/>
                </a:lnTo>
                <a:lnTo>
                  <a:pt x="56630" y="58840"/>
                </a:lnTo>
                <a:lnTo>
                  <a:pt x="56640" y="58720"/>
                </a:lnTo>
                <a:lnTo>
                  <a:pt x="56740" y="58670"/>
                </a:lnTo>
                <a:lnTo>
                  <a:pt x="56730" y="58620"/>
                </a:lnTo>
                <a:lnTo>
                  <a:pt x="56770" y="58530"/>
                </a:lnTo>
                <a:lnTo>
                  <a:pt x="56850" y="58480"/>
                </a:lnTo>
                <a:lnTo>
                  <a:pt x="56880" y="58510"/>
                </a:lnTo>
                <a:lnTo>
                  <a:pt x="56910" y="58570"/>
                </a:lnTo>
                <a:lnTo>
                  <a:pt x="56890" y="58620"/>
                </a:lnTo>
                <a:lnTo>
                  <a:pt x="56960" y="58640"/>
                </a:lnTo>
                <a:lnTo>
                  <a:pt x="57050" y="58630"/>
                </a:lnTo>
                <a:lnTo>
                  <a:pt x="57120" y="58640"/>
                </a:lnTo>
                <a:lnTo>
                  <a:pt x="57200" y="58660"/>
                </a:lnTo>
                <a:lnTo>
                  <a:pt x="57260" y="58670"/>
                </a:lnTo>
                <a:lnTo>
                  <a:pt x="57310" y="58620"/>
                </a:lnTo>
                <a:lnTo>
                  <a:pt x="57270" y="58550"/>
                </a:lnTo>
                <a:lnTo>
                  <a:pt x="57280" y="58460"/>
                </a:lnTo>
                <a:lnTo>
                  <a:pt x="57290" y="58360"/>
                </a:lnTo>
                <a:lnTo>
                  <a:pt x="57300" y="58350"/>
                </a:lnTo>
                <a:lnTo>
                  <a:pt x="57310" y="58330"/>
                </a:lnTo>
                <a:lnTo>
                  <a:pt x="57250" y="58330"/>
                </a:lnTo>
                <a:lnTo>
                  <a:pt x="57170" y="58360"/>
                </a:lnTo>
                <a:lnTo>
                  <a:pt x="57120" y="58380"/>
                </a:lnTo>
                <a:lnTo>
                  <a:pt x="57050" y="58340"/>
                </a:lnTo>
                <a:lnTo>
                  <a:pt x="57160" y="58290"/>
                </a:lnTo>
                <a:lnTo>
                  <a:pt x="57240" y="58250"/>
                </a:lnTo>
                <a:lnTo>
                  <a:pt x="57390" y="58170"/>
                </a:lnTo>
                <a:lnTo>
                  <a:pt x="57410" y="58210"/>
                </a:lnTo>
                <a:lnTo>
                  <a:pt x="57450" y="58250"/>
                </a:lnTo>
                <a:lnTo>
                  <a:pt x="57470" y="58260"/>
                </a:lnTo>
                <a:lnTo>
                  <a:pt x="57490" y="58260"/>
                </a:lnTo>
                <a:lnTo>
                  <a:pt x="57550" y="58310"/>
                </a:lnTo>
                <a:lnTo>
                  <a:pt x="57680" y="58320"/>
                </a:lnTo>
                <a:lnTo>
                  <a:pt x="57730" y="58290"/>
                </a:lnTo>
                <a:lnTo>
                  <a:pt x="57720" y="58220"/>
                </a:lnTo>
                <a:lnTo>
                  <a:pt x="57710" y="58190"/>
                </a:lnTo>
                <a:lnTo>
                  <a:pt x="57730" y="58120"/>
                </a:lnTo>
                <a:lnTo>
                  <a:pt x="57760" y="58060"/>
                </a:lnTo>
                <a:lnTo>
                  <a:pt x="57820" y="58010"/>
                </a:lnTo>
                <a:lnTo>
                  <a:pt x="57850" y="57910"/>
                </a:lnTo>
                <a:lnTo>
                  <a:pt x="57900" y="57850"/>
                </a:lnTo>
                <a:lnTo>
                  <a:pt x="57950" y="57810"/>
                </a:lnTo>
                <a:lnTo>
                  <a:pt x="58030" y="57870"/>
                </a:lnTo>
                <a:lnTo>
                  <a:pt x="58080" y="57850"/>
                </a:lnTo>
                <a:lnTo>
                  <a:pt x="58100" y="57830"/>
                </a:lnTo>
                <a:lnTo>
                  <a:pt x="58170" y="57820"/>
                </a:lnTo>
                <a:lnTo>
                  <a:pt x="58200" y="57850"/>
                </a:lnTo>
                <a:lnTo>
                  <a:pt x="58250" y="57840"/>
                </a:lnTo>
                <a:lnTo>
                  <a:pt x="58300" y="57900"/>
                </a:lnTo>
                <a:lnTo>
                  <a:pt x="58240" y="57960"/>
                </a:lnTo>
                <a:lnTo>
                  <a:pt x="58190" y="57980"/>
                </a:lnTo>
                <a:lnTo>
                  <a:pt x="58190" y="58000"/>
                </a:lnTo>
                <a:lnTo>
                  <a:pt x="58210" y="58030"/>
                </a:lnTo>
                <a:lnTo>
                  <a:pt x="58210" y="58060"/>
                </a:lnTo>
                <a:lnTo>
                  <a:pt x="58270" y="58100"/>
                </a:lnTo>
                <a:lnTo>
                  <a:pt x="58310" y="58100"/>
                </a:lnTo>
                <a:lnTo>
                  <a:pt x="58350" y="58070"/>
                </a:lnTo>
                <a:lnTo>
                  <a:pt x="58400" y="58040"/>
                </a:lnTo>
                <a:lnTo>
                  <a:pt x="58410" y="57970"/>
                </a:lnTo>
                <a:lnTo>
                  <a:pt x="58390" y="57890"/>
                </a:lnTo>
                <a:lnTo>
                  <a:pt x="58440" y="57820"/>
                </a:lnTo>
                <a:lnTo>
                  <a:pt x="58500" y="57810"/>
                </a:lnTo>
                <a:lnTo>
                  <a:pt x="58530" y="57770"/>
                </a:lnTo>
                <a:lnTo>
                  <a:pt x="58540" y="57730"/>
                </a:lnTo>
                <a:lnTo>
                  <a:pt x="58540" y="57670"/>
                </a:lnTo>
                <a:lnTo>
                  <a:pt x="58560" y="57620"/>
                </a:lnTo>
                <a:lnTo>
                  <a:pt x="58620" y="57570"/>
                </a:lnTo>
                <a:lnTo>
                  <a:pt x="58660" y="57570"/>
                </a:lnTo>
                <a:lnTo>
                  <a:pt x="58720" y="57570"/>
                </a:lnTo>
                <a:lnTo>
                  <a:pt x="58810" y="57600"/>
                </a:lnTo>
                <a:lnTo>
                  <a:pt x="58850" y="57800"/>
                </a:lnTo>
                <a:lnTo>
                  <a:pt x="58910" y="57830"/>
                </a:lnTo>
                <a:lnTo>
                  <a:pt x="58950" y="57810"/>
                </a:lnTo>
                <a:lnTo>
                  <a:pt x="58990" y="57770"/>
                </a:lnTo>
                <a:lnTo>
                  <a:pt x="59040" y="57790"/>
                </a:lnTo>
                <a:lnTo>
                  <a:pt x="59070" y="57870"/>
                </a:lnTo>
                <a:lnTo>
                  <a:pt x="59090" y="57920"/>
                </a:lnTo>
                <a:lnTo>
                  <a:pt x="59130" y="57910"/>
                </a:lnTo>
                <a:lnTo>
                  <a:pt x="59180" y="57900"/>
                </a:lnTo>
                <a:lnTo>
                  <a:pt x="59220" y="57840"/>
                </a:lnTo>
                <a:lnTo>
                  <a:pt x="59240" y="57780"/>
                </a:lnTo>
                <a:lnTo>
                  <a:pt x="59300" y="57640"/>
                </a:lnTo>
                <a:lnTo>
                  <a:pt x="59370" y="57590"/>
                </a:lnTo>
                <a:lnTo>
                  <a:pt x="59460" y="57560"/>
                </a:lnTo>
                <a:lnTo>
                  <a:pt x="59490" y="57510"/>
                </a:lnTo>
                <a:lnTo>
                  <a:pt x="59490" y="57460"/>
                </a:lnTo>
                <a:lnTo>
                  <a:pt x="59500" y="57410"/>
                </a:lnTo>
                <a:lnTo>
                  <a:pt x="59520" y="57380"/>
                </a:lnTo>
                <a:lnTo>
                  <a:pt x="59530" y="57380"/>
                </a:lnTo>
                <a:lnTo>
                  <a:pt x="59570" y="57360"/>
                </a:lnTo>
                <a:lnTo>
                  <a:pt x="59620" y="57340"/>
                </a:lnTo>
                <a:lnTo>
                  <a:pt x="59680" y="57330"/>
                </a:lnTo>
                <a:lnTo>
                  <a:pt x="59780" y="57330"/>
                </a:lnTo>
                <a:lnTo>
                  <a:pt x="59830" y="57440"/>
                </a:lnTo>
                <a:lnTo>
                  <a:pt x="59870" y="57450"/>
                </a:lnTo>
                <a:lnTo>
                  <a:pt x="59950" y="57450"/>
                </a:lnTo>
                <a:lnTo>
                  <a:pt x="60030" y="57440"/>
                </a:lnTo>
                <a:lnTo>
                  <a:pt x="60040" y="57420"/>
                </a:lnTo>
                <a:lnTo>
                  <a:pt x="60060" y="57390"/>
                </a:lnTo>
                <a:lnTo>
                  <a:pt x="60090" y="57250"/>
                </a:lnTo>
                <a:lnTo>
                  <a:pt x="60160" y="57230"/>
                </a:lnTo>
                <a:lnTo>
                  <a:pt x="60170" y="57240"/>
                </a:lnTo>
                <a:lnTo>
                  <a:pt x="60320" y="57390"/>
                </a:lnTo>
                <a:lnTo>
                  <a:pt x="60420" y="57340"/>
                </a:lnTo>
                <a:lnTo>
                  <a:pt x="60490" y="57400"/>
                </a:lnTo>
                <a:lnTo>
                  <a:pt x="60580" y="57440"/>
                </a:lnTo>
                <a:lnTo>
                  <a:pt x="60600" y="57510"/>
                </a:lnTo>
                <a:lnTo>
                  <a:pt x="60580" y="57540"/>
                </a:lnTo>
                <a:lnTo>
                  <a:pt x="60540" y="57570"/>
                </a:lnTo>
                <a:lnTo>
                  <a:pt x="60570" y="57660"/>
                </a:lnTo>
                <a:lnTo>
                  <a:pt x="60560" y="57750"/>
                </a:lnTo>
                <a:lnTo>
                  <a:pt x="60510" y="57800"/>
                </a:lnTo>
                <a:lnTo>
                  <a:pt x="60450" y="57860"/>
                </a:lnTo>
                <a:lnTo>
                  <a:pt x="60470" y="57970"/>
                </a:lnTo>
                <a:lnTo>
                  <a:pt x="60570" y="58110"/>
                </a:lnTo>
                <a:lnTo>
                  <a:pt x="60590" y="58080"/>
                </a:lnTo>
                <a:lnTo>
                  <a:pt x="60660" y="58020"/>
                </a:lnTo>
                <a:lnTo>
                  <a:pt x="60790" y="58030"/>
                </a:lnTo>
                <a:lnTo>
                  <a:pt x="60860" y="58090"/>
                </a:lnTo>
                <a:lnTo>
                  <a:pt x="60870" y="58100"/>
                </a:lnTo>
                <a:lnTo>
                  <a:pt x="60860" y="58110"/>
                </a:lnTo>
                <a:lnTo>
                  <a:pt x="60830" y="58170"/>
                </a:lnTo>
                <a:lnTo>
                  <a:pt x="60730" y="58270"/>
                </a:lnTo>
                <a:lnTo>
                  <a:pt x="60640" y="58300"/>
                </a:lnTo>
                <a:lnTo>
                  <a:pt x="60620" y="58360"/>
                </a:lnTo>
                <a:lnTo>
                  <a:pt x="60640" y="58520"/>
                </a:lnTo>
                <a:lnTo>
                  <a:pt x="60650" y="58680"/>
                </a:lnTo>
                <a:lnTo>
                  <a:pt x="60640" y="58710"/>
                </a:lnTo>
                <a:lnTo>
                  <a:pt x="60630" y="58790"/>
                </a:lnTo>
                <a:lnTo>
                  <a:pt x="60560" y="58860"/>
                </a:lnTo>
                <a:lnTo>
                  <a:pt x="60460" y="58920"/>
                </a:lnTo>
                <a:lnTo>
                  <a:pt x="60360" y="59020"/>
                </a:lnTo>
                <a:lnTo>
                  <a:pt x="60360" y="59060"/>
                </a:lnTo>
                <a:lnTo>
                  <a:pt x="60350" y="59120"/>
                </a:lnTo>
                <a:lnTo>
                  <a:pt x="60340" y="59190"/>
                </a:lnTo>
                <a:lnTo>
                  <a:pt x="60280" y="59220"/>
                </a:lnTo>
                <a:lnTo>
                  <a:pt x="60190" y="59250"/>
                </a:lnTo>
                <a:lnTo>
                  <a:pt x="60150" y="59290"/>
                </a:lnTo>
                <a:lnTo>
                  <a:pt x="60110" y="59430"/>
                </a:lnTo>
                <a:lnTo>
                  <a:pt x="60140" y="59590"/>
                </a:lnTo>
                <a:lnTo>
                  <a:pt x="60190" y="59670"/>
                </a:lnTo>
                <a:lnTo>
                  <a:pt x="60320" y="59620"/>
                </a:lnTo>
                <a:lnTo>
                  <a:pt x="60320" y="59600"/>
                </a:lnTo>
                <a:lnTo>
                  <a:pt x="60320" y="59560"/>
                </a:lnTo>
                <a:lnTo>
                  <a:pt x="60330" y="59500"/>
                </a:lnTo>
                <a:lnTo>
                  <a:pt x="60390" y="59460"/>
                </a:lnTo>
                <a:lnTo>
                  <a:pt x="60450" y="59400"/>
                </a:lnTo>
                <a:lnTo>
                  <a:pt x="60520" y="59330"/>
                </a:lnTo>
                <a:lnTo>
                  <a:pt x="60610" y="59290"/>
                </a:lnTo>
                <a:lnTo>
                  <a:pt x="60620" y="59300"/>
                </a:lnTo>
                <a:lnTo>
                  <a:pt x="60690" y="59330"/>
                </a:lnTo>
                <a:lnTo>
                  <a:pt x="60720" y="59310"/>
                </a:lnTo>
                <a:lnTo>
                  <a:pt x="60780" y="59300"/>
                </a:lnTo>
                <a:lnTo>
                  <a:pt x="60820" y="59400"/>
                </a:lnTo>
                <a:lnTo>
                  <a:pt x="60830" y="59430"/>
                </a:lnTo>
                <a:lnTo>
                  <a:pt x="60830" y="59460"/>
                </a:lnTo>
                <a:lnTo>
                  <a:pt x="60860" y="59530"/>
                </a:lnTo>
                <a:lnTo>
                  <a:pt x="60830" y="59600"/>
                </a:lnTo>
                <a:lnTo>
                  <a:pt x="60830" y="59730"/>
                </a:lnTo>
                <a:lnTo>
                  <a:pt x="60840" y="59810"/>
                </a:lnTo>
                <a:lnTo>
                  <a:pt x="60860" y="59900"/>
                </a:lnTo>
                <a:lnTo>
                  <a:pt x="60810" y="60030"/>
                </a:lnTo>
                <a:lnTo>
                  <a:pt x="60840" y="60060"/>
                </a:lnTo>
                <a:lnTo>
                  <a:pt x="60900" y="60040"/>
                </a:lnTo>
                <a:lnTo>
                  <a:pt x="60920" y="60080"/>
                </a:lnTo>
                <a:lnTo>
                  <a:pt x="60970" y="60090"/>
                </a:lnTo>
                <a:lnTo>
                  <a:pt x="60990" y="60100"/>
                </a:lnTo>
                <a:lnTo>
                  <a:pt x="61010" y="60060"/>
                </a:lnTo>
                <a:lnTo>
                  <a:pt x="61060" y="60030"/>
                </a:lnTo>
                <a:lnTo>
                  <a:pt x="61100" y="60000"/>
                </a:lnTo>
                <a:lnTo>
                  <a:pt x="61160" y="59930"/>
                </a:lnTo>
                <a:lnTo>
                  <a:pt x="61230" y="59910"/>
                </a:lnTo>
                <a:lnTo>
                  <a:pt x="61300" y="59870"/>
                </a:lnTo>
                <a:lnTo>
                  <a:pt x="61420" y="59890"/>
                </a:lnTo>
                <a:lnTo>
                  <a:pt x="61490" y="59890"/>
                </a:lnTo>
                <a:lnTo>
                  <a:pt x="61560" y="59910"/>
                </a:lnTo>
                <a:lnTo>
                  <a:pt x="61620" y="59900"/>
                </a:lnTo>
                <a:lnTo>
                  <a:pt x="61640" y="59920"/>
                </a:lnTo>
                <a:lnTo>
                  <a:pt x="61660" y="59940"/>
                </a:lnTo>
                <a:lnTo>
                  <a:pt x="61650" y="59950"/>
                </a:lnTo>
                <a:lnTo>
                  <a:pt x="61580" y="60000"/>
                </a:lnTo>
                <a:lnTo>
                  <a:pt x="61560" y="60030"/>
                </a:lnTo>
                <a:lnTo>
                  <a:pt x="61550" y="60080"/>
                </a:lnTo>
                <a:lnTo>
                  <a:pt x="61550" y="60100"/>
                </a:lnTo>
                <a:lnTo>
                  <a:pt x="61550" y="60130"/>
                </a:lnTo>
                <a:lnTo>
                  <a:pt x="61560" y="60180"/>
                </a:lnTo>
                <a:lnTo>
                  <a:pt x="61590" y="60220"/>
                </a:lnTo>
                <a:lnTo>
                  <a:pt x="61620" y="60240"/>
                </a:lnTo>
                <a:lnTo>
                  <a:pt x="61680" y="60270"/>
                </a:lnTo>
                <a:lnTo>
                  <a:pt x="61690" y="60300"/>
                </a:lnTo>
                <a:lnTo>
                  <a:pt x="61670" y="60360"/>
                </a:lnTo>
                <a:lnTo>
                  <a:pt x="61680" y="60430"/>
                </a:lnTo>
                <a:lnTo>
                  <a:pt x="61720" y="60480"/>
                </a:lnTo>
                <a:lnTo>
                  <a:pt x="61720" y="60510"/>
                </a:lnTo>
                <a:lnTo>
                  <a:pt x="61730" y="60550"/>
                </a:lnTo>
                <a:lnTo>
                  <a:pt x="61740" y="60600"/>
                </a:lnTo>
                <a:lnTo>
                  <a:pt x="61730" y="60630"/>
                </a:lnTo>
                <a:lnTo>
                  <a:pt x="61710" y="60650"/>
                </a:lnTo>
                <a:lnTo>
                  <a:pt x="61680" y="60680"/>
                </a:lnTo>
                <a:lnTo>
                  <a:pt x="61620" y="60720"/>
                </a:lnTo>
                <a:lnTo>
                  <a:pt x="61540" y="60740"/>
                </a:lnTo>
                <a:lnTo>
                  <a:pt x="61490" y="60760"/>
                </a:lnTo>
                <a:lnTo>
                  <a:pt x="61460" y="60800"/>
                </a:lnTo>
                <a:lnTo>
                  <a:pt x="61470" y="60850"/>
                </a:lnTo>
                <a:lnTo>
                  <a:pt x="61480" y="60890"/>
                </a:lnTo>
                <a:lnTo>
                  <a:pt x="61480" y="60900"/>
                </a:lnTo>
                <a:lnTo>
                  <a:pt x="61490" y="60950"/>
                </a:lnTo>
                <a:lnTo>
                  <a:pt x="61500" y="61010"/>
                </a:lnTo>
                <a:lnTo>
                  <a:pt x="61530" y="61040"/>
                </a:lnTo>
                <a:lnTo>
                  <a:pt x="61570" y="61110"/>
                </a:lnTo>
                <a:lnTo>
                  <a:pt x="61600" y="61160"/>
                </a:lnTo>
                <a:lnTo>
                  <a:pt x="61600" y="61170"/>
                </a:lnTo>
                <a:lnTo>
                  <a:pt x="61610" y="61190"/>
                </a:lnTo>
                <a:lnTo>
                  <a:pt x="61560" y="61210"/>
                </a:lnTo>
                <a:lnTo>
                  <a:pt x="61550" y="61210"/>
                </a:lnTo>
                <a:lnTo>
                  <a:pt x="61500" y="61220"/>
                </a:lnTo>
                <a:lnTo>
                  <a:pt x="61470" y="61230"/>
                </a:lnTo>
                <a:lnTo>
                  <a:pt x="61420" y="61270"/>
                </a:lnTo>
                <a:lnTo>
                  <a:pt x="61420" y="61330"/>
                </a:lnTo>
                <a:lnTo>
                  <a:pt x="61420" y="61360"/>
                </a:lnTo>
                <a:lnTo>
                  <a:pt x="61420" y="61390"/>
                </a:lnTo>
                <a:lnTo>
                  <a:pt x="61380" y="61420"/>
                </a:lnTo>
                <a:lnTo>
                  <a:pt x="61330" y="61430"/>
                </a:lnTo>
                <a:lnTo>
                  <a:pt x="61280" y="61410"/>
                </a:lnTo>
                <a:lnTo>
                  <a:pt x="61240" y="61390"/>
                </a:lnTo>
                <a:lnTo>
                  <a:pt x="61160" y="61390"/>
                </a:lnTo>
                <a:lnTo>
                  <a:pt x="61160" y="61400"/>
                </a:lnTo>
                <a:lnTo>
                  <a:pt x="61140" y="61430"/>
                </a:lnTo>
                <a:lnTo>
                  <a:pt x="61110" y="61460"/>
                </a:lnTo>
                <a:lnTo>
                  <a:pt x="61110" y="61500"/>
                </a:lnTo>
                <a:lnTo>
                  <a:pt x="61120" y="61540"/>
                </a:lnTo>
                <a:lnTo>
                  <a:pt x="61160" y="61570"/>
                </a:lnTo>
                <a:lnTo>
                  <a:pt x="61180" y="61600"/>
                </a:lnTo>
                <a:lnTo>
                  <a:pt x="61190" y="61620"/>
                </a:lnTo>
                <a:lnTo>
                  <a:pt x="61200" y="61630"/>
                </a:lnTo>
                <a:lnTo>
                  <a:pt x="61160" y="61630"/>
                </a:lnTo>
                <a:lnTo>
                  <a:pt x="61130" y="61640"/>
                </a:lnTo>
                <a:lnTo>
                  <a:pt x="61120" y="61690"/>
                </a:lnTo>
                <a:lnTo>
                  <a:pt x="61120" y="61710"/>
                </a:lnTo>
                <a:lnTo>
                  <a:pt x="61100" y="61740"/>
                </a:lnTo>
                <a:lnTo>
                  <a:pt x="61060" y="61760"/>
                </a:lnTo>
                <a:lnTo>
                  <a:pt x="60990" y="61740"/>
                </a:lnTo>
                <a:lnTo>
                  <a:pt x="60930" y="61750"/>
                </a:lnTo>
                <a:lnTo>
                  <a:pt x="60920" y="61820"/>
                </a:lnTo>
                <a:lnTo>
                  <a:pt x="60920" y="61840"/>
                </a:lnTo>
                <a:lnTo>
                  <a:pt x="60900" y="61860"/>
                </a:lnTo>
                <a:lnTo>
                  <a:pt x="60860" y="61900"/>
                </a:lnTo>
                <a:lnTo>
                  <a:pt x="60840" y="61930"/>
                </a:lnTo>
                <a:lnTo>
                  <a:pt x="60820" y="61950"/>
                </a:lnTo>
                <a:lnTo>
                  <a:pt x="60810" y="61980"/>
                </a:lnTo>
                <a:lnTo>
                  <a:pt x="60780" y="62010"/>
                </a:lnTo>
                <a:lnTo>
                  <a:pt x="60780" y="62020"/>
                </a:lnTo>
                <a:lnTo>
                  <a:pt x="60770" y="62040"/>
                </a:lnTo>
                <a:lnTo>
                  <a:pt x="60770" y="62110"/>
                </a:lnTo>
                <a:lnTo>
                  <a:pt x="60770" y="62130"/>
                </a:lnTo>
                <a:lnTo>
                  <a:pt x="60750" y="62180"/>
                </a:lnTo>
                <a:lnTo>
                  <a:pt x="60720" y="62240"/>
                </a:lnTo>
                <a:lnTo>
                  <a:pt x="60730" y="62270"/>
                </a:lnTo>
                <a:lnTo>
                  <a:pt x="60730" y="62310"/>
                </a:lnTo>
                <a:lnTo>
                  <a:pt x="60740" y="62330"/>
                </a:lnTo>
                <a:lnTo>
                  <a:pt x="60760" y="62420"/>
                </a:lnTo>
                <a:lnTo>
                  <a:pt x="60750" y="62460"/>
                </a:lnTo>
                <a:lnTo>
                  <a:pt x="60760" y="62510"/>
                </a:lnTo>
                <a:lnTo>
                  <a:pt x="60770" y="62560"/>
                </a:lnTo>
                <a:lnTo>
                  <a:pt x="60780" y="62590"/>
                </a:lnTo>
                <a:lnTo>
                  <a:pt x="60790" y="62630"/>
                </a:lnTo>
                <a:lnTo>
                  <a:pt x="60800" y="62650"/>
                </a:lnTo>
                <a:lnTo>
                  <a:pt x="60810" y="62660"/>
                </a:lnTo>
                <a:lnTo>
                  <a:pt x="60810" y="62680"/>
                </a:lnTo>
                <a:lnTo>
                  <a:pt x="60820" y="62700"/>
                </a:lnTo>
                <a:lnTo>
                  <a:pt x="60810" y="62730"/>
                </a:lnTo>
                <a:lnTo>
                  <a:pt x="60790" y="62750"/>
                </a:lnTo>
                <a:lnTo>
                  <a:pt x="60760" y="62770"/>
                </a:lnTo>
                <a:lnTo>
                  <a:pt x="60750" y="62780"/>
                </a:lnTo>
                <a:lnTo>
                  <a:pt x="60740" y="62800"/>
                </a:lnTo>
                <a:lnTo>
                  <a:pt x="60730" y="62820"/>
                </a:lnTo>
                <a:lnTo>
                  <a:pt x="60720" y="62830"/>
                </a:lnTo>
                <a:lnTo>
                  <a:pt x="60740" y="62870"/>
                </a:lnTo>
                <a:lnTo>
                  <a:pt x="60740" y="62890"/>
                </a:lnTo>
                <a:lnTo>
                  <a:pt x="60690" y="62930"/>
                </a:lnTo>
                <a:lnTo>
                  <a:pt x="60660" y="62970"/>
                </a:lnTo>
                <a:lnTo>
                  <a:pt x="60640" y="62990"/>
                </a:lnTo>
                <a:lnTo>
                  <a:pt x="60620" y="63020"/>
                </a:lnTo>
                <a:lnTo>
                  <a:pt x="60600" y="63040"/>
                </a:lnTo>
                <a:lnTo>
                  <a:pt x="60580" y="63090"/>
                </a:lnTo>
                <a:lnTo>
                  <a:pt x="60560" y="63110"/>
                </a:lnTo>
                <a:lnTo>
                  <a:pt x="60540" y="63120"/>
                </a:lnTo>
                <a:lnTo>
                  <a:pt x="60520" y="63140"/>
                </a:lnTo>
                <a:lnTo>
                  <a:pt x="60460" y="63180"/>
                </a:lnTo>
                <a:lnTo>
                  <a:pt x="60430" y="63180"/>
                </a:lnTo>
                <a:lnTo>
                  <a:pt x="60380" y="63180"/>
                </a:lnTo>
                <a:lnTo>
                  <a:pt x="60370" y="63180"/>
                </a:lnTo>
                <a:lnTo>
                  <a:pt x="60340" y="63190"/>
                </a:lnTo>
                <a:lnTo>
                  <a:pt x="60330" y="63230"/>
                </a:lnTo>
                <a:lnTo>
                  <a:pt x="60340" y="63240"/>
                </a:lnTo>
                <a:lnTo>
                  <a:pt x="60340" y="63260"/>
                </a:lnTo>
                <a:lnTo>
                  <a:pt x="60340" y="63290"/>
                </a:lnTo>
                <a:lnTo>
                  <a:pt x="60320" y="63300"/>
                </a:lnTo>
                <a:lnTo>
                  <a:pt x="60280" y="63310"/>
                </a:lnTo>
                <a:lnTo>
                  <a:pt x="60260" y="63310"/>
                </a:lnTo>
                <a:lnTo>
                  <a:pt x="60230" y="63330"/>
                </a:lnTo>
                <a:lnTo>
                  <a:pt x="60200" y="63340"/>
                </a:lnTo>
                <a:lnTo>
                  <a:pt x="60140" y="63350"/>
                </a:lnTo>
                <a:lnTo>
                  <a:pt x="60100" y="63360"/>
                </a:lnTo>
                <a:lnTo>
                  <a:pt x="60070" y="63360"/>
                </a:lnTo>
                <a:lnTo>
                  <a:pt x="60050" y="63380"/>
                </a:lnTo>
                <a:lnTo>
                  <a:pt x="60030" y="63400"/>
                </a:lnTo>
                <a:lnTo>
                  <a:pt x="60010" y="63410"/>
                </a:lnTo>
                <a:lnTo>
                  <a:pt x="59990" y="63430"/>
                </a:lnTo>
                <a:lnTo>
                  <a:pt x="59970" y="63410"/>
                </a:lnTo>
                <a:lnTo>
                  <a:pt x="59910" y="63420"/>
                </a:lnTo>
                <a:lnTo>
                  <a:pt x="59890" y="63420"/>
                </a:lnTo>
                <a:lnTo>
                  <a:pt x="59870" y="63430"/>
                </a:lnTo>
                <a:lnTo>
                  <a:pt x="59850" y="63450"/>
                </a:lnTo>
                <a:lnTo>
                  <a:pt x="59830" y="63470"/>
                </a:lnTo>
                <a:lnTo>
                  <a:pt x="59810" y="63510"/>
                </a:lnTo>
                <a:lnTo>
                  <a:pt x="59810" y="63550"/>
                </a:lnTo>
                <a:lnTo>
                  <a:pt x="59820" y="63580"/>
                </a:lnTo>
                <a:lnTo>
                  <a:pt x="59830" y="63600"/>
                </a:lnTo>
                <a:lnTo>
                  <a:pt x="59800" y="63600"/>
                </a:lnTo>
                <a:lnTo>
                  <a:pt x="59760" y="63600"/>
                </a:lnTo>
                <a:lnTo>
                  <a:pt x="59730" y="63620"/>
                </a:lnTo>
                <a:lnTo>
                  <a:pt x="59740" y="63640"/>
                </a:lnTo>
                <a:lnTo>
                  <a:pt x="59750" y="63660"/>
                </a:lnTo>
                <a:lnTo>
                  <a:pt x="59790" y="63690"/>
                </a:lnTo>
                <a:lnTo>
                  <a:pt x="59800" y="63710"/>
                </a:lnTo>
                <a:lnTo>
                  <a:pt x="59770" y="63820"/>
                </a:lnTo>
                <a:lnTo>
                  <a:pt x="59810" y="63860"/>
                </a:lnTo>
                <a:lnTo>
                  <a:pt x="59850" y="63880"/>
                </a:lnTo>
                <a:lnTo>
                  <a:pt x="59860" y="63910"/>
                </a:lnTo>
                <a:lnTo>
                  <a:pt x="59860" y="63920"/>
                </a:lnTo>
                <a:lnTo>
                  <a:pt x="59860" y="63940"/>
                </a:lnTo>
                <a:lnTo>
                  <a:pt x="59830" y="63940"/>
                </a:lnTo>
                <a:lnTo>
                  <a:pt x="59800" y="63950"/>
                </a:lnTo>
                <a:lnTo>
                  <a:pt x="59730" y="63930"/>
                </a:lnTo>
                <a:lnTo>
                  <a:pt x="59700" y="63920"/>
                </a:lnTo>
                <a:lnTo>
                  <a:pt x="59680" y="63960"/>
                </a:lnTo>
                <a:lnTo>
                  <a:pt x="59660" y="63980"/>
                </a:lnTo>
                <a:lnTo>
                  <a:pt x="59670" y="64000"/>
                </a:lnTo>
                <a:lnTo>
                  <a:pt x="59670" y="64030"/>
                </a:lnTo>
                <a:lnTo>
                  <a:pt x="59640" y="64080"/>
                </a:lnTo>
                <a:lnTo>
                  <a:pt x="59600" y="64080"/>
                </a:lnTo>
                <a:lnTo>
                  <a:pt x="59590" y="64050"/>
                </a:lnTo>
                <a:lnTo>
                  <a:pt x="59560" y="64030"/>
                </a:lnTo>
                <a:lnTo>
                  <a:pt x="59530" y="64030"/>
                </a:lnTo>
                <a:lnTo>
                  <a:pt x="59510" y="64040"/>
                </a:lnTo>
                <a:lnTo>
                  <a:pt x="59500" y="64080"/>
                </a:lnTo>
                <a:lnTo>
                  <a:pt x="59470" y="64100"/>
                </a:lnTo>
                <a:lnTo>
                  <a:pt x="59440" y="64110"/>
                </a:lnTo>
                <a:lnTo>
                  <a:pt x="59410" y="64090"/>
                </a:lnTo>
                <a:lnTo>
                  <a:pt x="59380" y="64070"/>
                </a:lnTo>
                <a:lnTo>
                  <a:pt x="59360" y="64050"/>
                </a:lnTo>
                <a:lnTo>
                  <a:pt x="59310" y="64050"/>
                </a:lnTo>
                <a:lnTo>
                  <a:pt x="59290" y="64060"/>
                </a:lnTo>
                <a:lnTo>
                  <a:pt x="59270" y="64060"/>
                </a:lnTo>
                <a:lnTo>
                  <a:pt x="59260" y="64060"/>
                </a:lnTo>
                <a:lnTo>
                  <a:pt x="59230" y="64060"/>
                </a:lnTo>
                <a:lnTo>
                  <a:pt x="59190" y="64060"/>
                </a:lnTo>
                <a:lnTo>
                  <a:pt x="59190" y="64090"/>
                </a:lnTo>
                <a:lnTo>
                  <a:pt x="59210" y="64140"/>
                </a:lnTo>
                <a:lnTo>
                  <a:pt x="59220" y="64160"/>
                </a:lnTo>
                <a:lnTo>
                  <a:pt x="59220" y="64210"/>
                </a:lnTo>
                <a:lnTo>
                  <a:pt x="59210" y="64280"/>
                </a:lnTo>
                <a:lnTo>
                  <a:pt x="59220" y="64340"/>
                </a:lnTo>
                <a:lnTo>
                  <a:pt x="59230" y="64380"/>
                </a:lnTo>
                <a:lnTo>
                  <a:pt x="59240" y="64400"/>
                </a:lnTo>
                <a:lnTo>
                  <a:pt x="59260" y="64420"/>
                </a:lnTo>
                <a:lnTo>
                  <a:pt x="59260" y="64430"/>
                </a:lnTo>
                <a:lnTo>
                  <a:pt x="59260" y="64470"/>
                </a:lnTo>
                <a:lnTo>
                  <a:pt x="59250" y="64490"/>
                </a:lnTo>
                <a:lnTo>
                  <a:pt x="59200" y="64510"/>
                </a:lnTo>
                <a:lnTo>
                  <a:pt x="59170" y="64510"/>
                </a:lnTo>
                <a:lnTo>
                  <a:pt x="59110" y="64500"/>
                </a:lnTo>
                <a:lnTo>
                  <a:pt x="59070" y="64510"/>
                </a:lnTo>
                <a:lnTo>
                  <a:pt x="59050" y="64520"/>
                </a:lnTo>
                <a:lnTo>
                  <a:pt x="59030" y="64540"/>
                </a:lnTo>
                <a:lnTo>
                  <a:pt x="58990" y="64530"/>
                </a:lnTo>
                <a:lnTo>
                  <a:pt x="58950" y="64510"/>
                </a:lnTo>
                <a:lnTo>
                  <a:pt x="58930" y="64500"/>
                </a:lnTo>
                <a:lnTo>
                  <a:pt x="58900" y="64510"/>
                </a:lnTo>
                <a:lnTo>
                  <a:pt x="58880" y="64520"/>
                </a:lnTo>
                <a:lnTo>
                  <a:pt x="58880" y="64530"/>
                </a:lnTo>
                <a:lnTo>
                  <a:pt x="58850" y="64550"/>
                </a:lnTo>
                <a:lnTo>
                  <a:pt x="58840" y="64550"/>
                </a:lnTo>
                <a:lnTo>
                  <a:pt x="58800" y="64550"/>
                </a:lnTo>
                <a:lnTo>
                  <a:pt x="58740" y="64540"/>
                </a:lnTo>
                <a:lnTo>
                  <a:pt x="58680" y="64550"/>
                </a:lnTo>
                <a:lnTo>
                  <a:pt x="58670" y="64560"/>
                </a:lnTo>
                <a:lnTo>
                  <a:pt x="58640" y="64590"/>
                </a:lnTo>
                <a:lnTo>
                  <a:pt x="58610" y="64650"/>
                </a:lnTo>
                <a:lnTo>
                  <a:pt x="58580" y="64770"/>
                </a:lnTo>
                <a:lnTo>
                  <a:pt x="58570" y="64840"/>
                </a:lnTo>
                <a:lnTo>
                  <a:pt x="58580" y="64870"/>
                </a:lnTo>
                <a:lnTo>
                  <a:pt x="58550" y="64900"/>
                </a:lnTo>
                <a:lnTo>
                  <a:pt x="58470" y="64930"/>
                </a:lnTo>
                <a:lnTo>
                  <a:pt x="58410" y="64910"/>
                </a:lnTo>
                <a:lnTo>
                  <a:pt x="58360" y="64890"/>
                </a:lnTo>
                <a:lnTo>
                  <a:pt x="58270" y="64950"/>
                </a:lnTo>
                <a:lnTo>
                  <a:pt x="58250" y="65000"/>
                </a:lnTo>
                <a:lnTo>
                  <a:pt x="58240" y="65000"/>
                </a:lnTo>
                <a:lnTo>
                  <a:pt x="58240" y="65010"/>
                </a:lnTo>
                <a:lnTo>
                  <a:pt x="58230" y="65010"/>
                </a:lnTo>
                <a:lnTo>
                  <a:pt x="58220" y="65000"/>
                </a:lnTo>
                <a:lnTo>
                  <a:pt x="58210" y="65010"/>
                </a:lnTo>
                <a:lnTo>
                  <a:pt x="58220" y="65010"/>
                </a:lnTo>
                <a:lnTo>
                  <a:pt x="58220" y="65020"/>
                </a:lnTo>
                <a:lnTo>
                  <a:pt x="58210" y="65020"/>
                </a:lnTo>
                <a:lnTo>
                  <a:pt x="58190" y="65030"/>
                </a:lnTo>
                <a:lnTo>
                  <a:pt x="58160" y="65050"/>
                </a:lnTo>
                <a:lnTo>
                  <a:pt x="58160" y="65080"/>
                </a:lnTo>
                <a:lnTo>
                  <a:pt x="58150" y="65080"/>
                </a:lnTo>
                <a:lnTo>
                  <a:pt x="58150" y="65070"/>
                </a:lnTo>
                <a:lnTo>
                  <a:pt x="58130" y="65060"/>
                </a:lnTo>
                <a:lnTo>
                  <a:pt x="58150" y="65050"/>
                </a:lnTo>
                <a:lnTo>
                  <a:pt x="58150" y="65060"/>
                </a:lnTo>
                <a:lnTo>
                  <a:pt x="58160" y="65050"/>
                </a:lnTo>
                <a:lnTo>
                  <a:pt x="58150" y="65030"/>
                </a:lnTo>
                <a:lnTo>
                  <a:pt x="58170" y="65020"/>
                </a:lnTo>
                <a:lnTo>
                  <a:pt x="58160" y="65020"/>
                </a:lnTo>
                <a:lnTo>
                  <a:pt x="58140" y="65030"/>
                </a:lnTo>
                <a:lnTo>
                  <a:pt x="58140" y="65020"/>
                </a:lnTo>
                <a:lnTo>
                  <a:pt x="58130" y="65020"/>
                </a:lnTo>
                <a:lnTo>
                  <a:pt x="58130" y="65010"/>
                </a:lnTo>
                <a:lnTo>
                  <a:pt x="58130" y="65000"/>
                </a:lnTo>
                <a:lnTo>
                  <a:pt x="58130" y="64990"/>
                </a:lnTo>
                <a:lnTo>
                  <a:pt x="58130" y="64980"/>
                </a:lnTo>
                <a:lnTo>
                  <a:pt x="58130" y="64970"/>
                </a:lnTo>
                <a:lnTo>
                  <a:pt x="58130" y="64960"/>
                </a:lnTo>
                <a:lnTo>
                  <a:pt x="58140" y="64960"/>
                </a:lnTo>
                <a:lnTo>
                  <a:pt x="58150" y="64960"/>
                </a:lnTo>
                <a:lnTo>
                  <a:pt x="58150" y="64950"/>
                </a:lnTo>
                <a:lnTo>
                  <a:pt x="58140" y="64940"/>
                </a:lnTo>
                <a:lnTo>
                  <a:pt x="58140" y="64950"/>
                </a:lnTo>
                <a:lnTo>
                  <a:pt x="58120" y="64950"/>
                </a:lnTo>
                <a:lnTo>
                  <a:pt x="58120" y="64970"/>
                </a:lnTo>
                <a:lnTo>
                  <a:pt x="58120" y="64960"/>
                </a:lnTo>
                <a:lnTo>
                  <a:pt x="58100" y="64970"/>
                </a:lnTo>
                <a:lnTo>
                  <a:pt x="58090" y="64970"/>
                </a:lnTo>
                <a:lnTo>
                  <a:pt x="58090" y="64950"/>
                </a:lnTo>
                <a:lnTo>
                  <a:pt x="58090" y="64940"/>
                </a:lnTo>
                <a:lnTo>
                  <a:pt x="58080" y="64940"/>
                </a:lnTo>
                <a:lnTo>
                  <a:pt x="58090" y="64930"/>
                </a:lnTo>
                <a:lnTo>
                  <a:pt x="58090" y="64920"/>
                </a:lnTo>
                <a:lnTo>
                  <a:pt x="58080" y="64920"/>
                </a:lnTo>
                <a:lnTo>
                  <a:pt x="58070" y="64920"/>
                </a:lnTo>
                <a:lnTo>
                  <a:pt x="58070" y="64910"/>
                </a:lnTo>
                <a:lnTo>
                  <a:pt x="58080" y="64910"/>
                </a:lnTo>
                <a:lnTo>
                  <a:pt x="58080" y="64900"/>
                </a:lnTo>
                <a:lnTo>
                  <a:pt x="58080" y="64890"/>
                </a:lnTo>
                <a:lnTo>
                  <a:pt x="58070" y="64900"/>
                </a:lnTo>
                <a:lnTo>
                  <a:pt x="58060" y="64890"/>
                </a:lnTo>
                <a:lnTo>
                  <a:pt x="58070" y="64890"/>
                </a:lnTo>
                <a:lnTo>
                  <a:pt x="58060" y="64880"/>
                </a:lnTo>
                <a:lnTo>
                  <a:pt x="58130" y="64810"/>
                </a:lnTo>
                <a:lnTo>
                  <a:pt x="58100" y="64820"/>
                </a:lnTo>
                <a:lnTo>
                  <a:pt x="58110" y="64810"/>
                </a:lnTo>
                <a:lnTo>
                  <a:pt x="58120" y="64810"/>
                </a:lnTo>
                <a:lnTo>
                  <a:pt x="58110" y="64800"/>
                </a:lnTo>
                <a:lnTo>
                  <a:pt x="58110" y="64810"/>
                </a:lnTo>
                <a:lnTo>
                  <a:pt x="58100" y="64800"/>
                </a:lnTo>
                <a:lnTo>
                  <a:pt x="58090" y="64800"/>
                </a:lnTo>
                <a:lnTo>
                  <a:pt x="58090" y="64790"/>
                </a:lnTo>
                <a:lnTo>
                  <a:pt x="58090" y="64770"/>
                </a:lnTo>
                <a:lnTo>
                  <a:pt x="58080" y="64780"/>
                </a:lnTo>
                <a:lnTo>
                  <a:pt x="58080" y="64810"/>
                </a:lnTo>
                <a:lnTo>
                  <a:pt x="58080" y="64800"/>
                </a:lnTo>
                <a:lnTo>
                  <a:pt x="58080" y="64780"/>
                </a:lnTo>
                <a:lnTo>
                  <a:pt x="58080" y="64770"/>
                </a:lnTo>
                <a:lnTo>
                  <a:pt x="58070" y="64790"/>
                </a:lnTo>
                <a:lnTo>
                  <a:pt x="58060" y="64790"/>
                </a:lnTo>
                <a:lnTo>
                  <a:pt x="58060" y="64780"/>
                </a:lnTo>
                <a:lnTo>
                  <a:pt x="58000" y="64830"/>
                </a:lnTo>
                <a:lnTo>
                  <a:pt x="58000" y="64840"/>
                </a:lnTo>
                <a:lnTo>
                  <a:pt x="58010" y="64840"/>
                </a:lnTo>
                <a:lnTo>
                  <a:pt x="58010" y="64850"/>
                </a:lnTo>
                <a:lnTo>
                  <a:pt x="58000" y="64850"/>
                </a:lnTo>
                <a:lnTo>
                  <a:pt x="58000" y="64860"/>
                </a:lnTo>
                <a:lnTo>
                  <a:pt x="57990" y="64860"/>
                </a:lnTo>
                <a:lnTo>
                  <a:pt x="57990" y="64840"/>
                </a:lnTo>
                <a:lnTo>
                  <a:pt x="57980" y="64850"/>
                </a:lnTo>
                <a:lnTo>
                  <a:pt x="57970" y="64860"/>
                </a:lnTo>
                <a:lnTo>
                  <a:pt x="57980" y="64870"/>
                </a:lnTo>
                <a:lnTo>
                  <a:pt x="57970" y="64880"/>
                </a:lnTo>
                <a:lnTo>
                  <a:pt x="57980" y="64880"/>
                </a:lnTo>
                <a:lnTo>
                  <a:pt x="57980" y="64890"/>
                </a:lnTo>
                <a:lnTo>
                  <a:pt x="57990" y="64890"/>
                </a:lnTo>
                <a:lnTo>
                  <a:pt x="58010" y="64920"/>
                </a:lnTo>
                <a:lnTo>
                  <a:pt x="57990" y="64930"/>
                </a:lnTo>
                <a:lnTo>
                  <a:pt x="57980" y="64930"/>
                </a:lnTo>
                <a:lnTo>
                  <a:pt x="57970" y="64920"/>
                </a:lnTo>
                <a:lnTo>
                  <a:pt x="57960" y="64930"/>
                </a:lnTo>
                <a:lnTo>
                  <a:pt x="57950" y="64930"/>
                </a:lnTo>
                <a:lnTo>
                  <a:pt x="57930" y="64920"/>
                </a:lnTo>
                <a:lnTo>
                  <a:pt x="57920" y="64930"/>
                </a:lnTo>
                <a:lnTo>
                  <a:pt x="57930" y="64930"/>
                </a:lnTo>
                <a:lnTo>
                  <a:pt x="57940" y="64930"/>
                </a:lnTo>
                <a:lnTo>
                  <a:pt x="57910" y="64940"/>
                </a:lnTo>
                <a:lnTo>
                  <a:pt x="57940" y="64950"/>
                </a:lnTo>
                <a:lnTo>
                  <a:pt x="57980" y="64970"/>
                </a:lnTo>
                <a:lnTo>
                  <a:pt x="57990" y="64980"/>
                </a:lnTo>
                <a:lnTo>
                  <a:pt x="58040" y="65010"/>
                </a:lnTo>
                <a:lnTo>
                  <a:pt x="58050" y="65040"/>
                </a:lnTo>
                <a:lnTo>
                  <a:pt x="58050" y="65060"/>
                </a:lnTo>
                <a:lnTo>
                  <a:pt x="58050" y="65080"/>
                </a:lnTo>
                <a:lnTo>
                  <a:pt x="58050" y="65100"/>
                </a:lnTo>
                <a:lnTo>
                  <a:pt x="58040" y="65120"/>
                </a:lnTo>
                <a:lnTo>
                  <a:pt x="58040" y="65140"/>
                </a:lnTo>
                <a:lnTo>
                  <a:pt x="58050" y="65160"/>
                </a:lnTo>
                <a:lnTo>
                  <a:pt x="58040" y="65180"/>
                </a:lnTo>
                <a:lnTo>
                  <a:pt x="58030" y="65190"/>
                </a:lnTo>
                <a:lnTo>
                  <a:pt x="57950" y="65230"/>
                </a:lnTo>
                <a:lnTo>
                  <a:pt x="57940" y="65230"/>
                </a:lnTo>
                <a:lnTo>
                  <a:pt x="57940" y="65210"/>
                </a:lnTo>
                <a:lnTo>
                  <a:pt x="57940" y="65200"/>
                </a:lnTo>
                <a:lnTo>
                  <a:pt x="57930" y="65200"/>
                </a:lnTo>
                <a:lnTo>
                  <a:pt x="57930" y="65220"/>
                </a:lnTo>
                <a:lnTo>
                  <a:pt x="57920" y="65220"/>
                </a:lnTo>
                <a:lnTo>
                  <a:pt x="57900" y="65250"/>
                </a:lnTo>
                <a:lnTo>
                  <a:pt x="57880" y="65260"/>
                </a:lnTo>
                <a:lnTo>
                  <a:pt x="57870" y="65260"/>
                </a:lnTo>
                <a:lnTo>
                  <a:pt x="57860" y="65260"/>
                </a:lnTo>
                <a:lnTo>
                  <a:pt x="57850" y="65260"/>
                </a:lnTo>
                <a:lnTo>
                  <a:pt x="57840" y="65260"/>
                </a:lnTo>
                <a:lnTo>
                  <a:pt x="57830" y="65260"/>
                </a:lnTo>
                <a:lnTo>
                  <a:pt x="57810" y="65250"/>
                </a:lnTo>
                <a:lnTo>
                  <a:pt x="57780" y="65260"/>
                </a:lnTo>
                <a:lnTo>
                  <a:pt x="57770" y="65260"/>
                </a:lnTo>
                <a:lnTo>
                  <a:pt x="57760" y="65270"/>
                </a:lnTo>
                <a:lnTo>
                  <a:pt x="57740" y="65270"/>
                </a:lnTo>
                <a:lnTo>
                  <a:pt x="57740" y="65260"/>
                </a:lnTo>
                <a:lnTo>
                  <a:pt x="57730" y="65260"/>
                </a:lnTo>
                <a:lnTo>
                  <a:pt x="57730" y="65250"/>
                </a:lnTo>
                <a:lnTo>
                  <a:pt x="57740" y="65250"/>
                </a:lnTo>
                <a:lnTo>
                  <a:pt x="57730" y="65240"/>
                </a:lnTo>
                <a:lnTo>
                  <a:pt x="57730" y="65230"/>
                </a:lnTo>
                <a:lnTo>
                  <a:pt x="57720" y="65220"/>
                </a:lnTo>
                <a:lnTo>
                  <a:pt x="57720" y="65240"/>
                </a:lnTo>
                <a:lnTo>
                  <a:pt x="57720" y="65250"/>
                </a:lnTo>
                <a:lnTo>
                  <a:pt x="57710" y="65250"/>
                </a:lnTo>
                <a:lnTo>
                  <a:pt x="57690" y="65270"/>
                </a:lnTo>
                <a:lnTo>
                  <a:pt x="57680" y="65290"/>
                </a:lnTo>
                <a:lnTo>
                  <a:pt x="57650" y="65290"/>
                </a:lnTo>
                <a:lnTo>
                  <a:pt x="57640" y="65290"/>
                </a:lnTo>
                <a:lnTo>
                  <a:pt x="57630" y="65290"/>
                </a:lnTo>
                <a:lnTo>
                  <a:pt x="57630" y="65300"/>
                </a:lnTo>
                <a:lnTo>
                  <a:pt x="57620" y="65300"/>
                </a:lnTo>
                <a:lnTo>
                  <a:pt x="57620" y="65290"/>
                </a:lnTo>
                <a:lnTo>
                  <a:pt x="57610" y="65300"/>
                </a:lnTo>
                <a:lnTo>
                  <a:pt x="57600" y="65300"/>
                </a:lnTo>
                <a:lnTo>
                  <a:pt x="57600" y="65280"/>
                </a:lnTo>
                <a:lnTo>
                  <a:pt x="57600" y="65270"/>
                </a:lnTo>
                <a:lnTo>
                  <a:pt x="57600" y="65260"/>
                </a:lnTo>
                <a:lnTo>
                  <a:pt x="57590" y="65250"/>
                </a:lnTo>
                <a:lnTo>
                  <a:pt x="57590" y="65240"/>
                </a:lnTo>
                <a:lnTo>
                  <a:pt x="57580" y="65230"/>
                </a:lnTo>
                <a:lnTo>
                  <a:pt x="57570" y="65230"/>
                </a:lnTo>
                <a:lnTo>
                  <a:pt x="57570" y="65240"/>
                </a:lnTo>
                <a:lnTo>
                  <a:pt x="57550" y="65280"/>
                </a:lnTo>
                <a:lnTo>
                  <a:pt x="57540" y="65280"/>
                </a:lnTo>
                <a:lnTo>
                  <a:pt x="57520" y="65300"/>
                </a:lnTo>
                <a:lnTo>
                  <a:pt x="57510" y="65330"/>
                </a:lnTo>
                <a:lnTo>
                  <a:pt x="57470" y="65330"/>
                </a:lnTo>
                <a:lnTo>
                  <a:pt x="57480" y="65340"/>
                </a:lnTo>
                <a:lnTo>
                  <a:pt x="57470" y="65350"/>
                </a:lnTo>
                <a:lnTo>
                  <a:pt x="57450" y="65340"/>
                </a:lnTo>
                <a:lnTo>
                  <a:pt x="57430" y="65330"/>
                </a:lnTo>
                <a:lnTo>
                  <a:pt x="57420" y="65330"/>
                </a:lnTo>
                <a:lnTo>
                  <a:pt x="57420" y="65320"/>
                </a:lnTo>
                <a:lnTo>
                  <a:pt x="57410" y="65320"/>
                </a:lnTo>
                <a:lnTo>
                  <a:pt x="57400" y="65320"/>
                </a:lnTo>
                <a:lnTo>
                  <a:pt x="57380" y="65310"/>
                </a:lnTo>
                <a:lnTo>
                  <a:pt x="57350" y="65300"/>
                </a:lnTo>
                <a:lnTo>
                  <a:pt x="57330" y="65290"/>
                </a:lnTo>
                <a:lnTo>
                  <a:pt x="57330" y="65280"/>
                </a:lnTo>
                <a:lnTo>
                  <a:pt x="57320" y="65280"/>
                </a:lnTo>
                <a:lnTo>
                  <a:pt x="57310" y="65280"/>
                </a:lnTo>
                <a:lnTo>
                  <a:pt x="57310" y="65290"/>
                </a:lnTo>
                <a:lnTo>
                  <a:pt x="57300" y="65290"/>
                </a:lnTo>
                <a:lnTo>
                  <a:pt x="57300" y="65280"/>
                </a:lnTo>
                <a:lnTo>
                  <a:pt x="57300" y="65270"/>
                </a:lnTo>
                <a:lnTo>
                  <a:pt x="57300" y="65260"/>
                </a:lnTo>
                <a:lnTo>
                  <a:pt x="57310" y="65250"/>
                </a:lnTo>
                <a:lnTo>
                  <a:pt x="57340" y="65240"/>
                </a:lnTo>
                <a:lnTo>
                  <a:pt x="57400" y="65210"/>
                </a:lnTo>
                <a:lnTo>
                  <a:pt x="57410" y="65210"/>
                </a:lnTo>
                <a:lnTo>
                  <a:pt x="57420" y="65210"/>
                </a:lnTo>
                <a:lnTo>
                  <a:pt x="57460" y="65190"/>
                </a:lnTo>
                <a:lnTo>
                  <a:pt x="57470" y="65170"/>
                </a:lnTo>
                <a:lnTo>
                  <a:pt x="57480" y="65150"/>
                </a:lnTo>
                <a:lnTo>
                  <a:pt x="57480" y="65140"/>
                </a:lnTo>
                <a:lnTo>
                  <a:pt x="57480" y="65120"/>
                </a:lnTo>
                <a:lnTo>
                  <a:pt x="57480" y="65110"/>
                </a:lnTo>
                <a:lnTo>
                  <a:pt x="57460" y="65090"/>
                </a:lnTo>
                <a:lnTo>
                  <a:pt x="57460" y="65080"/>
                </a:lnTo>
                <a:lnTo>
                  <a:pt x="57460" y="65070"/>
                </a:lnTo>
                <a:lnTo>
                  <a:pt x="57460" y="65050"/>
                </a:lnTo>
                <a:lnTo>
                  <a:pt x="57450" y="65060"/>
                </a:lnTo>
                <a:lnTo>
                  <a:pt x="57450" y="65050"/>
                </a:lnTo>
                <a:lnTo>
                  <a:pt x="57460" y="65040"/>
                </a:lnTo>
                <a:lnTo>
                  <a:pt x="57450" y="65030"/>
                </a:lnTo>
                <a:lnTo>
                  <a:pt x="57440" y="65040"/>
                </a:lnTo>
                <a:lnTo>
                  <a:pt x="57440" y="65050"/>
                </a:lnTo>
                <a:lnTo>
                  <a:pt x="57440" y="65060"/>
                </a:lnTo>
                <a:lnTo>
                  <a:pt x="57430" y="65060"/>
                </a:lnTo>
                <a:lnTo>
                  <a:pt x="57430" y="65050"/>
                </a:lnTo>
                <a:lnTo>
                  <a:pt x="57420" y="65050"/>
                </a:lnTo>
                <a:lnTo>
                  <a:pt x="57420" y="65040"/>
                </a:lnTo>
                <a:lnTo>
                  <a:pt x="57410" y="65040"/>
                </a:lnTo>
                <a:lnTo>
                  <a:pt x="57400" y="65040"/>
                </a:lnTo>
                <a:lnTo>
                  <a:pt x="57410" y="65050"/>
                </a:lnTo>
                <a:lnTo>
                  <a:pt x="57400" y="65050"/>
                </a:lnTo>
                <a:lnTo>
                  <a:pt x="57380" y="65050"/>
                </a:lnTo>
                <a:lnTo>
                  <a:pt x="57370" y="65040"/>
                </a:lnTo>
                <a:lnTo>
                  <a:pt x="57370" y="65050"/>
                </a:lnTo>
                <a:lnTo>
                  <a:pt x="57360" y="65040"/>
                </a:lnTo>
                <a:lnTo>
                  <a:pt x="57350" y="65030"/>
                </a:lnTo>
                <a:lnTo>
                  <a:pt x="57350" y="65020"/>
                </a:lnTo>
                <a:lnTo>
                  <a:pt x="57350" y="65010"/>
                </a:lnTo>
                <a:lnTo>
                  <a:pt x="57350" y="64980"/>
                </a:lnTo>
                <a:lnTo>
                  <a:pt x="57340" y="64980"/>
                </a:lnTo>
                <a:lnTo>
                  <a:pt x="57340" y="64960"/>
                </a:lnTo>
                <a:lnTo>
                  <a:pt x="57340" y="64950"/>
                </a:lnTo>
                <a:lnTo>
                  <a:pt x="57350" y="64940"/>
                </a:lnTo>
                <a:lnTo>
                  <a:pt x="57340" y="64940"/>
                </a:lnTo>
                <a:lnTo>
                  <a:pt x="57340" y="64950"/>
                </a:lnTo>
                <a:lnTo>
                  <a:pt x="57340" y="64960"/>
                </a:lnTo>
                <a:lnTo>
                  <a:pt x="57340" y="64970"/>
                </a:lnTo>
                <a:lnTo>
                  <a:pt x="57330" y="64970"/>
                </a:lnTo>
                <a:lnTo>
                  <a:pt x="57270" y="65000"/>
                </a:lnTo>
                <a:lnTo>
                  <a:pt x="57260" y="65000"/>
                </a:lnTo>
                <a:lnTo>
                  <a:pt x="57250" y="64990"/>
                </a:lnTo>
                <a:lnTo>
                  <a:pt x="57240" y="64990"/>
                </a:lnTo>
                <a:lnTo>
                  <a:pt x="57250" y="65000"/>
                </a:lnTo>
                <a:lnTo>
                  <a:pt x="57240" y="65010"/>
                </a:lnTo>
                <a:lnTo>
                  <a:pt x="57220" y="65020"/>
                </a:lnTo>
                <a:lnTo>
                  <a:pt x="57200" y="65020"/>
                </a:lnTo>
                <a:lnTo>
                  <a:pt x="57190" y="65030"/>
                </a:lnTo>
                <a:lnTo>
                  <a:pt x="57180" y="65030"/>
                </a:lnTo>
                <a:lnTo>
                  <a:pt x="57160" y="65020"/>
                </a:lnTo>
                <a:lnTo>
                  <a:pt x="57150" y="65010"/>
                </a:lnTo>
                <a:lnTo>
                  <a:pt x="57140" y="65020"/>
                </a:lnTo>
                <a:lnTo>
                  <a:pt x="57130" y="65010"/>
                </a:lnTo>
                <a:lnTo>
                  <a:pt x="57120" y="65010"/>
                </a:lnTo>
                <a:lnTo>
                  <a:pt x="57100" y="65000"/>
                </a:lnTo>
                <a:lnTo>
                  <a:pt x="57090" y="64990"/>
                </a:lnTo>
                <a:lnTo>
                  <a:pt x="57090" y="64970"/>
                </a:lnTo>
                <a:lnTo>
                  <a:pt x="57090" y="64960"/>
                </a:lnTo>
                <a:lnTo>
                  <a:pt x="57080" y="64960"/>
                </a:lnTo>
                <a:lnTo>
                  <a:pt x="57080" y="64950"/>
                </a:lnTo>
                <a:lnTo>
                  <a:pt x="57090" y="64950"/>
                </a:lnTo>
                <a:lnTo>
                  <a:pt x="57080" y="64940"/>
                </a:lnTo>
                <a:lnTo>
                  <a:pt x="57090" y="64940"/>
                </a:lnTo>
                <a:lnTo>
                  <a:pt x="57080" y="64920"/>
                </a:lnTo>
                <a:lnTo>
                  <a:pt x="57080" y="64910"/>
                </a:lnTo>
                <a:lnTo>
                  <a:pt x="57070" y="64920"/>
                </a:lnTo>
                <a:lnTo>
                  <a:pt x="57050" y="64920"/>
                </a:lnTo>
                <a:lnTo>
                  <a:pt x="57040" y="64920"/>
                </a:lnTo>
                <a:lnTo>
                  <a:pt x="57030" y="64900"/>
                </a:lnTo>
                <a:lnTo>
                  <a:pt x="57030" y="64850"/>
                </a:lnTo>
                <a:lnTo>
                  <a:pt x="57040" y="64850"/>
                </a:lnTo>
                <a:lnTo>
                  <a:pt x="57050" y="64830"/>
                </a:lnTo>
                <a:lnTo>
                  <a:pt x="57090" y="64810"/>
                </a:lnTo>
                <a:lnTo>
                  <a:pt x="57120" y="64800"/>
                </a:lnTo>
                <a:lnTo>
                  <a:pt x="57140" y="64780"/>
                </a:lnTo>
                <a:lnTo>
                  <a:pt x="57110" y="64770"/>
                </a:lnTo>
                <a:lnTo>
                  <a:pt x="57100" y="64770"/>
                </a:lnTo>
                <a:lnTo>
                  <a:pt x="57090" y="64750"/>
                </a:lnTo>
                <a:lnTo>
                  <a:pt x="57100" y="64750"/>
                </a:lnTo>
                <a:lnTo>
                  <a:pt x="57100" y="64740"/>
                </a:lnTo>
                <a:lnTo>
                  <a:pt x="57090" y="64750"/>
                </a:lnTo>
                <a:lnTo>
                  <a:pt x="57080" y="64750"/>
                </a:lnTo>
                <a:lnTo>
                  <a:pt x="57070" y="64750"/>
                </a:lnTo>
                <a:lnTo>
                  <a:pt x="57060" y="64770"/>
                </a:lnTo>
                <a:lnTo>
                  <a:pt x="57040" y="64780"/>
                </a:lnTo>
                <a:lnTo>
                  <a:pt x="57030" y="64770"/>
                </a:lnTo>
                <a:lnTo>
                  <a:pt x="57030" y="64750"/>
                </a:lnTo>
                <a:lnTo>
                  <a:pt x="57030" y="64740"/>
                </a:lnTo>
                <a:lnTo>
                  <a:pt x="57040" y="64720"/>
                </a:lnTo>
                <a:lnTo>
                  <a:pt x="57040" y="64700"/>
                </a:lnTo>
                <a:lnTo>
                  <a:pt x="57030" y="64720"/>
                </a:lnTo>
                <a:lnTo>
                  <a:pt x="57030" y="64730"/>
                </a:lnTo>
                <a:lnTo>
                  <a:pt x="57020" y="64720"/>
                </a:lnTo>
                <a:lnTo>
                  <a:pt x="57020" y="64740"/>
                </a:lnTo>
                <a:lnTo>
                  <a:pt x="57010" y="64730"/>
                </a:lnTo>
                <a:lnTo>
                  <a:pt x="57010" y="64720"/>
                </a:lnTo>
                <a:lnTo>
                  <a:pt x="57010" y="64710"/>
                </a:lnTo>
                <a:lnTo>
                  <a:pt x="57020" y="64690"/>
                </a:lnTo>
                <a:lnTo>
                  <a:pt x="57030" y="64680"/>
                </a:lnTo>
                <a:lnTo>
                  <a:pt x="57020" y="64680"/>
                </a:lnTo>
                <a:lnTo>
                  <a:pt x="57010" y="64700"/>
                </a:lnTo>
                <a:lnTo>
                  <a:pt x="56990" y="64700"/>
                </a:lnTo>
                <a:lnTo>
                  <a:pt x="56980" y="64690"/>
                </a:lnTo>
                <a:lnTo>
                  <a:pt x="56960" y="64680"/>
                </a:lnTo>
                <a:lnTo>
                  <a:pt x="56940" y="64680"/>
                </a:lnTo>
                <a:lnTo>
                  <a:pt x="56910" y="64680"/>
                </a:lnTo>
                <a:lnTo>
                  <a:pt x="56900" y="64680"/>
                </a:lnTo>
                <a:lnTo>
                  <a:pt x="56920" y="64690"/>
                </a:lnTo>
                <a:lnTo>
                  <a:pt x="56970" y="64690"/>
                </a:lnTo>
                <a:lnTo>
                  <a:pt x="56970" y="64700"/>
                </a:lnTo>
                <a:lnTo>
                  <a:pt x="56960" y="64700"/>
                </a:lnTo>
                <a:lnTo>
                  <a:pt x="56970" y="64710"/>
                </a:lnTo>
                <a:lnTo>
                  <a:pt x="56950" y="64740"/>
                </a:lnTo>
                <a:lnTo>
                  <a:pt x="56960" y="64740"/>
                </a:lnTo>
                <a:lnTo>
                  <a:pt x="56960" y="64720"/>
                </a:lnTo>
                <a:lnTo>
                  <a:pt x="56970" y="64730"/>
                </a:lnTo>
                <a:lnTo>
                  <a:pt x="56990" y="64770"/>
                </a:lnTo>
                <a:lnTo>
                  <a:pt x="57000" y="64810"/>
                </a:lnTo>
                <a:lnTo>
                  <a:pt x="57000" y="64820"/>
                </a:lnTo>
                <a:lnTo>
                  <a:pt x="56990" y="64820"/>
                </a:lnTo>
                <a:lnTo>
                  <a:pt x="56980" y="64830"/>
                </a:lnTo>
                <a:lnTo>
                  <a:pt x="56990" y="64840"/>
                </a:lnTo>
                <a:lnTo>
                  <a:pt x="57000" y="64840"/>
                </a:lnTo>
                <a:lnTo>
                  <a:pt x="56990" y="64850"/>
                </a:lnTo>
                <a:lnTo>
                  <a:pt x="56990" y="64860"/>
                </a:lnTo>
                <a:lnTo>
                  <a:pt x="56980" y="64860"/>
                </a:lnTo>
                <a:lnTo>
                  <a:pt x="56970" y="64850"/>
                </a:lnTo>
                <a:lnTo>
                  <a:pt x="56960" y="64840"/>
                </a:lnTo>
                <a:lnTo>
                  <a:pt x="56960" y="64800"/>
                </a:lnTo>
                <a:lnTo>
                  <a:pt x="56950" y="64790"/>
                </a:lnTo>
                <a:lnTo>
                  <a:pt x="56940" y="64780"/>
                </a:lnTo>
                <a:lnTo>
                  <a:pt x="56930" y="64780"/>
                </a:lnTo>
                <a:lnTo>
                  <a:pt x="56940" y="64810"/>
                </a:lnTo>
                <a:lnTo>
                  <a:pt x="56950" y="64810"/>
                </a:lnTo>
                <a:lnTo>
                  <a:pt x="56940" y="64820"/>
                </a:lnTo>
                <a:lnTo>
                  <a:pt x="56930" y="64820"/>
                </a:lnTo>
                <a:lnTo>
                  <a:pt x="56920" y="64810"/>
                </a:lnTo>
                <a:lnTo>
                  <a:pt x="56930" y="64820"/>
                </a:lnTo>
                <a:lnTo>
                  <a:pt x="56920" y="64820"/>
                </a:lnTo>
                <a:lnTo>
                  <a:pt x="56910" y="64820"/>
                </a:lnTo>
                <a:lnTo>
                  <a:pt x="56910" y="64830"/>
                </a:lnTo>
                <a:lnTo>
                  <a:pt x="56920" y="64830"/>
                </a:lnTo>
                <a:lnTo>
                  <a:pt x="56950" y="64820"/>
                </a:lnTo>
                <a:lnTo>
                  <a:pt x="56940" y="64820"/>
                </a:lnTo>
                <a:lnTo>
                  <a:pt x="56940" y="64840"/>
                </a:lnTo>
                <a:lnTo>
                  <a:pt x="56930" y="64840"/>
                </a:lnTo>
                <a:lnTo>
                  <a:pt x="56930" y="64850"/>
                </a:lnTo>
                <a:lnTo>
                  <a:pt x="56940" y="64850"/>
                </a:lnTo>
                <a:lnTo>
                  <a:pt x="56930" y="64860"/>
                </a:lnTo>
                <a:lnTo>
                  <a:pt x="56970" y="64890"/>
                </a:lnTo>
                <a:lnTo>
                  <a:pt x="56980" y="64920"/>
                </a:lnTo>
                <a:lnTo>
                  <a:pt x="56990" y="64940"/>
                </a:lnTo>
                <a:lnTo>
                  <a:pt x="56980" y="64950"/>
                </a:lnTo>
                <a:lnTo>
                  <a:pt x="56990" y="64950"/>
                </a:lnTo>
                <a:lnTo>
                  <a:pt x="57000" y="64940"/>
                </a:lnTo>
                <a:lnTo>
                  <a:pt x="57000" y="64950"/>
                </a:lnTo>
                <a:lnTo>
                  <a:pt x="57020" y="64970"/>
                </a:lnTo>
                <a:lnTo>
                  <a:pt x="57010" y="64980"/>
                </a:lnTo>
                <a:lnTo>
                  <a:pt x="57000" y="64990"/>
                </a:lnTo>
                <a:lnTo>
                  <a:pt x="56990" y="64990"/>
                </a:lnTo>
                <a:lnTo>
                  <a:pt x="56970" y="64980"/>
                </a:lnTo>
                <a:lnTo>
                  <a:pt x="56950" y="64970"/>
                </a:lnTo>
                <a:lnTo>
                  <a:pt x="56930" y="64960"/>
                </a:lnTo>
                <a:lnTo>
                  <a:pt x="56920" y="64970"/>
                </a:lnTo>
                <a:lnTo>
                  <a:pt x="56910" y="64980"/>
                </a:lnTo>
                <a:lnTo>
                  <a:pt x="56900" y="64980"/>
                </a:lnTo>
                <a:lnTo>
                  <a:pt x="56890" y="64990"/>
                </a:lnTo>
                <a:lnTo>
                  <a:pt x="56870" y="64990"/>
                </a:lnTo>
                <a:lnTo>
                  <a:pt x="56860" y="65000"/>
                </a:lnTo>
                <a:lnTo>
                  <a:pt x="56850" y="65010"/>
                </a:lnTo>
                <a:lnTo>
                  <a:pt x="56830" y="64990"/>
                </a:lnTo>
                <a:lnTo>
                  <a:pt x="56840" y="64970"/>
                </a:lnTo>
                <a:lnTo>
                  <a:pt x="56830" y="64970"/>
                </a:lnTo>
                <a:lnTo>
                  <a:pt x="56830" y="64950"/>
                </a:lnTo>
                <a:lnTo>
                  <a:pt x="56840" y="64950"/>
                </a:lnTo>
                <a:lnTo>
                  <a:pt x="56860" y="64940"/>
                </a:lnTo>
                <a:lnTo>
                  <a:pt x="56870" y="64940"/>
                </a:lnTo>
                <a:lnTo>
                  <a:pt x="56870" y="64930"/>
                </a:lnTo>
                <a:lnTo>
                  <a:pt x="56880" y="64920"/>
                </a:lnTo>
                <a:lnTo>
                  <a:pt x="56860" y="64920"/>
                </a:lnTo>
                <a:lnTo>
                  <a:pt x="56870" y="64910"/>
                </a:lnTo>
                <a:lnTo>
                  <a:pt x="56870" y="64890"/>
                </a:lnTo>
                <a:lnTo>
                  <a:pt x="56860" y="64890"/>
                </a:lnTo>
                <a:lnTo>
                  <a:pt x="56850" y="64910"/>
                </a:lnTo>
                <a:lnTo>
                  <a:pt x="56840" y="64920"/>
                </a:lnTo>
                <a:lnTo>
                  <a:pt x="56830" y="64920"/>
                </a:lnTo>
                <a:lnTo>
                  <a:pt x="56830" y="64910"/>
                </a:lnTo>
                <a:lnTo>
                  <a:pt x="56820" y="64910"/>
                </a:lnTo>
                <a:lnTo>
                  <a:pt x="56810" y="64910"/>
                </a:lnTo>
                <a:lnTo>
                  <a:pt x="56820" y="64890"/>
                </a:lnTo>
                <a:lnTo>
                  <a:pt x="56830" y="64860"/>
                </a:lnTo>
                <a:lnTo>
                  <a:pt x="56830" y="64830"/>
                </a:lnTo>
                <a:lnTo>
                  <a:pt x="56820" y="64830"/>
                </a:lnTo>
                <a:lnTo>
                  <a:pt x="56820" y="64820"/>
                </a:lnTo>
                <a:lnTo>
                  <a:pt x="56830" y="64820"/>
                </a:lnTo>
                <a:lnTo>
                  <a:pt x="56820" y="64820"/>
                </a:lnTo>
                <a:lnTo>
                  <a:pt x="56830" y="64810"/>
                </a:lnTo>
                <a:lnTo>
                  <a:pt x="56820" y="64810"/>
                </a:lnTo>
                <a:lnTo>
                  <a:pt x="56810" y="64820"/>
                </a:lnTo>
                <a:lnTo>
                  <a:pt x="56810" y="64790"/>
                </a:lnTo>
                <a:lnTo>
                  <a:pt x="56800" y="64800"/>
                </a:lnTo>
                <a:lnTo>
                  <a:pt x="56800" y="64810"/>
                </a:lnTo>
                <a:lnTo>
                  <a:pt x="56800" y="64820"/>
                </a:lnTo>
                <a:lnTo>
                  <a:pt x="56780" y="64810"/>
                </a:lnTo>
                <a:lnTo>
                  <a:pt x="56750" y="64810"/>
                </a:lnTo>
                <a:lnTo>
                  <a:pt x="56730" y="64810"/>
                </a:lnTo>
                <a:lnTo>
                  <a:pt x="56720" y="64810"/>
                </a:lnTo>
                <a:lnTo>
                  <a:pt x="56710" y="64810"/>
                </a:lnTo>
                <a:lnTo>
                  <a:pt x="56710" y="64800"/>
                </a:lnTo>
                <a:lnTo>
                  <a:pt x="56720" y="64780"/>
                </a:lnTo>
                <a:lnTo>
                  <a:pt x="56740" y="64760"/>
                </a:lnTo>
                <a:lnTo>
                  <a:pt x="56760" y="64740"/>
                </a:lnTo>
                <a:lnTo>
                  <a:pt x="56790" y="64720"/>
                </a:lnTo>
                <a:lnTo>
                  <a:pt x="56790" y="64690"/>
                </a:lnTo>
                <a:lnTo>
                  <a:pt x="56740" y="64710"/>
                </a:lnTo>
                <a:lnTo>
                  <a:pt x="56750" y="64700"/>
                </a:lnTo>
                <a:lnTo>
                  <a:pt x="56760" y="64680"/>
                </a:lnTo>
                <a:lnTo>
                  <a:pt x="56750" y="64690"/>
                </a:lnTo>
                <a:lnTo>
                  <a:pt x="56730" y="64720"/>
                </a:lnTo>
                <a:lnTo>
                  <a:pt x="56720" y="64710"/>
                </a:lnTo>
                <a:lnTo>
                  <a:pt x="56710" y="64690"/>
                </a:lnTo>
                <a:lnTo>
                  <a:pt x="56710" y="64710"/>
                </a:lnTo>
                <a:lnTo>
                  <a:pt x="56700" y="64710"/>
                </a:lnTo>
                <a:lnTo>
                  <a:pt x="56700" y="64760"/>
                </a:lnTo>
                <a:lnTo>
                  <a:pt x="56670" y="64750"/>
                </a:lnTo>
                <a:lnTo>
                  <a:pt x="56670" y="64790"/>
                </a:lnTo>
                <a:lnTo>
                  <a:pt x="56670" y="64800"/>
                </a:lnTo>
                <a:lnTo>
                  <a:pt x="56660" y="64810"/>
                </a:lnTo>
                <a:lnTo>
                  <a:pt x="56670" y="64820"/>
                </a:lnTo>
                <a:lnTo>
                  <a:pt x="56670" y="64830"/>
                </a:lnTo>
                <a:lnTo>
                  <a:pt x="56650" y="64840"/>
                </a:lnTo>
                <a:lnTo>
                  <a:pt x="56640" y="64840"/>
                </a:lnTo>
                <a:lnTo>
                  <a:pt x="56630" y="64830"/>
                </a:lnTo>
                <a:lnTo>
                  <a:pt x="56630" y="64800"/>
                </a:lnTo>
                <a:lnTo>
                  <a:pt x="56620" y="64780"/>
                </a:lnTo>
                <a:lnTo>
                  <a:pt x="56600" y="64760"/>
                </a:lnTo>
                <a:lnTo>
                  <a:pt x="56600" y="64740"/>
                </a:lnTo>
                <a:lnTo>
                  <a:pt x="56620" y="64730"/>
                </a:lnTo>
                <a:lnTo>
                  <a:pt x="56650" y="64690"/>
                </a:lnTo>
                <a:lnTo>
                  <a:pt x="56650" y="64670"/>
                </a:lnTo>
                <a:lnTo>
                  <a:pt x="56650" y="64650"/>
                </a:lnTo>
                <a:lnTo>
                  <a:pt x="56670" y="64590"/>
                </a:lnTo>
                <a:lnTo>
                  <a:pt x="56640" y="64610"/>
                </a:lnTo>
                <a:lnTo>
                  <a:pt x="56650" y="64600"/>
                </a:lnTo>
                <a:lnTo>
                  <a:pt x="56660" y="64590"/>
                </a:lnTo>
                <a:lnTo>
                  <a:pt x="56660" y="64580"/>
                </a:lnTo>
                <a:lnTo>
                  <a:pt x="56640" y="64590"/>
                </a:lnTo>
                <a:lnTo>
                  <a:pt x="56630" y="64600"/>
                </a:lnTo>
                <a:lnTo>
                  <a:pt x="56620" y="64630"/>
                </a:lnTo>
                <a:lnTo>
                  <a:pt x="56610" y="64630"/>
                </a:lnTo>
                <a:lnTo>
                  <a:pt x="56630" y="64580"/>
                </a:lnTo>
                <a:lnTo>
                  <a:pt x="56590" y="64580"/>
                </a:lnTo>
                <a:lnTo>
                  <a:pt x="56590" y="64570"/>
                </a:lnTo>
                <a:lnTo>
                  <a:pt x="56580" y="64580"/>
                </a:lnTo>
                <a:lnTo>
                  <a:pt x="56570" y="64580"/>
                </a:lnTo>
                <a:lnTo>
                  <a:pt x="56560" y="64550"/>
                </a:lnTo>
                <a:lnTo>
                  <a:pt x="56550" y="64550"/>
                </a:lnTo>
                <a:lnTo>
                  <a:pt x="56560" y="64530"/>
                </a:lnTo>
                <a:lnTo>
                  <a:pt x="56550" y="64540"/>
                </a:lnTo>
                <a:lnTo>
                  <a:pt x="56540" y="64550"/>
                </a:lnTo>
                <a:lnTo>
                  <a:pt x="56520" y="64570"/>
                </a:lnTo>
                <a:lnTo>
                  <a:pt x="56510" y="64600"/>
                </a:lnTo>
                <a:lnTo>
                  <a:pt x="56500" y="64610"/>
                </a:lnTo>
                <a:lnTo>
                  <a:pt x="56490" y="64600"/>
                </a:lnTo>
                <a:lnTo>
                  <a:pt x="56470" y="64600"/>
                </a:lnTo>
                <a:lnTo>
                  <a:pt x="56470" y="64610"/>
                </a:lnTo>
                <a:lnTo>
                  <a:pt x="56470" y="64620"/>
                </a:lnTo>
                <a:lnTo>
                  <a:pt x="56470" y="64630"/>
                </a:lnTo>
                <a:lnTo>
                  <a:pt x="56460" y="64630"/>
                </a:lnTo>
                <a:lnTo>
                  <a:pt x="56440" y="64620"/>
                </a:lnTo>
                <a:lnTo>
                  <a:pt x="56430" y="64620"/>
                </a:lnTo>
                <a:lnTo>
                  <a:pt x="56430" y="64600"/>
                </a:lnTo>
                <a:lnTo>
                  <a:pt x="56440" y="64580"/>
                </a:lnTo>
                <a:lnTo>
                  <a:pt x="56440" y="64570"/>
                </a:lnTo>
                <a:lnTo>
                  <a:pt x="56440" y="64540"/>
                </a:lnTo>
                <a:lnTo>
                  <a:pt x="56460" y="64500"/>
                </a:lnTo>
                <a:lnTo>
                  <a:pt x="56460" y="64490"/>
                </a:lnTo>
                <a:lnTo>
                  <a:pt x="56450" y="64500"/>
                </a:lnTo>
                <a:lnTo>
                  <a:pt x="56430" y="64520"/>
                </a:lnTo>
                <a:lnTo>
                  <a:pt x="56430" y="64540"/>
                </a:lnTo>
                <a:lnTo>
                  <a:pt x="56430" y="64550"/>
                </a:lnTo>
                <a:lnTo>
                  <a:pt x="56440" y="64570"/>
                </a:lnTo>
                <a:lnTo>
                  <a:pt x="56420" y="64590"/>
                </a:lnTo>
                <a:lnTo>
                  <a:pt x="56430" y="64630"/>
                </a:lnTo>
                <a:lnTo>
                  <a:pt x="56440" y="64630"/>
                </a:lnTo>
                <a:lnTo>
                  <a:pt x="56460" y="64650"/>
                </a:lnTo>
                <a:lnTo>
                  <a:pt x="56460" y="64710"/>
                </a:lnTo>
                <a:lnTo>
                  <a:pt x="56470" y="64710"/>
                </a:lnTo>
                <a:lnTo>
                  <a:pt x="56500" y="64710"/>
                </a:lnTo>
                <a:lnTo>
                  <a:pt x="56510" y="64720"/>
                </a:lnTo>
                <a:lnTo>
                  <a:pt x="56510" y="64730"/>
                </a:lnTo>
                <a:lnTo>
                  <a:pt x="56500" y="64770"/>
                </a:lnTo>
                <a:lnTo>
                  <a:pt x="56500" y="64780"/>
                </a:lnTo>
                <a:lnTo>
                  <a:pt x="56500" y="64790"/>
                </a:lnTo>
                <a:lnTo>
                  <a:pt x="56530" y="64780"/>
                </a:lnTo>
                <a:lnTo>
                  <a:pt x="56560" y="64780"/>
                </a:lnTo>
                <a:lnTo>
                  <a:pt x="56570" y="64790"/>
                </a:lnTo>
                <a:lnTo>
                  <a:pt x="56570" y="64800"/>
                </a:lnTo>
                <a:lnTo>
                  <a:pt x="56550" y="64810"/>
                </a:lnTo>
                <a:lnTo>
                  <a:pt x="56540" y="64810"/>
                </a:lnTo>
                <a:lnTo>
                  <a:pt x="56530" y="64810"/>
                </a:lnTo>
                <a:lnTo>
                  <a:pt x="56520" y="64820"/>
                </a:lnTo>
                <a:lnTo>
                  <a:pt x="56510" y="64820"/>
                </a:lnTo>
                <a:lnTo>
                  <a:pt x="56510" y="64830"/>
                </a:lnTo>
                <a:lnTo>
                  <a:pt x="56500" y="64820"/>
                </a:lnTo>
                <a:lnTo>
                  <a:pt x="56500" y="64810"/>
                </a:lnTo>
                <a:lnTo>
                  <a:pt x="56490" y="64770"/>
                </a:lnTo>
                <a:lnTo>
                  <a:pt x="56490" y="64760"/>
                </a:lnTo>
                <a:lnTo>
                  <a:pt x="56490" y="64770"/>
                </a:lnTo>
                <a:lnTo>
                  <a:pt x="56480" y="64810"/>
                </a:lnTo>
                <a:lnTo>
                  <a:pt x="56470" y="64800"/>
                </a:lnTo>
                <a:lnTo>
                  <a:pt x="56460" y="64800"/>
                </a:lnTo>
                <a:lnTo>
                  <a:pt x="56450" y="64810"/>
                </a:lnTo>
                <a:lnTo>
                  <a:pt x="56450" y="64820"/>
                </a:lnTo>
                <a:lnTo>
                  <a:pt x="56460" y="64820"/>
                </a:lnTo>
                <a:lnTo>
                  <a:pt x="56470" y="64810"/>
                </a:lnTo>
                <a:lnTo>
                  <a:pt x="56480" y="64810"/>
                </a:lnTo>
                <a:lnTo>
                  <a:pt x="56480" y="64820"/>
                </a:lnTo>
                <a:lnTo>
                  <a:pt x="56480" y="64830"/>
                </a:lnTo>
                <a:lnTo>
                  <a:pt x="56490" y="64830"/>
                </a:lnTo>
                <a:lnTo>
                  <a:pt x="56490" y="64840"/>
                </a:lnTo>
                <a:lnTo>
                  <a:pt x="56470" y="64860"/>
                </a:lnTo>
                <a:lnTo>
                  <a:pt x="56470" y="64850"/>
                </a:lnTo>
                <a:lnTo>
                  <a:pt x="56460" y="64870"/>
                </a:lnTo>
                <a:lnTo>
                  <a:pt x="56460" y="64880"/>
                </a:lnTo>
                <a:lnTo>
                  <a:pt x="56470" y="64880"/>
                </a:lnTo>
                <a:lnTo>
                  <a:pt x="56470" y="64870"/>
                </a:lnTo>
                <a:lnTo>
                  <a:pt x="56480" y="64880"/>
                </a:lnTo>
                <a:lnTo>
                  <a:pt x="56490" y="64890"/>
                </a:lnTo>
                <a:lnTo>
                  <a:pt x="56500" y="64910"/>
                </a:lnTo>
                <a:lnTo>
                  <a:pt x="56500" y="64920"/>
                </a:lnTo>
                <a:lnTo>
                  <a:pt x="56500" y="64910"/>
                </a:lnTo>
                <a:lnTo>
                  <a:pt x="56500" y="64920"/>
                </a:lnTo>
                <a:lnTo>
                  <a:pt x="56510" y="64930"/>
                </a:lnTo>
                <a:lnTo>
                  <a:pt x="56520" y="64880"/>
                </a:lnTo>
                <a:lnTo>
                  <a:pt x="56540" y="64860"/>
                </a:lnTo>
                <a:lnTo>
                  <a:pt x="56540" y="64870"/>
                </a:lnTo>
                <a:lnTo>
                  <a:pt x="56540" y="64880"/>
                </a:lnTo>
                <a:lnTo>
                  <a:pt x="56530" y="64870"/>
                </a:lnTo>
                <a:lnTo>
                  <a:pt x="56530" y="64880"/>
                </a:lnTo>
                <a:lnTo>
                  <a:pt x="56520" y="64880"/>
                </a:lnTo>
                <a:lnTo>
                  <a:pt x="56530" y="64890"/>
                </a:lnTo>
                <a:lnTo>
                  <a:pt x="56540" y="64890"/>
                </a:lnTo>
                <a:lnTo>
                  <a:pt x="56530" y="64900"/>
                </a:lnTo>
                <a:lnTo>
                  <a:pt x="56540" y="64900"/>
                </a:lnTo>
                <a:lnTo>
                  <a:pt x="56540" y="64890"/>
                </a:lnTo>
                <a:lnTo>
                  <a:pt x="56550" y="64890"/>
                </a:lnTo>
                <a:lnTo>
                  <a:pt x="56550" y="64900"/>
                </a:lnTo>
                <a:lnTo>
                  <a:pt x="56560" y="64880"/>
                </a:lnTo>
                <a:lnTo>
                  <a:pt x="56560" y="64890"/>
                </a:lnTo>
                <a:lnTo>
                  <a:pt x="56580" y="64920"/>
                </a:lnTo>
                <a:lnTo>
                  <a:pt x="56560" y="64910"/>
                </a:lnTo>
                <a:lnTo>
                  <a:pt x="56560" y="64930"/>
                </a:lnTo>
                <a:lnTo>
                  <a:pt x="56550" y="64940"/>
                </a:lnTo>
                <a:lnTo>
                  <a:pt x="56560" y="64940"/>
                </a:lnTo>
                <a:lnTo>
                  <a:pt x="56570" y="64930"/>
                </a:lnTo>
                <a:lnTo>
                  <a:pt x="56540" y="64970"/>
                </a:lnTo>
                <a:lnTo>
                  <a:pt x="56540" y="64960"/>
                </a:lnTo>
                <a:lnTo>
                  <a:pt x="56530" y="64960"/>
                </a:lnTo>
                <a:lnTo>
                  <a:pt x="56520" y="64970"/>
                </a:lnTo>
                <a:lnTo>
                  <a:pt x="56510" y="64960"/>
                </a:lnTo>
                <a:lnTo>
                  <a:pt x="56510" y="64970"/>
                </a:lnTo>
                <a:lnTo>
                  <a:pt x="56520" y="64970"/>
                </a:lnTo>
                <a:lnTo>
                  <a:pt x="56530" y="64980"/>
                </a:lnTo>
                <a:lnTo>
                  <a:pt x="56530" y="64990"/>
                </a:lnTo>
                <a:lnTo>
                  <a:pt x="56520" y="65010"/>
                </a:lnTo>
                <a:lnTo>
                  <a:pt x="56520" y="65020"/>
                </a:lnTo>
                <a:lnTo>
                  <a:pt x="56520" y="65030"/>
                </a:lnTo>
                <a:lnTo>
                  <a:pt x="56510" y="65030"/>
                </a:lnTo>
                <a:lnTo>
                  <a:pt x="56500" y="65040"/>
                </a:lnTo>
                <a:lnTo>
                  <a:pt x="56480" y="65050"/>
                </a:lnTo>
                <a:lnTo>
                  <a:pt x="56470" y="65040"/>
                </a:lnTo>
                <a:lnTo>
                  <a:pt x="56470" y="65050"/>
                </a:lnTo>
                <a:lnTo>
                  <a:pt x="56460" y="65060"/>
                </a:lnTo>
                <a:lnTo>
                  <a:pt x="56460" y="65050"/>
                </a:lnTo>
                <a:lnTo>
                  <a:pt x="56450" y="65050"/>
                </a:lnTo>
                <a:lnTo>
                  <a:pt x="56460" y="65030"/>
                </a:lnTo>
                <a:lnTo>
                  <a:pt x="56470" y="65020"/>
                </a:lnTo>
                <a:lnTo>
                  <a:pt x="56480" y="65020"/>
                </a:lnTo>
                <a:lnTo>
                  <a:pt x="56490" y="65020"/>
                </a:lnTo>
                <a:lnTo>
                  <a:pt x="56500" y="65020"/>
                </a:lnTo>
                <a:lnTo>
                  <a:pt x="56500" y="65010"/>
                </a:lnTo>
                <a:lnTo>
                  <a:pt x="56490" y="65020"/>
                </a:lnTo>
                <a:lnTo>
                  <a:pt x="56480" y="65010"/>
                </a:lnTo>
                <a:lnTo>
                  <a:pt x="56480" y="65000"/>
                </a:lnTo>
                <a:lnTo>
                  <a:pt x="56460" y="65020"/>
                </a:lnTo>
                <a:lnTo>
                  <a:pt x="56450" y="65030"/>
                </a:lnTo>
                <a:lnTo>
                  <a:pt x="56450" y="65040"/>
                </a:lnTo>
                <a:lnTo>
                  <a:pt x="56450" y="65060"/>
                </a:lnTo>
                <a:lnTo>
                  <a:pt x="56450" y="65070"/>
                </a:lnTo>
                <a:lnTo>
                  <a:pt x="56440" y="65080"/>
                </a:lnTo>
                <a:lnTo>
                  <a:pt x="56430" y="65070"/>
                </a:lnTo>
                <a:lnTo>
                  <a:pt x="56420" y="65080"/>
                </a:lnTo>
                <a:lnTo>
                  <a:pt x="56440" y="65080"/>
                </a:lnTo>
                <a:lnTo>
                  <a:pt x="56450" y="65080"/>
                </a:lnTo>
                <a:lnTo>
                  <a:pt x="56450" y="65090"/>
                </a:lnTo>
                <a:lnTo>
                  <a:pt x="56410" y="65090"/>
                </a:lnTo>
                <a:lnTo>
                  <a:pt x="56400" y="65100"/>
                </a:lnTo>
                <a:lnTo>
                  <a:pt x="56380" y="65100"/>
                </a:lnTo>
                <a:lnTo>
                  <a:pt x="56340" y="65100"/>
                </a:lnTo>
                <a:lnTo>
                  <a:pt x="56330" y="65100"/>
                </a:lnTo>
                <a:lnTo>
                  <a:pt x="56350" y="65070"/>
                </a:lnTo>
                <a:lnTo>
                  <a:pt x="56380" y="65070"/>
                </a:lnTo>
                <a:lnTo>
                  <a:pt x="56390" y="65060"/>
                </a:lnTo>
                <a:lnTo>
                  <a:pt x="56400" y="65060"/>
                </a:lnTo>
                <a:lnTo>
                  <a:pt x="56400" y="65050"/>
                </a:lnTo>
                <a:lnTo>
                  <a:pt x="56400" y="65040"/>
                </a:lnTo>
                <a:lnTo>
                  <a:pt x="56410" y="65030"/>
                </a:lnTo>
                <a:lnTo>
                  <a:pt x="56400" y="65020"/>
                </a:lnTo>
                <a:lnTo>
                  <a:pt x="56390" y="65020"/>
                </a:lnTo>
                <a:lnTo>
                  <a:pt x="56400" y="65010"/>
                </a:lnTo>
                <a:lnTo>
                  <a:pt x="56400" y="65020"/>
                </a:lnTo>
                <a:lnTo>
                  <a:pt x="56410" y="65010"/>
                </a:lnTo>
                <a:lnTo>
                  <a:pt x="56400" y="65010"/>
                </a:lnTo>
                <a:lnTo>
                  <a:pt x="56410" y="65000"/>
                </a:lnTo>
                <a:lnTo>
                  <a:pt x="56410" y="64990"/>
                </a:lnTo>
                <a:lnTo>
                  <a:pt x="56390" y="65000"/>
                </a:lnTo>
                <a:lnTo>
                  <a:pt x="56390" y="65010"/>
                </a:lnTo>
                <a:lnTo>
                  <a:pt x="56380" y="65010"/>
                </a:lnTo>
                <a:lnTo>
                  <a:pt x="56370" y="65010"/>
                </a:lnTo>
                <a:lnTo>
                  <a:pt x="56360" y="65010"/>
                </a:lnTo>
                <a:lnTo>
                  <a:pt x="56360" y="65000"/>
                </a:lnTo>
                <a:lnTo>
                  <a:pt x="56390" y="64990"/>
                </a:lnTo>
                <a:lnTo>
                  <a:pt x="56410" y="64970"/>
                </a:lnTo>
                <a:lnTo>
                  <a:pt x="56430" y="64940"/>
                </a:lnTo>
                <a:lnTo>
                  <a:pt x="56400" y="64940"/>
                </a:lnTo>
                <a:lnTo>
                  <a:pt x="56410" y="64940"/>
                </a:lnTo>
                <a:lnTo>
                  <a:pt x="56430" y="64940"/>
                </a:lnTo>
                <a:lnTo>
                  <a:pt x="56420" y="64930"/>
                </a:lnTo>
                <a:lnTo>
                  <a:pt x="56430" y="64930"/>
                </a:lnTo>
                <a:lnTo>
                  <a:pt x="56430" y="64920"/>
                </a:lnTo>
                <a:lnTo>
                  <a:pt x="56440" y="64920"/>
                </a:lnTo>
                <a:lnTo>
                  <a:pt x="56450" y="64910"/>
                </a:lnTo>
                <a:lnTo>
                  <a:pt x="56440" y="64910"/>
                </a:lnTo>
                <a:lnTo>
                  <a:pt x="56430" y="64910"/>
                </a:lnTo>
                <a:lnTo>
                  <a:pt x="56410" y="64920"/>
                </a:lnTo>
                <a:lnTo>
                  <a:pt x="56400" y="64920"/>
                </a:lnTo>
                <a:lnTo>
                  <a:pt x="56400" y="64930"/>
                </a:lnTo>
                <a:lnTo>
                  <a:pt x="56390" y="64930"/>
                </a:lnTo>
                <a:lnTo>
                  <a:pt x="56380" y="64940"/>
                </a:lnTo>
                <a:lnTo>
                  <a:pt x="56390" y="64930"/>
                </a:lnTo>
                <a:lnTo>
                  <a:pt x="56400" y="64920"/>
                </a:lnTo>
                <a:lnTo>
                  <a:pt x="56380" y="64920"/>
                </a:lnTo>
                <a:lnTo>
                  <a:pt x="56380" y="64910"/>
                </a:lnTo>
                <a:lnTo>
                  <a:pt x="56380" y="64900"/>
                </a:lnTo>
                <a:lnTo>
                  <a:pt x="56390" y="64890"/>
                </a:lnTo>
                <a:lnTo>
                  <a:pt x="56400" y="64880"/>
                </a:lnTo>
                <a:lnTo>
                  <a:pt x="56390" y="64870"/>
                </a:lnTo>
                <a:lnTo>
                  <a:pt x="56390" y="64880"/>
                </a:lnTo>
                <a:lnTo>
                  <a:pt x="56380" y="64880"/>
                </a:lnTo>
                <a:lnTo>
                  <a:pt x="56370" y="64900"/>
                </a:lnTo>
                <a:lnTo>
                  <a:pt x="56370" y="64910"/>
                </a:lnTo>
                <a:lnTo>
                  <a:pt x="56360" y="64890"/>
                </a:lnTo>
                <a:lnTo>
                  <a:pt x="56340" y="64910"/>
                </a:lnTo>
                <a:lnTo>
                  <a:pt x="56360" y="64910"/>
                </a:lnTo>
                <a:lnTo>
                  <a:pt x="56340" y="64920"/>
                </a:lnTo>
                <a:lnTo>
                  <a:pt x="56330" y="64930"/>
                </a:lnTo>
                <a:lnTo>
                  <a:pt x="56320" y="64910"/>
                </a:lnTo>
                <a:lnTo>
                  <a:pt x="56320" y="64920"/>
                </a:lnTo>
                <a:lnTo>
                  <a:pt x="56310" y="64920"/>
                </a:lnTo>
                <a:lnTo>
                  <a:pt x="56310" y="64910"/>
                </a:lnTo>
                <a:lnTo>
                  <a:pt x="56300" y="64900"/>
                </a:lnTo>
                <a:lnTo>
                  <a:pt x="56300" y="64890"/>
                </a:lnTo>
                <a:lnTo>
                  <a:pt x="56290" y="64890"/>
                </a:lnTo>
                <a:lnTo>
                  <a:pt x="56280" y="64900"/>
                </a:lnTo>
                <a:lnTo>
                  <a:pt x="56260" y="64880"/>
                </a:lnTo>
                <a:lnTo>
                  <a:pt x="56260" y="64890"/>
                </a:lnTo>
                <a:lnTo>
                  <a:pt x="56250" y="64880"/>
                </a:lnTo>
                <a:lnTo>
                  <a:pt x="56240" y="64880"/>
                </a:lnTo>
                <a:lnTo>
                  <a:pt x="56250" y="64860"/>
                </a:lnTo>
                <a:lnTo>
                  <a:pt x="56250" y="64840"/>
                </a:lnTo>
                <a:lnTo>
                  <a:pt x="56260" y="64820"/>
                </a:lnTo>
                <a:lnTo>
                  <a:pt x="56280" y="64800"/>
                </a:lnTo>
                <a:lnTo>
                  <a:pt x="56280" y="64780"/>
                </a:lnTo>
                <a:lnTo>
                  <a:pt x="56270" y="64780"/>
                </a:lnTo>
                <a:lnTo>
                  <a:pt x="56270" y="64800"/>
                </a:lnTo>
                <a:lnTo>
                  <a:pt x="56260" y="64810"/>
                </a:lnTo>
                <a:lnTo>
                  <a:pt x="56250" y="64830"/>
                </a:lnTo>
                <a:lnTo>
                  <a:pt x="56240" y="64850"/>
                </a:lnTo>
                <a:lnTo>
                  <a:pt x="56230" y="64850"/>
                </a:lnTo>
                <a:lnTo>
                  <a:pt x="56230" y="64870"/>
                </a:lnTo>
                <a:lnTo>
                  <a:pt x="56240" y="64880"/>
                </a:lnTo>
                <a:lnTo>
                  <a:pt x="56210" y="64920"/>
                </a:lnTo>
                <a:lnTo>
                  <a:pt x="56220" y="64930"/>
                </a:lnTo>
                <a:lnTo>
                  <a:pt x="56220" y="64940"/>
                </a:lnTo>
                <a:lnTo>
                  <a:pt x="56230" y="64950"/>
                </a:lnTo>
                <a:lnTo>
                  <a:pt x="56230" y="64970"/>
                </a:lnTo>
                <a:lnTo>
                  <a:pt x="56220" y="64990"/>
                </a:lnTo>
                <a:lnTo>
                  <a:pt x="56220" y="65000"/>
                </a:lnTo>
                <a:lnTo>
                  <a:pt x="56210" y="65000"/>
                </a:lnTo>
                <a:lnTo>
                  <a:pt x="56200" y="65030"/>
                </a:lnTo>
                <a:lnTo>
                  <a:pt x="56210" y="65040"/>
                </a:lnTo>
                <a:lnTo>
                  <a:pt x="56210" y="65030"/>
                </a:lnTo>
                <a:lnTo>
                  <a:pt x="56220" y="65040"/>
                </a:lnTo>
                <a:lnTo>
                  <a:pt x="56220" y="65030"/>
                </a:lnTo>
                <a:lnTo>
                  <a:pt x="56230" y="65040"/>
                </a:lnTo>
                <a:lnTo>
                  <a:pt x="56220" y="65050"/>
                </a:lnTo>
                <a:lnTo>
                  <a:pt x="56210" y="65060"/>
                </a:lnTo>
                <a:lnTo>
                  <a:pt x="56220" y="65070"/>
                </a:lnTo>
                <a:lnTo>
                  <a:pt x="56210" y="65070"/>
                </a:lnTo>
                <a:lnTo>
                  <a:pt x="56200" y="65080"/>
                </a:lnTo>
                <a:lnTo>
                  <a:pt x="56180" y="65100"/>
                </a:lnTo>
                <a:lnTo>
                  <a:pt x="56180" y="65110"/>
                </a:lnTo>
                <a:lnTo>
                  <a:pt x="56180" y="65120"/>
                </a:lnTo>
                <a:lnTo>
                  <a:pt x="56160" y="65120"/>
                </a:lnTo>
                <a:lnTo>
                  <a:pt x="56150" y="65130"/>
                </a:lnTo>
                <a:lnTo>
                  <a:pt x="56130" y="65140"/>
                </a:lnTo>
                <a:lnTo>
                  <a:pt x="56130" y="65150"/>
                </a:lnTo>
                <a:lnTo>
                  <a:pt x="56120" y="65160"/>
                </a:lnTo>
                <a:lnTo>
                  <a:pt x="56100" y="65160"/>
                </a:lnTo>
                <a:lnTo>
                  <a:pt x="56100" y="65170"/>
                </a:lnTo>
                <a:lnTo>
                  <a:pt x="56070" y="65180"/>
                </a:lnTo>
                <a:lnTo>
                  <a:pt x="56100" y="65150"/>
                </a:lnTo>
                <a:lnTo>
                  <a:pt x="56130" y="65110"/>
                </a:lnTo>
                <a:lnTo>
                  <a:pt x="56150" y="65080"/>
                </a:lnTo>
                <a:lnTo>
                  <a:pt x="56150" y="65050"/>
                </a:lnTo>
                <a:lnTo>
                  <a:pt x="56150" y="65040"/>
                </a:lnTo>
                <a:lnTo>
                  <a:pt x="56150" y="65030"/>
                </a:lnTo>
                <a:lnTo>
                  <a:pt x="56140" y="65030"/>
                </a:lnTo>
                <a:lnTo>
                  <a:pt x="56130" y="65020"/>
                </a:lnTo>
                <a:lnTo>
                  <a:pt x="56120" y="64990"/>
                </a:lnTo>
                <a:lnTo>
                  <a:pt x="56080" y="64970"/>
                </a:lnTo>
                <a:lnTo>
                  <a:pt x="56060" y="65000"/>
                </a:lnTo>
                <a:lnTo>
                  <a:pt x="56060" y="65010"/>
                </a:lnTo>
                <a:lnTo>
                  <a:pt x="56040" y="65010"/>
                </a:lnTo>
                <a:lnTo>
                  <a:pt x="55990" y="65020"/>
                </a:lnTo>
                <a:lnTo>
                  <a:pt x="56000" y="65040"/>
                </a:lnTo>
                <a:lnTo>
                  <a:pt x="56000" y="65050"/>
                </a:lnTo>
                <a:lnTo>
                  <a:pt x="55980" y="65060"/>
                </a:lnTo>
                <a:lnTo>
                  <a:pt x="55970" y="65060"/>
                </a:lnTo>
                <a:lnTo>
                  <a:pt x="55960" y="65050"/>
                </a:lnTo>
                <a:lnTo>
                  <a:pt x="55960" y="65060"/>
                </a:lnTo>
                <a:lnTo>
                  <a:pt x="55950" y="65060"/>
                </a:lnTo>
                <a:lnTo>
                  <a:pt x="55960" y="65070"/>
                </a:lnTo>
                <a:lnTo>
                  <a:pt x="55960" y="65080"/>
                </a:lnTo>
                <a:lnTo>
                  <a:pt x="55950" y="65100"/>
                </a:lnTo>
                <a:lnTo>
                  <a:pt x="55950" y="65120"/>
                </a:lnTo>
                <a:lnTo>
                  <a:pt x="55950" y="65130"/>
                </a:lnTo>
                <a:lnTo>
                  <a:pt x="55940" y="65130"/>
                </a:lnTo>
                <a:lnTo>
                  <a:pt x="55930" y="65140"/>
                </a:lnTo>
                <a:lnTo>
                  <a:pt x="55910" y="65130"/>
                </a:lnTo>
                <a:lnTo>
                  <a:pt x="55920" y="65120"/>
                </a:lnTo>
                <a:lnTo>
                  <a:pt x="55930" y="65130"/>
                </a:lnTo>
                <a:lnTo>
                  <a:pt x="55930" y="65120"/>
                </a:lnTo>
                <a:lnTo>
                  <a:pt x="55920" y="65120"/>
                </a:lnTo>
                <a:lnTo>
                  <a:pt x="55930" y="65110"/>
                </a:lnTo>
                <a:lnTo>
                  <a:pt x="55940" y="65110"/>
                </a:lnTo>
                <a:lnTo>
                  <a:pt x="55950" y="65110"/>
                </a:lnTo>
                <a:lnTo>
                  <a:pt x="55950" y="65100"/>
                </a:lnTo>
                <a:lnTo>
                  <a:pt x="55940" y="65100"/>
                </a:lnTo>
                <a:lnTo>
                  <a:pt x="55940" y="65090"/>
                </a:lnTo>
                <a:lnTo>
                  <a:pt x="55930" y="65080"/>
                </a:lnTo>
                <a:lnTo>
                  <a:pt x="55940" y="65080"/>
                </a:lnTo>
                <a:lnTo>
                  <a:pt x="55930" y="65060"/>
                </a:lnTo>
                <a:lnTo>
                  <a:pt x="55920" y="65080"/>
                </a:lnTo>
                <a:lnTo>
                  <a:pt x="55910" y="65090"/>
                </a:lnTo>
                <a:lnTo>
                  <a:pt x="55900" y="65080"/>
                </a:lnTo>
                <a:lnTo>
                  <a:pt x="55910" y="65070"/>
                </a:lnTo>
                <a:lnTo>
                  <a:pt x="55900" y="65080"/>
                </a:lnTo>
                <a:lnTo>
                  <a:pt x="55890" y="65070"/>
                </a:lnTo>
                <a:lnTo>
                  <a:pt x="55880" y="65080"/>
                </a:lnTo>
                <a:lnTo>
                  <a:pt x="55870" y="65080"/>
                </a:lnTo>
                <a:lnTo>
                  <a:pt x="55880" y="65090"/>
                </a:lnTo>
                <a:lnTo>
                  <a:pt x="55860" y="65080"/>
                </a:lnTo>
                <a:lnTo>
                  <a:pt x="55870" y="65090"/>
                </a:lnTo>
                <a:lnTo>
                  <a:pt x="55860" y="65100"/>
                </a:lnTo>
                <a:lnTo>
                  <a:pt x="55870" y="65110"/>
                </a:lnTo>
                <a:lnTo>
                  <a:pt x="55870" y="65120"/>
                </a:lnTo>
                <a:lnTo>
                  <a:pt x="55860" y="65130"/>
                </a:lnTo>
                <a:lnTo>
                  <a:pt x="55830" y="65120"/>
                </a:lnTo>
                <a:lnTo>
                  <a:pt x="55820" y="65110"/>
                </a:lnTo>
                <a:lnTo>
                  <a:pt x="55820" y="65100"/>
                </a:lnTo>
                <a:lnTo>
                  <a:pt x="55800" y="65100"/>
                </a:lnTo>
                <a:lnTo>
                  <a:pt x="55790" y="65100"/>
                </a:lnTo>
                <a:lnTo>
                  <a:pt x="55780" y="65110"/>
                </a:lnTo>
                <a:lnTo>
                  <a:pt x="55770" y="65110"/>
                </a:lnTo>
                <a:lnTo>
                  <a:pt x="55760" y="65100"/>
                </a:lnTo>
                <a:lnTo>
                  <a:pt x="55740" y="65100"/>
                </a:lnTo>
                <a:lnTo>
                  <a:pt x="55700" y="65080"/>
                </a:lnTo>
                <a:lnTo>
                  <a:pt x="55660" y="65080"/>
                </a:lnTo>
                <a:lnTo>
                  <a:pt x="55640" y="65070"/>
                </a:lnTo>
                <a:lnTo>
                  <a:pt x="55640" y="65060"/>
                </a:lnTo>
                <a:lnTo>
                  <a:pt x="55640" y="65050"/>
                </a:lnTo>
                <a:lnTo>
                  <a:pt x="55630" y="65050"/>
                </a:lnTo>
                <a:lnTo>
                  <a:pt x="55620" y="65050"/>
                </a:lnTo>
                <a:lnTo>
                  <a:pt x="55610" y="65050"/>
                </a:lnTo>
                <a:lnTo>
                  <a:pt x="55610" y="65020"/>
                </a:lnTo>
                <a:lnTo>
                  <a:pt x="55600" y="65000"/>
                </a:lnTo>
                <a:lnTo>
                  <a:pt x="55600" y="64970"/>
                </a:lnTo>
                <a:lnTo>
                  <a:pt x="55570" y="64960"/>
                </a:lnTo>
                <a:lnTo>
                  <a:pt x="55560" y="64960"/>
                </a:lnTo>
                <a:lnTo>
                  <a:pt x="55550" y="64950"/>
                </a:lnTo>
                <a:lnTo>
                  <a:pt x="55540" y="64940"/>
                </a:lnTo>
                <a:lnTo>
                  <a:pt x="55530" y="64950"/>
                </a:lnTo>
                <a:lnTo>
                  <a:pt x="55520" y="64950"/>
                </a:lnTo>
                <a:lnTo>
                  <a:pt x="55520" y="64960"/>
                </a:lnTo>
                <a:lnTo>
                  <a:pt x="55510" y="64960"/>
                </a:lnTo>
                <a:lnTo>
                  <a:pt x="55500" y="64960"/>
                </a:lnTo>
                <a:lnTo>
                  <a:pt x="55490" y="64950"/>
                </a:lnTo>
                <a:lnTo>
                  <a:pt x="55480" y="64940"/>
                </a:lnTo>
                <a:lnTo>
                  <a:pt x="55460" y="64940"/>
                </a:lnTo>
                <a:lnTo>
                  <a:pt x="55450" y="64940"/>
                </a:lnTo>
                <a:lnTo>
                  <a:pt x="55440" y="64940"/>
                </a:lnTo>
                <a:lnTo>
                  <a:pt x="55430" y="64940"/>
                </a:lnTo>
                <a:lnTo>
                  <a:pt x="55420" y="64950"/>
                </a:lnTo>
                <a:lnTo>
                  <a:pt x="55370" y="64960"/>
                </a:lnTo>
                <a:lnTo>
                  <a:pt x="55350" y="64980"/>
                </a:lnTo>
                <a:lnTo>
                  <a:pt x="55340" y="64980"/>
                </a:lnTo>
                <a:lnTo>
                  <a:pt x="55330" y="64980"/>
                </a:lnTo>
                <a:lnTo>
                  <a:pt x="55330" y="64990"/>
                </a:lnTo>
                <a:lnTo>
                  <a:pt x="55300" y="65000"/>
                </a:lnTo>
                <a:lnTo>
                  <a:pt x="55300" y="65010"/>
                </a:lnTo>
                <a:lnTo>
                  <a:pt x="55300" y="65000"/>
                </a:lnTo>
                <a:lnTo>
                  <a:pt x="55290" y="65010"/>
                </a:lnTo>
                <a:lnTo>
                  <a:pt x="55280" y="65010"/>
                </a:lnTo>
                <a:lnTo>
                  <a:pt x="55270" y="65010"/>
                </a:lnTo>
                <a:lnTo>
                  <a:pt x="55260" y="65010"/>
                </a:lnTo>
                <a:lnTo>
                  <a:pt x="55250" y="65010"/>
                </a:lnTo>
                <a:lnTo>
                  <a:pt x="55230" y="65020"/>
                </a:lnTo>
                <a:lnTo>
                  <a:pt x="55220" y="65020"/>
                </a:lnTo>
                <a:lnTo>
                  <a:pt x="55190" y="65020"/>
                </a:lnTo>
                <a:lnTo>
                  <a:pt x="55180" y="65020"/>
                </a:lnTo>
                <a:lnTo>
                  <a:pt x="55170" y="65020"/>
                </a:lnTo>
                <a:lnTo>
                  <a:pt x="55140" y="65010"/>
                </a:lnTo>
                <a:lnTo>
                  <a:pt x="55130" y="65010"/>
                </a:lnTo>
                <a:lnTo>
                  <a:pt x="55130" y="65000"/>
                </a:lnTo>
                <a:lnTo>
                  <a:pt x="55120" y="65000"/>
                </a:lnTo>
                <a:lnTo>
                  <a:pt x="55110" y="65000"/>
                </a:lnTo>
                <a:lnTo>
                  <a:pt x="55110" y="65010"/>
                </a:lnTo>
                <a:lnTo>
                  <a:pt x="55090" y="65010"/>
                </a:lnTo>
                <a:lnTo>
                  <a:pt x="55090" y="65020"/>
                </a:lnTo>
                <a:lnTo>
                  <a:pt x="55080" y="65020"/>
                </a:lnTo>
                <a:lnTo>
                  <a:pt x="55050" y="65030"/>
                </a:lnTo>
                <a:lnTo>
                  <a:pt x="55040" y="65030"/>
                </a:lnTo>
                <a:lnTo>
                  <a:pt x="55020" y="65000"/>
                </a:lnTo>
                <a:lnTo>
                  <a:pt x="54990" y="64950"/>
                </a:lnTo>
                <a:lnTo>
                  <a:pt x="54980" y="64950"/>
                </a:lnTo>
                <a:lnTo>
                  <a:pt x="54980" y="64940"/>
                </a:lnTo>
                <a:lnTo>
                  <a:pt x="54970" y="64930"/>
                </a:lnTo>
                <a:lnTo>
                  <a:pt x="54960" y="64930"/>
                </a:lnTo>
                <a:lnTo>
                  <a:pt x="54950" y="64930"/>
                </a:lnTo>
                <a:lnTo>
                  <a:pt x="54920" y="64940"/>
                </a:lnTo>
                <a:lnTo>
                  <a:pt x="54910" y="64950"/>
                </a:lnTo>
                <a:lnTo>
                  <a:pt x="54900" y="64950"/>
                </a:lnTo>
                <a:lnTo>
                  <a:pt x="54890" y="64960"/>
                </a:lnTo>
                <a:lnTo>
                  <a:pt x="54880" y="64970"/>
                </a:lnTo>
                <a:lnTo>
                  <a:pt x="54880" y="64980"/>
                </a:lnTo>
                <a:lnTo>
                  <a:pt x="54870" y="64990"/>
                </a:lnTo>
                <a:lnTo>
                  <a:pt x="54850" y="65000"/>
                </a:lnTo>
                <a:lnTo>
                  <a:pt x="54850" y="65010"/>
                </a:lnTo>
                <a:lnTo>
                  <a:pt x="54840" y="65030"/>
                </a:lnTo>
                <a:lnTo>
                  <a:pt x="54830" y="65030"/>
                </a:lnTo>
                <a:lnTo>
                  <a:pt x="54810" y="65030"/>
                </a:lnTo>
                <a:lnTo>
                  <a:pt x="54810" y="65010"/>
                </a:lnTo>
                <a:lnTo>
                  <a:pt x="54820" y="64960"/>
                </a:lnTo>
                <a:lnTo>
                  <a:pt x="54820" y="64930"/>
                </a:lnTo>
                <a:lnTo>
                  <a:pt x="54740" y="64820"/>
                </a:lnTo>
                <a:lnTo>
                  <a:pt x="54720" y="64820"/>
                </a:lnTo>
                <a:lnTo>
                  <a:pt x="54710" y="64800"/>
                </a:lnTo>
                <a:lnTo>
                  <a:pt x="54690" y="64810"/>
                </a:lnTo>
                <a:lnTo>
                  <a:pt x="54690" y="64820"/>
                </a:lnTo>
                <a:lnTo>
                  <a:pt x="54680" y="64820"/>
                </a:lnTo>
                <a:lnTo>
                  <a:pt x="54660" y="64820"/>
                </a:lnTo>
                <a:lnTo>
                  <a:pt x="54650" y="64830"/>
                </a:lnTo>
                <a:lnTo>
                  <a:pt x="54640" y="64840"/>
                </a:lnTo>
                <a:lnTo>
                  <a:pt x="54630" y="64840"/>
                </a:lnTo>
                <a:lnTo>
                  <a:pt x="54630" y="64850"/>
                </a:lnTo>
                <a:lnTo>
                  <a:pt x="54630" y="64860"/>
                </a:lnTo>
                <a:lnTo>
                  <a:pt x="54600" y="64860"/>
                </a:lnTo>
                <a:lnTo>
                  <a:pt x="54590" y="64860"/>
                </a:lnTo>
                <a:lnTo>
                  <a:pt x="54590" y="64850"/>
                </a:lnTo>
                <a:lnTo>
                  <a:pt x="54580" y="64850"/>
                </a:lnTo>
                <a:lnTo>
                  <a:pt x="54570" y="64840"/>
                </a:lnTo>
                <a:lnTo>
                  <a:pt x="54560" y="64830"/>
                </a:lnTo>
                <a:lnTo>
                  <a:pt x="54540" y="64800"/>
                </a:lnTo>
                <a:lnTo>
                  <a:pt x="54520" y="64790"/>
                </a:lnTo>
                <a:lnTo>
                  <a:pt x="54510" y="64790"/>
                </a:lnTo>
                <a:lnTo>
                  <a:pt x="54480" y="64760"/>
                </a:lnTo>
                <a:lnTo>
                  <a:pt x="54470" y="64760"/>
                </a:lnTo>
                <a:lnTo>
                  <a:pt x="54460" y="64740"/>
                </a:lnTo>
                <a:lnTo>
                  <a:pt x="54440" y="64740"/>
                </a:lnTo>
                <a:lnTo>
                  <a:pt x="54440" y="64720"/>
                </a:lnTo>
                <a:lnTo>
                  <a:pt x="54430" y="64720"/>
                </a:lnTo>
                <a:lnTo>
                  <a:pt x="54410" y="64700"/>
                </a:lnTo>
                <a:lnTo>
                  <a:pt x="54360" y="64690"/>
                </a:lnTo>
                <a:lnTo>
                  <a:pt x="54300" y="64660"/>
                </a:lnTo>
                <a:lnTo>
                  <a:pt x="54300" y="64630"/>
                </a:lnTo>
                <a:lnTo>
                  <a:pt x="54350" y="64600"/>
                </a:lnTo>
                <a:lnTo>
                  <a:pt x="54360" y="64550"/>
                </a:lnTo>
                <a:lnTo>
                  <a:pt x="54370" y="64510"/>
                </a:lnTo>
                <a:lnTo>
                  <a:pt x="54330" y="64500"/>
                </a:lnTo>
                <a:lnTo>
                  <a:pt x="54320" y="64500"/>
                </a:lnTo>
                <a:lnTo>
                  <a:pt x="54310" y="64490"/>
                </a:lnTo>
                <a:lnTo>
                  <a:pt x="54300" y="64490"/>
                </a:lnTo>
                <a:lnTo>
                  <a:pt x="54290" y="64480"/>
                </a:lnTo>
                <a:lnTo>
                  <a:pt x="54270" y="64480"/>
                </a:lnTo>
                <a:lnTo>
                  <a:pt x="54260" y="64480"/>
                </a:lnTo>
                <a:lnTo>
                  <a:pt x="54250" y="64470"/>
                </a:lnTo>
                <a:lnTo>
                  <a:pt x="54240" y="64480"/>
                </a:lnTo>
                <a:lnTo>
                  <a:pt x="54240" y="64490"/>
                </a:lnTo>
                <a:lnTo>
                  <a:pt x="54220" y="64500"/>
                </a:lnTo>
                <a:lnTo>
                  <a:pt x="54200" y="64520"/>
                </a:lnTo>
                <a:lnTo>
                  <a:pt x="54190" y="64510"/>
                </a:lnTo>
                <a:lnTo>
                  <a:pt x="54180" y="64500"/>
                </a:lnTo>
                <a:lnTo>
                  <a:pt x="54170" y="64500"/>
                </a:lnTo>
                <a:lnTo>
                  <a:pt x="54150" y="64480"/>
                </a:lnTo>
                <a:lnTo>
                  <a:pt x="54150" y="64450"/>
                </a:lnTo>
                <a:lnTo>
                  <a:pt x="54150" y="64440"/>
                </a:lnTo>
                <a:lnTo>
                  <a:pt x="54140" y="64430"/>
                </a:lnTo>
                <a:lnTo>
                  <a:pt x="54130" y="64430"/>
                </a:lnTo>
                <a:lnTo>
                  <a:pt x="54120" y="64420"/>
                </a:lnTo>
                <a:lnTo>
                  <a:pt x="54090" y="64390"/>
                </a:lnTo>
                <a:lnTo>
                  <a:pt x="54060" y="64400"/>
                </a:lnTo>
                <a:lnTo>
                  <a:pt x="54020" y="64400"/>
                </a:lnTo>
                <a:lnTo>
                  <a:pt x="53990" y="64390"/>
                </a:lnTo>
                <a:lnTo>
                  <a:pt x="53950" y="64370"/>
                </a:lnTo>
                <a:lnTo>
                  <a:pt x="53940" y="64380"/>
                </a:lnTo>
                <a:lnTo>
                  <a:pt x="53920" y="64380"/>
                </a:lnTo>
                <a:lnTo>
                  <a:pt x="53910" y="64380"/>
                </a:lnTo>
                <a:lnTo>
                  <a:pt x="53900" y="64380"/>
                </a:lnTo>
                <a:lnTo>
                  <a:pt x="53880" y="64370"/>
                </a:lnTo>
                <a:lnTo>
                  <a:pt x="53870" y="64370"/>
                </a:lnTo>
                <a:lnTo>
                  <a:pt x="53860" y="64380"/>
                </a:lnTo>
                <a:lnTo>
                  <a:pt x="53860" y="64390"/>
                </a:lnTo>
                <a:lnTo>
                  <a:pt x="53860" y="64400"/>
                </a:lnTo>
                <a:lnTo>
                  <a:pt x="53860" y="64410"/>
                </a:lnTo>
                <a:lnTo>
                  <a:pt x="53850" y="64420"/>
                </a:lnTo>
                <a:lnTo>
                  <a:pt x="53850" y="64430"/>
                </a:lnTo>
                <a:lnTo>
                  <a:pt x="53840" y="64430"/>
                </a:lnTo>
                <a:lnTo>
                  <a:pt x="53830" y="64410"/>
                </a:lnTo>
                <a:lnTo>
                  <a:pt x="53830" y="64400"/>
                </a:lnTo>
                <a:lnTo>
                  <a:pt x="53840" y="64310"/>
                </a:lnTo>
                <a:lnTo>
                  <a:pt x="53850" y="64270"/>
                </a:lnTo>
                <a:lnTo>
                  <a:pt x="53830" y="64190"/>
                </a:lnTo>
                <a:lnTo>
                  <a:pt x="53850" y="64160"/>
                </a:lnTo>
                <a:lnTo>
                  <a:pt x="53830" y="64150"/>
                </a:lnTo>
                <a:lnTo>
                  <a:pt x="53820" y="64090"/>
                </a:lnTo>
                <a:lnTo>
                  <a:pt x="53820" y="64070"/>
                </a:lnTo>
                <a:lnTo>
                  <a:pt x="53810" y="64060"/>
                </a:lnTo>
                <a:lnTo>
                  <a:pt x="53820" y="64000"/>
                </a:lnTo>
                <a:lnTo>
                  <a:pt x="53800" y="63950"/>
                </a:lnTo>
                <a:lnTo>
                  <a:pt x="53790" y="63930"/>
                </a:lnTo>
                <a:lnTo>
                  <a:pt x="53800" y="63930"/>
                </a:lnTo>
                <a:lnTo>
                  <a:pt x="53790" y="63930"/>
                </a:lnTo>
                <a:lnTo>
                  <a:pt x="53790" y="63910"/>
                </a:lnTo>
                <a:lnTo>
                  <a:pt x="53760" y="63870"/>
                </a:lnTo>
                <a:lnTo>
                  <a:pt x="53750" y="63870"/>
                </a:lnTo>
                <a:lnTo>
                  <a:pt x="53750" y="63860"/>
                </a:lnTo>
                <a:lnTo>
                  <a:pt x="53750" y="63850"/>
                </a:lnTo>
                <a:lnTo>
                  <a:pt x="53740" y="63840"/>
                </a:lnTo>
                <a:lnTo>
                  <a:pt x="53730" y="63850"/>
                </a:lnTo>
                <a:lnTo>
                  <a:pt x="53720" y="63840"/>
                </a:lnTo>
                <a:lnTo>
                  <a:pt x="53720" y="63850"/>
                </a:lnTo>
                <a:lnTo>
                  <a:pt x="53700" y="63850"/>
                </a:lnTo>
                <a:lnTo>
                  <a:pt x="53690" y="63850"/>
                </a:lnTo>
                <a:lnTo>
                  <a:pt x="53680" y="63850"/>
                </a:lnTo>
                <a:lnTo>
                  <a:pt x="53660" y="63840"/>
                </a:lnTo>
                <a:lnTo>
                  <a:pt x="53690" y="63790"/>
                </a:lnTo>
                <a:lnTo>
                  <a:pt x="53670" y="63760"/>
                </a:lnTo>
                <a:lnTo>
                  <a:pt x="53640" y="63740"/>
                </a:lnTo>
                <a:lnTo>
                  <a:pt x="53640" y="63660"/>
                </a:lnTo>
                <a:lnTo>
                  <a:pt x="53650" y="63630"/>
                </a:lnTo>
                <a:lnTo>
                  <a:pt x="53680" y="63500"/>
                </a:lnTo>
                <a:lnTo>
                  <a:pt x="53690" y="63480"/>
                </a:lnTo>
                <a:lnTo>
                  <a:pt x="53730" y="63480"/>
                </a:lnTo>
                <a:lnTo>
                  <a:pt x="53780" y="63510"/>
                </a:lnTo>
                <a:lnTo>
                  <a:pt x="53810" y="63500"/>
                </a:lnTo>
                <a:lnTo>
                  <a:pt x="53860" y="63500"/>
                </a:lnTo>
                <a:lnTo>
                  <a:pt x="53860" y="63490"/>
                </a:lnTo>
                <a:lnTo>
                  <a:pt x="53840" y="63460"/>
                </a:lnTo>
                <a:lnTo>
                  <a:pt x="53850" y="63450"/>
                </a:lnTo>
                <a:lnTo>
                  <a:pt x="53860" y="63450"/>
                </a:lnTo>
                <a:lnTo>
                  <a:pt x="53860" y="63430"/>
                </a:lnTo>
                <a:lnTo>
                  <a:pt x="53860" y="63420"/>
                </a:lnTo>
                <a:lnTo>
                  <a:pt x="53850" y="63420"/>
                </a:lnTo>
                <a:lnTo>
                  <a:pt x="53870" y="63380"/>
                </a:lnTo>
                <a:lnTo>
                  <a:pt x="53910" y="63290"/>
                </a:lnTo>
                <a:lnTo>
                  <a:pt x="53950" y="63210"/>
                </a:lnTo>
                <a:lnTo>
                  <a:pt x="53970" y="63210"/>
                </a:lnTo>
                <a:lnTo>
                  <a:pt x="53980" y="63200"/>
                </a:lnTo>
                <a:lnTo>
                  <a:pt x="54010" y="63110"/>
                </a:lnTo>
                <a:lnTo>
                  <a:pt x="54010" y="63100"/>
                </a:lnTo>
                <a:lnTo>
                  <a:pt x="54010" y="63090"/>
                </a:lnTo>
                <a:lnTo>
                  <a:pt x="54000" y="63080"/>
                </a:lnTo>
                <a:lnTo>
                  <a:pt x="53990" y="63070"/>
                </a:lnTo>
                <a:lnTo>
                  <a:pt x="53980" y="63070"/>
                </a:lnTo>
                <a:lnTo>
                  <a:pt x="53960" y="63070"/>
                </a:lnTo>
                <a:lnTo>
                  <a:pt x="53960" y="63080"/>
                </a:lnTo>
                <a:lnTo>
                  <a:pt x="53920" y="63050"/>
                </a:lnTo>
                <a:lnTo>
                  <a:pt x="53870" y="63030"/>
                </a:lnTo>
                <a:lnTo>
                  <a:pt x="53830" y="62990"/>
                </a:lnTo>
                <a:lnTo>
                  <a:pt x="53840" y="62990"/>
                </a:lnTo>
                <a:lnTo>
                  <a:pt x="53840" y="62980"/>
                </a:lnTo>
                <a:lnTo>
                  <a:pt x="53830" y="62970"/>
                </a:lnTo>
                <a:lnTo>
                  <a:pt x="53820" y="62960"/>
                </a:lnTo>
                <a:lnTo>
                  <a:pt x="53800" y="62960"/>
                </a:lnTo>
                <a:lnTo>
                  <a:pt x="53790" y="62970"/>
                </a:lnTo>
                <a:lnTo>
                  <a:pt x="53790" y="62960"/>
                </a:lnTo>
                <a:lnTo>
                  <a:pt x="53780" y="62960"/>
                </a:lnTo>
                <a:lnTo>
                  <a:pt x="53780" y="62950"/>
                </a:lnTo>
                <a:lnTo>
                  <a:pt x="53770" y="62950"/>
                </a:lnTo>
                <a:lnTo>
                  <a:pt x="53770" y="62960"/>
                </a:lnTo>
                <a:lnTo>
                  <a:pt x="53760" y="62970"/>
                </a:lnTo>
                <a:lnTo>
                  <a:pt x="53770" y="62980"/>
                </a:lnTo>
                <a:lnTo>
                  <a:pt x="53760" y="62980"/>
                </a:lnTo>
                <a:lnTo>
                  <a:pt x="53750" y="62990"/>
                </a:lnTo>
                <a:lnTo>
                  <a:pt x="53740" y="63000"/>
                </a:lnTo>
                <a:lnTo>
                  <a:pt x="53740" y="62990"/>
                </a:lnTo>
                <a:lnTo>
                  <a:pt x="53730" y="62980"/>
                </a:lnTo>
                <a:lnTo>
                  <a:pt x="53720" y="62980"/>
                </a:lnTo>
                <a:lnTo>
                  <a:pt x="53710" y="62960"/>
                </a:lnTo>
                <a:lnTo>
                  <a:pt x="53690" y="62940"/>
                </a:lnTo>
                <a:lnTo>
                  <a:pt x="53690" y="62930"/>
                </a:lnTo>
                <a:lnTo>
                  <a:pt x="53680" y="62920"/>
                </a:lnTo>
                <a:lnTo>
                  <a:pt x="53670" y="62910"/>
                </a:lnTo>
                <a:lnTo>
                  <a:pt x="53670" y="62900"/>
                </a:lnTo>
                <a:lnTo>
                  <a:pt x="53660" y="62890"/>
                </a:lnTo>
                <a:lnTo>
                  <a:pt x="53650" y="62890"/>
                </a:lnTo>
                <a:lnTo>
                  <a:pt x="53640" y="62890"/>
                </a:lnTo>
                <a:lnTo>
                  <a:pt x="53630" y="62900"/>
                </a:lnTo>
                <a:lnTo>
                  <a:pt x="53620" y="62910"/>
                </a:lnTo>
                <a:lnTo>
                  <a:pt x="53610" y="62900"/>
                </a:lnTo>
                <a:lnTo>
                  <a:pt x="53590" y="62900"/>
                </a:lnTo>
                <a:lnTo>
                  <a:pt x="53580" y="62890"/>
                </a:lnTo>
                <a:lnTo>
                  <a:pt x="53580" y="62870"/>
                </a:lnTo>
                <a:lnTo>
                  <a:pt x="53560" y="62870"/>
                </a:lnTo>
                <a:lnTo>
                  <a:pt x="53550" y="62860"/>
                </a:lnTo>
                <a:lnTo>
                  <a:pt x="53530" y="62870"/>
                </a:lnTo>
                <a:lnTo>
                  <a:pt x="53520" y="62890"/>
                </a:lnTo>
                <a:lnTo>
                  <a:pt x="53510" y="62900"/>
                </a:lnTo>
                <a:lnTo>
                  <a:pt x="53520" y="62910"/>
                </a:lnTo>
                <a:lnTo>
                  <a:pt x="53520" y="62920"/>
                </a:lnTo>
                <a:lnTo>
                  <a:pt x="53510" y="62930"/>
                </a:lnTo>
                <a:lnTo>
                  <a:pt x="53500" y="62940"/>
                </a:lnTo>
                <a:lnTo>
                  <a:pt x="53490" y="62940"/>
                </a:lnTo>
                <a:lnTo>
                  <a:pt x="53490" y="62930"/>
                </a:lnTo>
                <a:lnTo>
                  <a:pt x="53480" y="62930"/>
                </a:lnTo>
                <a:lnTo>
                  <a:pt x="53470" y="62930"/>
                </a:lnTo>
                <a:lnTo>
                  <a:pt x="53470" y="62950"/>
                </a:lnTo>
                <a:lnTo>
                  <a:pt x="53460" y="62950"/>
                </a:lnTo>
                <a:lnTo>
                  <a:pt x="53450" y="62960"/>
                </a:lnTo>
                <a:lnTo>
                  <a:pt x="53450" y="62950"/>
                </a:lnTo>
                <a:lnTo>
                  <a:pt x="53440" y="62940"/>
                </a:lnTo>
                <a:lnTo>
                  <a:pt x="53430" y="62940"/>
                </a:lnTo>
                <a:lnTo>
                  <a:pt x="53440" y="62950"/>
                </a:lnTo>
                <a:lnTo>
                  <a:pt x="53430" y="62950"/>
                </a:lnTo>
                <a:lnTo>
                  <a:pt x="53430" y="62960"/>
                </a:lnTo>
                <a:lnTo>
                  <a:pt x="53420" y="62960"/>
                </a:lnTo>
                <a:lnTo>
                  <a:pt x="53410" y="62970"/>
                </a:lnTo>
                <a:lnTo>
                  <a:pt x="53400" y="62960"/>
                </a:lnTo>
                <a:lnTo>
                  <a:pt x="53400" y="62950"/>
                </a:lnTo>
                <a:lnTo>
                  <a:pt x="53380" y="62960"/>
                </a:lnTo>
                <a:lnTo>
                  <a:pt x="53380" y="62970"/>
                </a:lnTo>
                <a:lnTo>
                  <a:pt x="53380" y="62980"/>
                </a:lnTo>
                <a:lnTo>
                  <a:pt x="53370" y="62970"/>
                </a:lnTo>
                <a:lnTo>
                  <a:pt x="53360" y="62970"/>
                </a:lnTo>
                <a:lnTo>
                  <a:pt x="53360" y="62980"/>
                </a:lnTo>
                <a:lnTo>
                  <a:pt x="53350" y="62980"/>
                </a:lnTo>
                <a:lnTo>
                  <a:pt x="53330" y="62980"/>
                </a:lnTo>
                <a:lnTo>
                  <a:pt x="53320" y="62970"/>
                </a:lnTo>
                <a:lnTo>
                  <a:pt x="53320" y="62980"/>
                </a:lnTo>
                <a:lnTo>
                  <a:pt x="53320" y="63000"/>
                </a:lnTo>
                <a:lnTo>
                  <a:pt x="53310" y="63000"/>
                </a:lnTo>
                <a:lnTo>
                  <a:pt x="53300" y="63010"/>
                </a:lnTo>
                <a:lnTo>
                  <a:pt x="53290" y="63010"/>
                </a:lnTo>
                <a:lnTo>
                  <a:pt x="53280" y="63010"/>
                </a:lnTo>
                <a:lnTo>
                  <a:pt x="53280" y="63000"/>
                </a:lnTo>
                <a:lnTo>
                  <a:pt x="53260" y="62990"/>
                </a:lnTo>
                <a:lnTo>
                  <a:pt x="53250" y="62990"/>
                </a:lnTo>
                <a:lnTo>
                  <a:pt x="53250" y="63000"/>
                </a:lnTo>
                <a:lnTo>
                  <a:pt x="53230" y="63000"/>
                </a:lnTo>
                <a:lnTo>
                  <a:pt x="53230" y="62990"/>
                </a:lnTo>
                <a:lnTo>
                  <a:pt x="53210" y="62980"/>
                </a:lnTo>
                <a:lnTo>
                  <a:pt x="53210" y="62990"/>
                </a:lnTo>
                <a:lnTo>
                  <a:pt x="53200" y="62990"/>
                </a:lnTo>
                <a:lnTo>
                  <a:pt x="53190" y="62990"/>
                </a:lnTo>
                <a:lnTo>
                  <a:pt x="53190" y="62950"/>
                </a:lnTo>
                <a:lnTo>
                  <a:pt x="53160" y="62900"/>
                </a:lnTo>
                <a:lnTo>
                  <a:pt x="53140" y="62880"/>
                </a:lnTo>
                <a:lnTo>
                  <a:pt x="53130" y="62860"/>
                </a:lnTo>
                <a:lnTo>
                  <a:pt x="53120" y="62850"/>
                </a:lnTo>
                <a:lnTo>
                  <a:pt x="53100" y="62830"/>
                </a:lnTo>
                <a:lnTo>
                  <a:pt x="53080" y="62830"/>
                </a:lnTo>
                <a:lnTo>
                  <a:pt x="53070" y="62820"/>
                </a:lnTo>
                <a:lnTo>
                  <a:pt x="53050" y="62810"/>
                </a:lnTo>
                <a:lnTo>
                  <a:pt x="53040" y="62810"/>
                </a:lnTo>
                <a:lnTo>
                  <a:pt x="53020" y="62810"/>
                </a:lnTo>
                <a:lnTo>
                  <a:pt x="53010" y="62810"/>
                </a:lnTo>
                <a:lnTo>
                  <a:pt x="53000" y="62800"/>
                </a:lnTo>
                <a:lnTo>
                  <a:pt x="52990" y="62800"/>
                </a:lnTo>
                <a:lnTo>
                  <a:pt x="52970" y="62790"/>
                </a:lnTo>
                <a:lnTo>
                  <a:pt x="52960" y="62790"/>
                </a:lnTo>
                <a:lnTo>
                  <a:pt x="52960" y="62800"/>
                </a:lnTo>
                <a:lnTo>
                  <a:pt x="52960" y="62810"/>
                </a:lnTo>
                <a:lnTo>
                  <a:pt x="52930" y="62790"/>
                </a:lnTo>
                <a:lnTo>
                  <a:pt x="52910" y="62790"/>
                </a:lnTo>
                <a:lnTo>
                  <a:pt x="52890" y="62800"/>
                </a:lnTo>
                <a:lnTo>
                  <a:pt x="52880" y="62790"/>
                </a:lnTo>
                <a:lnTo>
                  <a:pt x="52860" y="62800"/>
                </a:lnTo>
                <a:lnTo>
                  <a:pt x="52850" y="62790"/>
                </a:lnTo>
                <a:lnTo>
                  <a:pt x="52840" y="62790"/>
                </a:lnTo>
                <a:lnTo>
                  <a:pt x="52830" y="62790"/>
                </a:lnTo>
                <a:lnTo>
                  <a:pt x="52820" y="62790"/>
                </a:lnTo>
                <a:lnTo>
                  <a:pt x="52800" y="62800"/>
                </a:lnTo>
                <a:lnTo>
                  <a:pt x="52790" y="62790"/>
                </a:lnTo>
                <a:lnTo>
                  <a:pt x="52780" y="62790"/>
                </a:lnTo>
                <a:lnTo>
                  <a:pt x="52780" y="62800"/>
                </a:lnTo>
                <a:lnTo>
                  <a:pt x="52780" y="62810"/>
                </a:lnTo>
                <a:lnTo>
                  <a:pt x="52770" y="62820"/>
                </a:lnTo>
                <a:lnTo>
                  <a:pt x="52780" y="62830"/>
                </a:lnTo>
                <a:lnTo>
                  <a:pt x="52780" y="62840"/>
                </a:lnTo>
                <a:lnTo>
                  <a:pt x="52780" y="62850"/>
                </a:lnTo>
                <a:lnTo>
                  <a:pt x="52770" y="62860"/>
                </a:lnTo>
                <a:lnTo>
                  <a:pt x="52770" y="62870"/>
                </a:lnTo>
                <a:lnTo>
                  <a:pt x="52770" y="62880"/>
                </a:lnTo>
                <a:lnTo>
                  <a:pt x="52760" y="62880"/>
                </a:lnTo>
                <a:lnTo>
                  <a:pt x="52750" y="62870"/>
                </a:lnTo>
                <a:lnTo>
                  <a:pt x="52740" y="62870"/>
                </a:lnTo>
                <a:lnTo>
                  <a:pt x="52720" y="62860"/>
                </a:lnTo>
                <a:lnTo>
                  <a:pt x="52710" y="62860"/>
                </a:lnTo>
                <a:lnTo>
                  <a:pt x="52710" y="62880"/>
                </a:lnTo>
                <a:lnTo>
                  <a:pt x="52670" y="62880"/>
                </a:lnTo>
                <a:lnTo>
                  <a:pt x="52660" y="62870"/>
                </a:lnTo>
                <a:lnTo>
                  <a:pt x="52640" y="62870"/>
                </a:lnTo>
                <a:lnTo>
                  <a:pt x="52610" y="62880"/>
                </a:lnTo>
                <a:lnTo>
                  <a:pt x="52600" y="62900"/>
                </a:lnTo>
                <a:lnTo>
                  <a:pt x="52600" y="62910"/>
                </a:lnTo>
                <a:lnTo>
                  <a:pt x="52600" y="62900"/>
                </a:lnTo>
                <a:lnTo>
                  <a:pt x="52580" y="62860"/>
                </a:lnTo>
                <a:lnTo>
                  <a:pt x="52530" y="62820"/>
                </a:lnTo>
                <a:lnTo>
                  <a:pt x="52520" y="62810"/>
                </a:lnTo>
                <a:lnTo>
                  <a:pt x="52480" y="62790"/>
                </a:lnTo>
                <a:lnTo>
                  <a:pt x="52470" y="62780"/>
                </a:lnTo>
                <a:lnTo>
                  <a:pt x="52450" y="62750"/>
                </a:lnTo>
                <a:lnTo>
                  <a:pt x="52450" y="62740"/>
                </a:lnTo>
                <a:lnTo>
                  <a:pt x="52410" y="62730"/>
                </a:lnTo>
                <a:lnTo>
                  <a:pt x="52380" y="62710"/>
                </a:lnTo>
                <a:lnTo>
                  <a:pt x="52380" y="62690"/>
                </a:lnTo>
                <a:lnTo>
                  <a:pt x="52390" y="62680"/>
                </a:lnTo>
                <a:lnTo>
                  <a:pt x="52370" y="62680"/>
                </a:lnTo>
                <a:lnTo>
                  <a:pt x="52350" y="62670"/>
                </a:lnTo>
                <a:lnTo>
                  <a:pt x="52340" y="62680"/>
                </a:lnTo>
                <a:lnTo>
                  <a:pt x="52320" y="62680"/>
                </a:lnTo>
                <a:lnTo>
                  <a:pt x="52290" y="62680"/>
                </a:lnTo>
                <a:lnTo>
                  <a:pt x="52280" y="62670"/>
                </a:lnTo>
                <a:lnTo>
                  <a:pt x="52270" y="62660"/>
                </a:lnTo>
                <a:lnTo>
                  <a:pt x="52260" y="62660"/>
                </a:lnTo>
                <a:lnTo>
                  <a:pt x="52240" y="62650"/>
                </a:lnTo>
                <a:lnTo>
                  <a:pt x="52230" y="62650"/>
                </a:lnTo>
                <a:lnTo>
                  <a:pt x="52220" y="62670"/>
                </a:lnTo>
                <a:lnTo>
                  <a:pt x="52210" y="62670"/>
                </a:lnTo>
                <a:lnTo>
                  <a:pt x="52190" y="62660"/>
                </a:lnTo>
                <a:lnTo>
                  <a:pt x="52180" y="62660"/>
                </a:lnTo>
                <a:lnTo>
                  <a:pt x="52170" y="62660"/>
                </a:lnTo>
                <a:lnTo>
                  <a:pt x="52160" y="62680"/>
                </a:lnTo>
                <a:lnTo>
                  <a:pt x="52150" y="62680"/>
                </a:lnTo>
                <a:lnTo>
                  <a:pt x="52160" y="62660"/>
                </a:lnTo>
                <a:lnTo>
                  <a:pt x="52150" y="62560"/>
                </a:lnTo>
                <a:lnTo>
                  <a:pt x="52140" y="62520"/>
                </a:lnTo>
                <a:lnTo>
                  <a:pt x="52120" y="62510"/>
                </a:lnTo>
                <a:lnTo>
                  <a:pt x="52120" y="62490"/>
                </a:lnTo>
                <a:lnTo>
                  <a:pt x="52100" y="62470"/>
                </a:lnTo>
                <a:lnTo>
                  <a:pt x="52080" y="62460"/>
                </a:lnTo>
                <a:lnTo>
                  <a:pt x="52080" y="62470"/>
                </a:lnTo>
                <a:lnTo>
                  <a:pt x="52070" y="62480"/>
                </a:lnTo>
                <a:lnTo>
                  <a:pt x="52060" y="62470"/>
                </a:lnTo>
                <a:lnTo>
                  <a:pt x="52050" y="62460"/>
                </a:lnTo>
                <a:lnTo>
                  <a:pt x="52040" y="62460"/>
                </a:lnTo>
                <a:lnTo>
                  <a:pt x="52060" y="62450"/>
                </a:lnTo>
                <a:lnTo>
                  <a:pt x="52050" y="62440"/>
                </a:lnTo>
                <a:close/>
                <a:moveTo>
                  <a:pt x="57070" y="64940"/>
                </a:moveTo>
                <a:lnTo>
                  <a:pt x="57080" y="64950"/>
                </a:lnTo>
                <a:lnTo>
                  <a:pt x="57070" y="64950"/>
                </a:lnTo>
                <a:lnTo>
                  <a:pt x="57060" y="64940"/>
                </a:lnTo>
                <a:lnTo>
                  <a:pt x="57070" y="64940"/>
                </a:lnTo>
                <a:close/>
                <a:moveTo>
                  <a:pt x="57340" y="65030"/>
                </a:moveTo>
                <a:lnTo>
                  <a:pt x="57330" y="65040"/>
                </a:lnTo>
                <a:lnTo>
                  <a:pt x="57320" y="65040"/>
                </a:lnTo>
                <a:lnTo>
                  <a:pt x="57310" y="65020"/>
                </a:lnTo>
                <a:lnTo>
                  <a:pt x="57330" y="65010"/>
                </a:lnTo>
                <a:lnTo>
                  <a:pt x="57330" y="65000"/>
                </a:lnTo>
                <a:lnTo>
                  <a:pt x="57340" y="65000"/>
                </a:lnTo>
                <a:lnTo>
                  <a:pt x="57340" y="65030"/>
                </a:lnTo>
                <a:close/>
                <a:moveTo>
                  <a:pt x="57300" y="65010"/>
                </a:moveTo>
                <a:lnTo>
                  <a:pt x="57290" y="65020"/>
                </a:lnTo>
                <a:lnTo>
                  <a:pt x="57280" y="65020"/>
                </a:lnTo>
                <a:lnTo>
                  <a:pt x="57280" y="65010"/>
                </a:lnTo>
                <a:lnTo>
                  <a:pt x="57290" y="65010"/>
                </a:lnTo>
                <a:lnTo>
                  <a:pt x="57300" y="65000"/>
                </a:lnTo>
                <a:lnTo>
                  <a:pt x="57320" y="64990"/>
                </a:lnTo>
                <a:lnTo>
                  <a:pt x="57330" y="64990"/>
                </a:lnTo>
                <a:lnTo>
                  <a:pt x="57320" y="65000"/>
                </a:lnTo>
                <a:lnTo>
                  <a:pt x="57310" y="65000"/>
                </a:lnTo>
                <a:lnTo>
                  <a:pt x="57300" y="65010"/>
                </a:lnTo>
                <a:close/>
                <a:moveTo>
                  <a:pt x="56300" y="64910"/>
                </a:moveTo>
                <a:lnTo>
                  <a:pt x="56300" y="64920"/>
                </a:lnTo>
                <a:lnTo>
                  <a:pt x="56320" y="64920"/>
                </a:lnTo>
                <a:lnTo>
                  <a:pt x="56320" y="64930"/>
                </a:lnTo>
                <a:lnTo>
                  <a:pt x="56320" y="64950"/>
                </a:lnTo>
                <a:lnTo>
                  <a:pt x="56310" y="64950"/>
                </a:lnTo>
                <a:lnTo>
                  <a:pt x="56300" y="64960"/>
                </a:lnTo>
                <a:lnTo>
                  <a:pt x="56290" y="64970"/>
                </a:lnTo>
                <a:lnTo>
                  <a:pt x="56280" y="64990"/>
                </a:lnTo>
                <a:lnTo>
                  <a:pt x="56270" y="64970"/>
                </a:lnTo>
                <a:lnTo>
                  <a:pt x="56280" y="64970"/>
                </a:lnTo>
                <a:lnTo>
                  <a:pt x="56280" y="64960"/>
                </a:lnTo>
                <a:lnTo>
                  <a:pt x="56290" y="64940"/>
                </a:lnTo>
                <a:lnTo>
                  <a:pt x="56290" y="64930"/>
                </a:lnTo>
                <a:lnTo>
                  <a:pt x="56300" y="64910"/>
                </a:lnTo>
                <a:lnTo>
                  <a:pt x="56290" y="64900"/>
                </a:lnTo>
                <a:lnTo>
                  <a:pt x="56290" y="64910"/>
                </a:lnTo>
                <a:lnTo>
                  <a:pt x="56300" y="64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