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Guangdong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Guangdo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9610" y="65690"/>
                </a:moveTo>
                <a:lnTo>
                  <a:pt x="59570" y="65780"/>
                </a:lnTo>
                <a:lnTo>
                  <a:pt x="59560" y="65830"/>
                </a:lnTo>
                <a:lnTo>
                  <a:pt x="59550" y="65830"/>
                </a:lnTo>
                <a:lnTo>
                  <a:pt x="59540" y="65830"/>
                </a:lnTo>
                <a:lnTo>
                  <a:pt x="59530" y="65830"/>
                </a:lnTo>
                <a:lnTo>
                  <a:pt x="59520" y="65840"/>
                </a:lnTo>
                <a:lnTo>
                  <a:pt x="59510" y="65830"/>
                </a:lnTo>
                <a:lnTo>
                  <a:pt x="59510" y="65810"/>
                </a:lnTo>
                <a:lnTo>
                  <a:pt x="59510" y="65800"/>
                </a:lnTo>
                <a:lnTo>
                  <a:pt x="59500" y="65800"/>
                </a:lnTo>
                <a:lnTo>
                  <a:pt x="59490" y="65800"/>
                </a:lnTo>
                <a:lnTo>
                  <a:pt x="59490" y="65790"/>
                </a:lnTo>
                <a:lnTo>
                  <a:pt x="59490" y="65780"/>
                </a:lnTo>
                <a:lnTo>
                  <a:pt x="59490" y="65770"/>
                </a:lnTo>
                <a:lnTo>
                  <a:pt x="59490" y="65740"/>
                </a:lnTo>
                <a:lnTo>
                  <a:pt x="59480" y="65730"/>
                </a:lnTo>
                <a:lnTo>
                  <a:pt x="59480" y="65740"/>
                </a:lnTo>
                <a:lnTo>
                  <a:pt x="59470" y="65750"/>
                </a:lnTo>
                <a:lnTo>
                  <a:pt x="59450" y="65740"/>
                </a:lnTo>
                <a:lnTo>
                  <a:pt x="59420" y="65750"/>
                </a:lnTo>
                <a:lnTo>
                  <a:pt x="59400" y="65750"/>
                </a:lnTo>
                <a:lnTo>
                  <a:pt x="59390" y="65730"/>
                </a:lnTo>
                <a:lnTo>
                  <a:pt x="59440" y="65710"/>
                </a:lnTo>
                <a:lnTo>
                  <a:pt x="59520" y="65700"/>
                </a:lnTo>
                <a:lnTo>
                  <a:pt x="59560" y="65690"/>
                </a:lnTo>
                <a:lnTo>
                  <a:pt x="59560" y="65700"/>
                </a:lnTo>
                <a:lnTo>
                  <a:pt x="59560" y="65710"/>
                </a:lnTo>
                <a:lnTo>
                  <a:pt x="59550" y="65720"/>
                </a:lnTo>
                <a:lnTo>
                  <a:pt x="59540" y="65740"/>
                </a:lnTo>
                <a:lnTo>
                  <a:pt x="59530" y="65750"/>
                </a:lnTo>
                <a:lnTo>
                  <a:pt x="59540" y="65750"/>
                </a:lnTo>
                <a:lnTo>
                  <a:pt x="59540" y="65740"/>
                </a:lnTo>
                <a:lnTo>
                  <a:pt x="59550" y="65730"/>
                </a:lnTo>
                <a:lnTo>
                  <a:pt x="59560" y="65720"/>
                </a:lnTo>
                <a:lnTo>
                  <a:pt x="59570" y="65690"/>
                </a:lnTo>
                <a:lnTo>
                  <a:pt x="59580" y="65690"/>
                </a:lnTo>
                <a:lnTo>
                  <a:pt x="59590" y="65690"/>
                </a:lnTo>
                <a:lnTo>
                  <a:pt x="59610" y="65680"/>
                </a:lnTo>
                <a:lnTo>
                  <a:pt x="59610" y="65690"/>
                </a:lnTo>
                <a:close/>
                <a:moveTo>
                  <a:pt x="59630" y="65660"/>
                </a:moveTo>
                <a:lnTo>
                  <a:pt x="59620" y="65670"/>
                </a:lnTo>
                <a:lnTo>
                  <a:pt x="59620" y="65660"/>
                </a:lnTo>
                <a:lnTo>
                  <a:pt x="59630" y="65660"/>
                </a:lnTo>
                <a:close/>
                <a:moveTo>
                  <a:pt x="58390" y="66470"/>
                </a:moveTo>
                <a:lnTo>
                  <a:pt x="58380" y="66480"/>
                </a:lnTo>
                <a:lnTo>
                  <a:pt x="58370" y="66470"/>
                </a:lnTo>
                <a:lnTo>
                  <a:pt x="58380" y="66470"/>
                </a:lnTo>
                <a:lnTo>
                  <a:pt x="58390" y="66470"/>
                </a:lnTo>
                <a:close/>
                <a:moveTo>
                  <a:pt x="59230" y="66450"/>
                </a:moveTo>
                <a:lnTo>
                  <a:pt x="59230" y="66460"/>
                </a:lnTo>
                <a:lnTo>
                  <a:pt x="59220" y="66440"/>
                </a:lnTo>
                <a:lnTo>
                  <a:pt x="59230" y="66430"/>
                </a:lnTo>
                <a:lnTo>
                  <a:pt x="59230" y="66450"/>
                </a:lnTo>
                <a:close/>
                <a:moveTo>
                  <a:pt x="58340" y="66320"/>
                </a:moveTo>
                <a:lnTo>
                  <a:pt x="58350" y="66330"/>
                </a:lnTo>
                <a:lnTo>
                  <a:pt x="58340" y="66330"/>
                </a:lnTo>
                <a:lnTo>
                  <a:pt x="58330" y="66320"/>
                </a:lnTo>
                <a:lnTo>
                  <a:pt x="58340" y="66310"/>
                </a:lnTo>
                <a:lnTo>
                  <a:pt x="58340" y="66320"/>
                </a:lnTo>
                <a:close/>
                <a:moveTo>
                  <a:pt x="59320" y="65860"/>
                </a:moveTo>
                <a:lnTo>
                  <a:pt x="59330" y="65880"/>
                </a:lnTo>
                <a:lnTo>
                  <a:pt x="59330" y="65890"/>
                </a:lnTo>
                <a:lnTo>
                  <a:pt x="59310" y="65900"/>
                </a:lnTo>
                <a:lnTo>
                  <a:pt x="59310" y="65910"/>
                </a:lnTo>
                <a:lnTo>
                  <a:pt x="59320" y="65910"/>
                </a:lnTo>
                <a:lnTo>
                  <a:pt x="59330" y="65910"/>
                </a:lnTo>
                <a:lnTo>
                  <a:pt x="59340" y="65920"/>
                </a:lnTo>
                <a:lnTo>
                  <a:pt x="59340" y="65910"/>
                </a:lnTo>
                <a:lnTo>
                  <a:pt x="59340" y="65900"/>
                </a:lnTo>
                <a:lnTo>
                  <a:pt x="59360" y="65910"/>
                </a:lnTo>
                <a:lnTo>
                  <a:pt x="59400" y="65910"/>
                </a:lnTo>
                <a:lnTo>
                  <a:pt x="59430" y="65910"/>
                </a:lnTo>
                <a:lnTo>
                  <a:pt x="59460" y="65890"/>
                </a:lnTo>
                <a:lnTo>
                  <a:pt x="59500" y="65900"/>
                </a:lnTo>
                <a:lnTo>
                  <a:pt x="59510" y="65920"/>
                </a:lnTo>
                <a:lnTo>
                  <a:pt x="59520" y="65940"/>
                </a:lnTo>
                <a:lnTo>
                  <a:pt x="59500" y="65980"/>
                </a:lnTo>
                <a:lnTo>
                  <a:pt x="59490" y="66040"/>
                </a:lnTo>
                <a:lnTo>
                  <a:pt x="59500" y="66070"/>
                </a:lnTo>
                <a:lnTo>
                  <a:pt x="59500" y="66100"/>
                </a:lnTo>
                <a:lnTo>
                  <a:pt x="59480" y="66100"/>
                </a:lnTo>
                <a:lnTo>
                  <a:pt x="59470" y="66090"/>
                </a:lnTo>
                <a:lnTo>
                  <a:pt x="59460" y="66060"/>
                </a:lnTo>
                <a:lnTo>
                  <a:pt x="59440" y="66040"/>
                </a:lnTo>
                <a:lnTo>
                  <a:pt x="59450" y="66030"/>
                </a:lnTo>
                <a:lnTo>
                  <a:pt x="59440" y="66030"/>
                </a:lnTo>
                <a:lnTo>
                  <a:pt x="59430" y="66020"/>
                </a:lnTo>
                <a:lnTo>
                  <a:pt x="59420" y="66000"/>
                </a:lnTo>
                <a:lnTo>
                  <a:pt x="59410" y="65990"/>
                </a:lnTo>
                <a:lnTo>
                  <a:pt x="59390" y="65980"/>
                </a:lnTo>
                <a:lnTo>
                  <a:pt x="59380" y="65980"/>
                </a:lnTo>
                <a:lnTo>
                  <a:pt x="59360" y="65990"/>
                </a:lnTo>
                <a:lnTo>
                  <a:pt x="59350" y="65990"/>
                </a:lnTo>
                <a:lnTo>
                  <a:pt x="59320" y="65980"/>
                </a:lnTo>
                <a:lnTo>
                  <a:pt x="59310" y="65980"/>
                </a:lnTo>
                <a:lnTo>
                  <a:pt x="59290" y="65990"/>
                </a:lnTo>
                <a:lnTo>
                  <a:pt x="59250" y="65980"/>
                </a:lnTo>
                <a:lnTo>
                  <a:pt x="59240" y="65980"/>
                </a:lnTo>
                <a:lnTo>
                  <a:pt x="59220" y="65990"/>
                </a:lnTo>
                <a:lnTo>
                  <a:pt x="59180" y="66020"/>
                </a:lnTo>
                <a:lnTo>
                  <a:pt x="59170" y="66020"/>
                </a:lnTo>
                <a:lnTo>
                  <a:pt x="59140" y="66030"/>
                </a:lnTo>
                <a:lnTo>
                  <a:pt x="59120" y="66040"/>
                </a:lnTo>
                <a:lnTo>
                  <a:pt x="59100" y="66050"/>
                </a:lnTo>
                <a:lnTo>
                  <a:pt x="59090" y="66040"/>
                </a:lnTo>
                <a:lnTo>
                  <a:pt x="59120" y="66010"/>
                </a:lnTo>
                <a:lnTo>
                  <a:pt x="59160" y="65980"/>
                </a:lnTo>
                <a:lnTo>
                  <a:pt x="59190" y="65950"/>
                </a:lnTo>
                <a:lnTo>
                  <a:pt x="59220" y="65920"/>
                </a:lnTo>
                <a:lnTo>
                  <a:pt x="59230" y="65890"/>
                </a:lnTo>
                <a:lnTo>
                  <a:pt x="59190" y="65900"/>
                </a:lnTo>
                <a:lnTo>
                  <a:pt x="59190" y="65890"/>
                </a:lnTo>
                <a:lnTo>
                  <a:pt x="59210" y="65890"/>
                </a:lnTo>
                <a:lnTo>
                  <a:pt x="59220" y="65890"/>
                </a:lnTo>
                <a:lnTo>
                  <a:pt x="59220" y="65880"/>
                </a:lnTo>
                <a:lnTo>
                  <a:pt x="59180" y="65890"/>
                </a:lnTo>
                <a:lnTo>
                  <a:pt x="59170" y="65880"/>
                </a:lnTo>
                <a:lnTo>
                  <a:pt x="59180" y="65860"/>
                </a:lnTo>
                <a:lnTo>
                  <a:pt x="59200" y="65870"/>
                </a:lnTo>
                <a:lnTo>
                  <a:pt x="59210" y="65870"/>
                </a:lnTo>
                <a:lnTo>
                  <a:pt x="59220" y="65860"/>
                </a:lnTo>
                <a:lnTo>
                  <a:pt x="59240" y="65870"/>
                </a:lnTo>
                <a:lnTo>
                  <a:pt x="59270" y="65860"/>
                </a:lnTo>
                <a:lnTo>
                  <a:pt x="59320" y="65850"/>
                </a:lnTo>
                <a:lnTo>
                  <a:pt x="59320" y="65860"/>
                </a:lnTo>
                <a:close/>
                <a:moveTo>
                  <a:pt x="58360" y="66320"/>
                </a:moveTo>
                <a:lnTo>
                  <a:pt x="58350" y="66320"/>
                </a:lnTo>
                <a:lnTo>
                  <a:pt x="58360" y="66340"/>
                </a:lnTo>
                <a:lnTo>
                  <a:pt x="58350" y="66340"/>
                </a:lnTo>
                <a:lnTo>
                  <a:pt x="58350" y="66330"/>
                </a:lnTo>
                <a:lnTo>
                  <a:pt x="58350" y="66320"/>
                </a:lnTo>
                <a:lnTo>
                  <a:pt x="58350" y="66310"/>
                </a:lnTo>
                <a:lnTo>
                  <a:pt x="58360" y="66320"/>
                </a:lnTo>
                <a:close/>
                <a:moveTo>
                  <a:pt x="59170" y="65900"/>
                </a:moveTo>
                <a:lnTo>
                  <a:pt x="59160" y="65900"/>
                </a:lnTo>
                <a:lnTo>
                  <a:pt x="59160" y="65890"/>
                </a:lnTo>
                <a:lnTo>
                  <a:pt x="59170" y="65900"/>
                </a:lnTo>
                <a:close/>
                <a:moveTo>
                  <a:pt x="60610" y="65290"/>
                </a:moveTo>
                <a:lnTo>
                  <a:pt x="60590" y="65310"/>
                </a:lnTo>
                <a:lnTo>
                  <a:pt x="60590" y="65300"/>
                </a:lnTo>
                <a:lnTo>
                  <a:pt x="60580" y="65280"/>
                </a:lnTo>
                <a:lnTo>
                  <a:pt x="60590" y="65280"/>
                </a:lnTo>
                <a:lnTo>
                  <a:pt x="60610" y="65290"/>
                </a:lnTo>
                <a:close/>
                <a:moveTo>
                  <a:pt x="61600" y="64950"/>
                </a:moveTo>
                <a:lnTo>
                  <a:pt x="61600" y="64960"/>
                </a:lnTo>
                <a:lnTo>
                  <a:pt x="61610" y="64960"/>
                </a:lnTo>
                <a:lnTo>
                  <a:pt x="61610" y="64950"/>
                </a:lnTo>
                <a:lnTo>
                  <a:pt x="61650" y="64950"/>
                </a:lnTo>
                <a:lnTo>
                  <a:pt x="61680" y="64950"/>
                </a:lnTo>
                <a:lnTo>
                  <a:pt x="61700" y="64960"/>
                </a:lnTo>
                <a:lnTo>
                  <a:pt x="61700" y="64990"/>
                </a:lnTo>
                <a:lnTo>
                  <a:pt x="61690" y="65000"/>
                </a:lnTo>
                <a:lnTo>
                  <a:pt x="61690" y="64990"/>
                </a:lnTo>
                <a:lnTo>
                  <a:pt x="61680" y="64990"/>
                </a:lnTo>
                <a:lnTo>
                  <a:pt x="61660" y="65010"/>
                </a:lnTo>
                <a:lnTo>
                  <a:pt x="61650" y="65010"/>
                </a:lnTo>
                <a:lnTo>
                  <a:pt x="61640" y="65020"/>
                </a:lnTo>
                <a:lnTo>
                  <a:pt x="61590" y="65010"/>
                </a:lnTo>
                <a:lnTo>
                  <a:pt x="61580" y="65010"/>
                </a:lnTo>
                <a:lnTo>
                  <a:pt x="61570" y="65010"/>
                </a:lnTo>
                <a:lnTo>
                  <a:pt x="61560" y="65020"/>
                </a:lnTo>
                <a:lnTo>
                  <a:pt x="61550" y="65020"/>
                </a:lnTo>
                <a:lnTo>
                  <a:pt x="61540" y="65030"/>
                </a:lnTo>
                <a:lnTo>
                  <a:pt x="61520" y="65040"/>
                </a:lnTo>
                <a:lnTo>
                  <a:pt x="61510" y="65050"/>
                </a:lnTo>
                <a:lnTo>
                  <a:pt x="61500" y="65060"/>
                </a:lnTo>
                <a:lnTo>
                  <a:pt x="61490" y="65080"/>
                </a:lnTo>
                <a:lnTo>
                  <a:pt x="61480" y="65080"/>
                </a:lnTo>
                <a:lnTo>
                  <a:pt x="61470" y="65070"/>
                </a:lnTo>
                <a:lnTo>
                  <a:pt x="61460" y="65070"/>
                </a:lnTo>
                <a:lnTo>
                  <a:pt x="61440" y="65090"/>
                </a:lnTo>
                <a:lnTo>
                  <a:pt x="61430" y="65090"/>
                </a:lnTo>
                <a:lnTo>
                  <a:pt x="61410" y="65090"/>
                </a:lnTo>
                <a:lnTo>
                  <a:pt x="61420" y="65070"/>
                </a:lnTo>
                <a:lnTo>
                  <a:pt x="61440" y="65060"/>
                </a:lnTo>
                <a:lnTo>
                  <a:pt x="61440" y="65050"/>
                </a:lnTo>
                <a:lnTo>
                  <a:pt x="61450" y="65030"/>
                </a:lnTo>
                <a:lnTo>
                  <a:pt x="61470" y="65010"/>
                </a:lnTo>
                <a:lnTo>
                  <a:pt x="61480" y="65000"/>
                </a:lnTo>
                <a:lnTo>
                  <a:pt x="61470" y="64980"/>
                </a:lnTo>
                <a:lnTo>
                  <a:pt x="61460" y="64970"/>
                </a:lnTo>
                <a:lnTo>
                  <a:pt x="61450" y="64960"/>
                </a:lnTo>
                <a:lnTo>
                  <a:pt x="61480" y="64950"/>
                </a:lnTo>
                <a:lnTo>
                  <a:pt x="61500" y="64970"/>
                </a:lnTo>
                <a:lnTo>
                  <a:pt x="61540" y="64970"/>
                </a:lnTo>
                <a:lnTo>
                  <a:pt x="61550" y="64950"/>
                </a:lnTo>
                <a:lnTo>
                  <a:pt x="61550" y="64940"/>
                </a:lnTo>
                <a:lnTo>
                  <a:pt x="61560" y="64930"/>
                </a:lnTo>
                <a:lnTo>
                  <a:pt x="61570" y="64920"/>
                </a:lnTo>
                <a:lnTo>
                  <a:pt x="61590" y="64930"/>
                </a:lnTo>
                <a:lnTo>
                  <a:pt x="61590" y="64940"/>
                </a:lnTo>
                <a:lnTo>
                  <a:pt x="61600" y="64950"/>
                </a:lnTo>
                <a:close/>
                <a:moveTo>
                  <a:pt x="59650" y="65450"/>
                </a:moveTo>
                <a:lnTo>
                  <a:pt x="59640" y="65470"/>
                </a:lnTo>
                <a:lnTo>
                  <a:pt x="59640" y="65460"/>
                </a:lnTo>
                <a:lnTo>
                  <a:pt x="59640" y="65450"/>
                </a:lnTo>
                <a:lnTo>
                  <a:pt x="59650" y="65450"/>
                </a:lnTo>
                <a:close/>
                <a:moveTo>
                  <a:pt x="59900" y="65340"/>
                </a:moveTo>
                <a:lnTo>
                  <a:pt x="59890" y="65350"/>
                </a:lnTo>
                <a:lnTo>
                  <a:pt x="59860" y="65360"/>
                </a:lnTo>
                <a:lnTo>
                  <a:pt x="59850" y="65370"/>
                </a:lnTo>
                <a:lnTo>
                  <a:pt x="59830" y="65380"/>
                </a:lnTo>
                <a:lnTo>
                  <a:pt x="59810" y="65400"/>
                </a:lnTo>
                <a:lnTo>
                  <a:pt x="59790" y="65410"/>
                </a:lnTo>
                <a:lnTo>
                  <a:pt x="59720" y="65470"/>
                </a:lnTo>
                <a:lnTo>
                  <a:pt x="59680" y="65570"/>
                </a:lnTo>
                <a:lnTo>
                  <a:pt x="59670" y="65550"/>
                </a:lnTo>
                <a:lnTo>
                  <a:pt x="59680" y="65540"/>
                </a:lnTo>
                <a:lnTo>
                  <a:pt x="59680" y="65530"/>
                </a:lnTo>
                <a:lnTo>
                  <a:pt x="59670" y="65510"/>
                </a:lnTo>
                <a:lnTo>
                  <a:pt x="59700" y="65490"/>
                </a:lnTo>
                <a:lnTo>
                  <a:pt x="59690" y="65470"/>
                </a:lnTo>
                <a:lnTo>
                  <a:pt x="59700" y="65450"/>
                </a:lnTo>
                <a:lnTo>
                  <a:pt x="59700" y="65440"/>
                </a:lnTo>
                <a:lnTo>
                  <a:pt x="59700" y="65450"/>
                </a:lnTo>
                <a:lnTo>
                  <a:pt x="59690" y="65450"/>
                </a:lnTo>
                <a:lnTo>
                  <a:pt x="59680" y="65470"/>
                </a:lnTo>
                <a:lnTo>
                  <a:pt x="59670" y="65470"/>
                </a:lnTo>
                <a:lnTo>
                  <a:pt x="59650" y="65450"/>
                </a:lnTo>
                <a:lnTo>
                  <a:pt x="59650" y="65440"/>
                </a:lnTo>
                <a:lnTo>
                  <a:pt x="59650" y="65420"/>
                </a:lnTo>
                <a:lnTo>
                  <a:pt x="59650" y="65410"/>
                </a:lnTo>
                <a:lnTo>
                  <a:pt x="59660" y="65400"/>
                </a:lnTo>
                <a:lnTo>
                  <a:pt x="59700" y="65390"/>
                </a:lnTo>
                <a:lnTo>
                  <a:pt x="59710" y="65380"/>
                </a:lnTo>
                <a:lnTo>
                  <a:pt x="59720" y="65380"/>
                </a:lnTo>
                <a:lnTo>
                  <a:pt x="59730" y="65370"/>
                </a:lnTo>
                <a:lnTo>
                  <a:pt x="59740" y="65370"/>
                </a:lnTo>
                <a:lnTo>
                  <a:pt x="59750" y="65350"/>
                </a:lnTo>
                <a:lnTo>
                  <a:pt x="59770" y="65340"/>
                </a:lnTo>
                <a:lnTo>
                  <a:pt x="59780" y="65340"/>
                </a:lnTo>
                <a:lnTo>
                  <a:pt x="59800" y="65350"/>
                </a:lnTo>
                <a:lnTo>
                  <a:pt x="59820" y="65340"/>
                </a:lnTo>
                <a:lnTo>
                  <a:pt x="59840" y="65330"/>
                </a:lnTo>
                <a:lnTo>
                  <a:pt x="59850" y="65320"/>
                </a:lnTo>
                <a:lnTo>
                  <a:pt x="59860" y="65300"/>
                </a:lnTo>
                <a:lnTo>
                  <a:pt x="59860" y="65290"/>
                </a:lnTo>
                <a:lnTo>
                  <a:pt x="59870" y="65280"/>
                </a:lnTo>
                <a:lnTo>
                  <a:pt x="59880" y="65280"/>
                </a:lnTo>
                <a:lnTo>
                  <a:pt x="59890" y="65290"/>
                </a:lnTo>
                <a:lnTo>
                  <a:pt x="59890" y="65300"/>
                </a:lnTo>
                <a:lnTo>
                  <a:pt x="59910" y="65320"/>
                </a:lnTo>
                <a:lnTo>
                  <a:pt x="59900" y="65340"/>
                </a:lnTo>
                <a:close/>
                <a:moveTo>
                  <a:pt x="69310" y="61990"/>
                </a:moveTo>
                <a:lnTo>
                  <a:pt x="69310" y="62010"/>
                </a:lnTo>
                <a:lnTo>
                  <a:pt x="69320" y="62010"/>
                </a:lnTo>
                <a:lnTo>
                  <a:pt x="69320" y="62020"/>
                </a:lnTo>
                <a:lnTo>
                  <a:pt x="69310" y="62030"/>
                </a:lnTo>
                <a:lnTo>
                  <a:pt x="69320" y="62030"/>
                </a:lnTo>
                <a:lnTo>
                  <a:pt x="69330" y="62030"/>
                </a:lnTo>
                <a:lnTo>
                  <a:pt x="69330" y="62040"/>
                </a:lnTo>
                <a:lnTo>
                  <a:pt x="69340" y="62050"/>
                </a:lnTo>
                <a:lnTo>
                  <a:pt x="69340" y="62060"/>
                </a:lnTo>
                <a:lnTo>
                  <a:pt x="69330" y="62050"/>
                </a:lnTo>
                <a:lnTo>
                  <a:pt x="69320" y="62060"/>
                </a:lnTo>
                <a:lnTo>
                  <a:pt x="69320" y="62070"/>
                </a:lnTo>
                <a:lnTo>
                  <a:pt x="69320" y="62090"/>
                </a:lnTo>
                <a:lnTo>
                  <a:pt x="69330" y="62100"/>
                </a:lnTo>
                <a:lnTo>
                  <a:pt x="69330" y="62110"/>
                </a:lnTo>
                <a:lnTo>
                  <a:pt x="69300" y="62120"/>
                </a:lnTo>
                <a:lnTo>
                  <a:pt x="69190" y="62100"/>
                </a:lnTo>
                <a:lnTo>
                  <a:pt x="69160" y="62110"/>
                </a:lnTo>
                <a:lnTo>
                  <a:pt x="69160" y="62100"/>
                </a:lnTo>
                <a:lnTo>
                  <a:pt x="69140" y="62100"/>
                </a:lnTo>
                <a:lnTo>
                  <a:pt x="69130" y="62100"/>
                </a:lnTo>
                <a:lnTo>
                  <a:pt x="69110" y="62100"/>
                </a:lnTo>
                <a:lnTo>
                  <a:pt x="69100" y="62100"/>
                </a:lnTo>
                <a:lnTo>
                  <a:pt x="69080" y="62100"/>
                </a:lnTo>
                <a:lnTo>
                  <a:pt x="69070" y="62100"/>
                </a:lnTo>
                <a:lnTo>
                  <a:pt x="69050" y="62100"/>
                </a:lnTo>
                <a:lnTo>
                  <a:pt x="69040" y="62090"/>
                </a:lnTo>
                <a:lnTo>
                  <a:pt x="69100" y="62030"/>
                </a:lnTo>
                <a:lnTo>
                  <a:pt x="69110" y="62040"/>
                </a:lnTo>
                <a:lnTo>
                  <a:pt x="69120" y="62040"/>
                </a:lnTo>
                <a:lnTo>
                  <a:pt x="69130" y="62060"/>
                </a:lnTo>
                <a:lnTo>
                  <a:pt x="69140" y="62060"/>
                </a:lnTo>
                <a:lnTo>
                  <a:pt x="69140" y="62070"/>
                </a:lnTo>
                <a:lnTo>
                  <a:pt x="69140" y="62080"/>
                </a:lnTo>
                <a:lnTo>
                  <a:pt x="69150" y="62080"/>
                </a:lnTo>
                <a:lnTo>
                  <a:pt x="69160" y="62070"/>
                </a:lnTo>
                <a:lnTo>
                  <a:pt x="69160" y="62060"/>
                </a:lnTo>
                <a:lnTo>
                  <a:pt x="69170" y="62060"/>
                </a:lnTo>
                <a:lnTo>
                  <a:pt x="69180" y="62050"/>
                </a:lnTo>
                <a:lnTo>
                  <a:pt x="69180" y="62040"/>
                </a:lnTo>
                <a:lnTo>
                  <a:pt x="69190" y="62040"/>
                </a:lnTo>
                <a:lnTo>
                  <a:pt x="69190" y="62030"/>
                </a:lnTo>
                <a:lnTo>
                  <a:pt x="69190" y="62020"/>
                </a:lnTo>
                <a:lnTo>
                  <a:pt x="69200" y="62020"/>
                </a:lnTo>
                <a:lnTo>
                  <a:pt x="69210" y="62010"/>
                </a:lnTo>
                <a:lnTo>
                  <a:pt x="69220" y="62010"/>
                </a:lnTo>
                <a:lnTo>
                  <a:pt x="69230" y="62010"/>
                </a:lnTo>
                <a:lnTo>
                  <a:pt x="69250" y="62030"/>
                </a:lnTo>
                <a:lnTo>
                  <a:pt x="69260" y="62040"/>
                </a:lnTo>
                <a:lnTo>
                  <a:pt x="69270" y="62040"/>
                </a:lnTo>
                <a:lnTo>
                  <a:pt x="69270" y="62030"/>
                </a:lnTo>
                <a:lnTo>
                  <a:pt x="69270" y="62020"/>
                </a:lnTo>
                <a:lnTo>
                  <a:pt x="69280" y="62010"/>
                </a:lnTo>
                <a:lnTo>
                  <a:pt x="69280" y="62000"/>
                </a:lnTo>
                <a:lnTo>
                  <a:pt x="69290" y="62000"/>
                </a:lnTo>
                <a:lnTo>
                  <a:pt x="69300" y="62000"/>
                </a:lnTo>
                <a:lnTo>
                  <a:pt x="69300" y="61990"/>
                </a:lnTo>
                <a:lnTo>
                  <a:pt x="69310" y="61990"/>
                </a:lnTo>
                <a:close/>
                <a:moveTo>
                  <a:pt x="63900" y="62670"/>
                </a:moveTo>
                <a:lnTo>
                  <a:pt x="63890" y="62660"/>
                </a:lnTo>
                <a:lnTo>
                  <a:pt x="63890" y="62650"/>
                </a:lnTo>
                <a:lnTo>
                  <a:pt x="63900" y="62660"/>
                </a:lnTo>
                <a:lnTo>
                  <a:pt x="63900" y="62670"/>
                </a:lnTo>
                <a:close/>
                <a:moveTo>
                  <a:pt x="64160" y="63100"/>
                </a:moveTo>
                <a:lnTo>
                  <a:pt x="64160" y="63120"/>
                </a:lnTo>
                <a:lnTo>
                  <a:pt x="64160" y="63130"/>
                </a:lnTo>
                <a:lnTo>
                  <a:pt x="64150" y="63130"/>
                </a:lnTo>
                <a:lnTo>
                  <a:pt x="64130" y="63120"/>
                </a:lnTo>
                <a:lnTo>
                  <a:pt x="64120" y="63110"/>
                </a:lnTo>
                <a:lnTo>
                  <a:pt x="64100" y="63110"/>
                </a:lnTo>
                <a:lnTo>
                  <a:pt x="64090" y="63100"/>
                </a:lnTo>
                <a:lnTo>
                  <a:pt x="64090" y="63090"/>
                </a:lnTo>
                <a:lnTo>
                  <a:pt x="64110" y="63070"/>
                </a:lnTo>
                <a:lnTo>
                  <a:pt x="64120" y="63050"/>
                </a:lnTo>
                <a:lnTo>
                  <a:pt x="64120" y="63060"/>
                </a:lnTo>
                <a:lnTo>
                  <a:pt x="64140" y="63070"/>
                </a:lnTo>
                <a:lnTo>
                  <a:pt x="64160" y="63080"/>
                </a:lnTo>
                <a:lnTo>
                  <a:pt x="64160" y="63090"/>
                </a:lnTo>
                <a:lnTo>
                  <a:pt x="64160" y="63100"/>
                </a:lnTo>
                <a:close/>
                <a:moveTo>
                  <a:pt x="63920" y="63200"/>
                </a:moveTo>
                <a:lnTo>
                  <a:pt x="63890" y="63220"/>
                </a:lnTo>
                <a:lnTo>
                  <a:pt x="63880" y="63220"/>
                </a:lnTo>
                <a:lnTo>
                  <a:pt x="63860" y="63210"/>
                </a:lnTo>
                <a:lnTo>
                  <a:pt x="63850" y="63200"/>
                </a:lnTo>
                <a:lnTo>
                  <a:pt x="63900" y="63170"/>
                </a:lnTo>
                <a:lnTo>
                  <a:pt x="63930" y="63170"/>
                </a:lnTo>
                <a:lnTo>
                  <a:pt x="63930" y="63180"/>
                </a:lnTo>
                <a:lnTo>
                  <a:pt x="63950" y="63190"/>
                </a:lnTo>
                <a:lnTo>
                  <a:pt x="63940" y="63190"/>
                </a:lnTo>
                <a:lnTo>
                  <a:pt x="63920" y="63200"/>
                </a:lnTo>
                <a:close/>
                <a:moveTo>
                  <a:pt x="63960" y="64080"/>
                </a:moveTo>
                <a:lnTo>
                  <a:pt x="63960" y="64100"/>
                </a:lnTo>
                <a:lnTo>
                  <a:pt x="63950" y="64100"/>
                </a:lnTo>
                <a:lnTo>
                  <a:pt x="63940" y="64100"/>
                </a:lnTo>
                <a:lnTo>
                  <a:pt x="63940" y="64110"/>
                </a:lnTo>
                <a:lnTo>
                  <a:pt x="63930" y="64120"/>
                </a:lnTo>
                <a:lnTo>
                  <a:pt x="63910" y="64110"/>
                </a:lnTo>
                <a:lnTo>
                  <a:pt x="63890" y="64110"/>
                </a:lnTo>
                <a:lnTo>
                  <a:pt x="63870" y="64120"/>
                </a:lnTo>
                <a:lnTo>
                  <a:pt x="63870" y="64130"/>
                </a:lnTo>
                <a:lnTo>
                  <a:pt x="63860" y="64130"/>
                </a:lnTo>
                <a:lnTo>
                  <a:pt x="63860" y="64120"/>
                </a:lnTo>
                <a:lnTo>
                  <a:pt x="63870" y="64110"/>
                </a:lnTo>
                <a:lnTo>
                  <a:pt x="63870" y="64100"/>
                </a:lnTo>
                <a:lnTo>
                  <a:pt x="63860" y="64060"/>
                </a:lnTo>
                <a:lnTo>
                  <a:pt x="63860" y="64040"/>
                </a:lnTo>
                <a:lnTo>
                  <a:pt x="63870" y="64040"/>
                </a:lnTo>
                <a:lnTo>
                  <a:pt x="63900" y="64030"/>
                </a:lnTo>
                <a:lnTo>
                  <a:pt x="63930" y="64020"/>
                </a:lnTo>
                <a:lnTo>
                  <a:pt x="63940" y="64020"/>
                </a:lnTo>
                <a:lnTo>
                  <a:pt x="63950" y="64030"/>
                </a:lnTo>
                <a:lnTo>
                  <a:pt x="63960" y="64070"/>
                </a:lnTo>
                <a:lnTo>
                  <a:pt x="63960" y="64080"/>
                </a:lnTo>
                <a:close/>
                <a:moveTo>
                  <a:pt x="61720" y="64700"/>
                </a:moveTo>
                <a:lnTo>
                  <a:pt x="61720" y="64710"/>
                </a:lnTo>
                <a:lnTo>
                  <a:pt x="61700" y="64680"/>
                </a:lnTo>
                <a:lnTo>
                  <a:pt x="61710" y="64680"/>
                </a:lnTo>
                <a:lnTo>
                  <a:pt x="61710" y="64690"/>
                </a:lnTo>
                <a:lnTo>
                  <a:pt x="61720" y="64690"/>
                </a:lnTo>
                <a:lnTo>
                  <a:pt x="61720" y="64700"/>
                </a:lnTo>
                <a:close/>
                <a:moveTo>
                  <a:pt x="62000" y="64710"/>
                </a:moveTo>
                <a:lnTo>
                  <a:pt x="61990" y="64710"/>
                </a:lnTo>
                <a:lnTo>
                  <a:pt x="61990" y="64690"/>
                </a:lnTo>
                <a:lnTo>
                  <a:pt x="61990" y="64680"/>
                </a:lnTo>
                <a:lnTo>
                  <a:pt x="62000" y="64690"/>
                </a:lnTo>
                <a:lnTo>
                  <a:pt x="62000" y="64700"/>
                </a:lnTo>
                <a:lnTo>
                  <a:pt x="62000" y="64710"/>
                </a:lnTo>
                <a:close/>
                <a:moveTo>
                  <a:pt x="62400" y="64470"/>
                </a:moveTo>
                <a:lnTo>
                  <a:pt x="62390" y="64480"/>
                </a:lnTo>
                <a:lnTo>
                  <a:pt x="62380" y="64480"/>
                </a:lnTo>
                <a:lnTo>
                  <a:pt x="62390" y="64470"/>
                </a:lnTo>
                <a:lnTo>
                  <a:pt x="62400" y="64470"/>
                </a:lnTo>
                <a:close/>
                <a:moveTo>
                  <a:pt x="62930" y="64440"/>
                </a:moveTo>
                <a:lnTo>
                  <a:pt x="62930" y="64450"/>
                </a:lnTo>
                <a:lnTo>
                  <a:pt x="62920" y="64440"/>
                </a:lnTo>
                <a:lnTo>
                  <a:pt x="62920" y="64430"/>
                </a:lnTo>
                <a:lnTo>
                  <a:pt x="62930" y="64420"/>
                </a:lnTo>
                <a:lnTo>
                  <a:pt x="62940" y="64430"/>
                </a:lnTo>
                <a:lnTo>
                  <a:pt x="62930" y="64440"/>
                </a:lnTo>
                <a:close/>
                <a:moveTo>
                  <a:pt x="61600" y="64720"/>
                </a:moveTo>
                <a:lnTo>
                  <a:pt x="61620" y="64730"/>
                </a:lnTo>
                <a:lnTo>
                  <a:pt x="61610" y="64730"/>
                </a:lnTo>
                <a:lnTo>
                  <a:pt x="61600" y="64720"/>
                </a:lnTo>
                <a:close/>
                <a:moveTo>
                  <a:pt x="58250" y="65000"/>
                </a:moveTo>
                <a:lnTo>
                  <a:pt x="58270" y="64950"/>
                </a:lnTo>
                <a:lnTo>
                  <a:pt x="58360" y="64890"/>
                </a:lnTo>
                <a:lnTo>
                  <a:pt x="58410" y="64910"/>
                </a:lnTo>
                <a:lnTo>
                  <a:pt x="58470" y="64930"/>
                </a:lnTo>
                <a:lnTo>
                  <a:pt x="58550" y="64900"/>
                </a:lnTo>
                <a:lnTo>
                  <a:pt x="58580" y="64870"/>
                </a:lnTo>
                <a:lnTo>
                  <a:pt x="58570" y="64840"/>
                </a:lnTo>
                <a:lnTo>
                  <a:pt x="58580" y="64770"/>
                </a:lnTo>
                <a:lnTo>
                  <a:pt x="58610" y="64650"/>
                </a:lnTo>
                <a:lnTo>
                  <a:pt x="58640" y="64590"/>
                </a:lnTo>
                <a:lnTo>
                  <a:pt x="58670" y="64560"/>
                </a:lnTo>
                <a:lnTo>
                  <a:pt x="58680" y="64550"/>
                </a:lnTo>
                <a:lnTo>
                  <a:pt x="58740" y="64540"/>
                </a:lnTo>
                <a:lnTo>
                  <a:pt x="58800" y="64550"/>
                </a:lnTo>
                <a:lnTo>
                  <a:pt x="58840" y="64550"/>
                </a:lnTo>
                <a:lnTo>
                  <a:pt x="58850" y="64550"/>
                </a:lnTo>
                <a:lnTo>
                  <a:pt x="58880" y="64530"/>
                </a:lnTo>
                <a:lnTo>
                  <a:pt x="58880" y="64520"/>
                </a:lnTo>
                <a:lnTo>
                  <a:pt x="58900" y="64510"/>
                </a:lnTo>
                <a:lnTo>
                  <a:pt x="58930" y="64500"/>
                </a:lnTo>
                <a:lnTo>
                  <a:pt x="58950" y="64510"/>
                </a:lnTo>
                <a:lnTo>
                  <a:pt x="58990" y="64530"/>
                </a:lnTo>
                <a:lnTo>
                  <a:pt x="59030" y="64540"/>
                </a:lnTo>
                <a:lnTo>
                  <a:pt x="59050" y="64520"/>
                </a:lnTo>
                <a:lnTo>
                  <a:pt x="59070" y="64510"/>
                </a:lnTo>
                <a:lnTo>
                  <a:pt x="59110" y="64500"/>
                </a:lnTo>
                <a:lnTo>
                  <a:pt x="59170" y="64510"/>
                </a:lnTo>
                <a:lnTo>
                  <a:pt x="59200" y="64510"/>
                </a:lnTo>
                <a:lnTo>
                  <a:pt x="59250" y="64490"/>
                </a:lnTo>
                <a:lnTo>
                  <a:pt x="59260" y="64470"/>
                </a:lnTo>
                <a:lnTo>
                  <a:pt x="59260" y="64430"/>
                </a:lnTo>
                <a:lnTo>
                  <a:pt x="59260" y="64420"/>
                </a:lnTo>
                <a:lnTo>
                  <a:pt x="59240" y="64400"/>
                </a:lnTo>
                <a:lnTo>
                  <a:pt x="59230" y="64380"/>
                </a:lnTo>
                <a:lnTo>
                  <a:pt x="59220" y="64340"/>
                </a:lnTo>
                <a:lnTo>
                  <a:pt x="59210" y="64280"/>
                </a:lnTo>
                <a:lnTo>
                  <a:pt x="59220" y="64210"/>
                </a:lnTo>
                <a:lnTo>
                  <a:pt x="59220" y="64160"/>
                </a:lnTo>
                <a:lnTo>
                  <a:pt x="59210" y="64140"/>
                </a:lnTo>
                <a:lnTo>
                  <a:pt x="59190" y="64090"/>
                </a:lnTo>
                <a:lnTo>
                  <a:pt x="59190" y="64060"/>
                </a:lnTo>
                <a:lnTo>
                  <a:pt x="59230" y="64060"/>
                </a:lnTo>
                <a:lnTo>
                  <a:pt x="59260" y="64060"/>
                </a:lnTo>
                <a:lnTo>
                  <a:pt x="59270" y="64060"/>
                </a:lnTo>
                <a:lnTo>
                  <a:pt x="59290" y="64060"/>
                </a:lnTo>
                <a:lnTo>
                  <a:pt x="59310" y="64050"/>
                </a:lnTo>
                <a:lnTo>
                  <a:pt x="59360" y="64050"/>
                </a:lnTo>
                <a:lnTo>
                  <a:pt x="59380" y="64070"/>
                </a:lnTo>
                <a:lnTo>
                  <a:pt x="59410" y="64090"/>
                </a:lnTo>
                <a:lnTo>
                  <a:pt x="59440" y="64110"/>
                </a:lnTo>
                <a:lnTo>
                  <a:pt x="59470" y="64100"/>
                </a:lnTo>
                <a:lnTo>
                  <a:pt x="59500" y="64080"/>
                </a:lnTo>
                <a:lnTo>
                  <a:pt x="59510" y="64040"/>
                </a:lnTo>
                <a:lnTo>
                  <a:pt x="59530" y="64030"/>
                </a:lnTo>
                <a:lnTo>
                  <a:pt x="59560" y="64030"/>
                </a:lnTo>
                <a:lnTo>
                  <a:pt x="59590" y="64050"/>
                </a:lnTo>
                <a:lnTo>
                  <a:pt x="59600" y="64080"/>
                </a:lnTo>
                <a:lnTo>
                  <a:pt x="59640" y="64080"/>
                </a:lnTo>
                <a:lnTo>
                  <a:pt x="59670" y="64030"/>
                </a:lnTo>
                <a:lnTo>
                  <a:pt x="59670" y="64000"/>
                </a:lnTo>
                <a:lnTo>
                  <a:pt x="59660" y="63980"/>
                </a:lnTo>
                <a:lnTo>
                  <a:pt x="59680" y="63960"/>
                </a:lnTo>
                <a:lnTo>
                  <a:pt x="59700" y="63920"/>
                </a:lnTo>
                <a:lnTo>
                  <a:pt x="59730" y="63930"/>
                </a:lnTo>
                <a:lnTo>
                  <a:pt x="59800" y="63950"/>
                </a:lnTo>
                <a:lnTo>
                  <a:pt x="59830" y="63940"/>
                </a:lnTo>
                <a:lnTo>
                  <a:pt x="59860" y="63940"/>
                </a:lnTo>
                <a:lnTo>
                  <a:pt x="59860" y="63920"/>
                </a:lnTo>
                <a:lnTo>
                  <a:pt x="59860" y="63910"/>
                </a:lnTo>
                <a:lnTo>
                  <a:pt x="59850" y="63880"/>
                </a:lnTo>
                <a:lnTo>
                  <a:pt x="59810" y="63860"/>
                </a:lnTo>
                <a:lnTo>
                  <a:pt x="59770" y="63820"/>
                </a:lnTo>
                <a:lnTo>
                  <a:pt x="59800" y="63710"/>
                </a:lnTo>
                <a:lnTo>
                  <a:pt x="59790" y="63690"/>
                </a:lnTo>
                <a:lnTo>
                  <a:pt x="59750" y="63660"/>
                </a:lnTo>
                <a:lnTo>
                  <a:pt x="59740" y="63640"/>
                </a:lnTo>
                <a:lnTo>
                  <a:pt x="59730" y="63620"/>
                </a:lnTo>
                <a:lnTo>
                  <a:pt x="59760" y="63600"/>
                </a:lnTo>
                <a:lnTo>
                  <a:pt x="59800" y="63600"/>
                </a:lnTo>
                <a:lnTo>
                  <a:pt x="59830" y="63600"/>
                </a:lnTo>
                <a:lnTo>
                  <a:pt x="59820" y="63580"/>
                </a:lnTo>
                <a:lnTo>
                  <a:pt x="59810" y="63550"/>
                </a:lnTo>
                <a:lnTo>
                  <a:pt x="59810" y="63510"/>
                </a:lnTo>
                <a:lnTo>
                  <a:pt x="59830" y="63470"/>
                </a:lnTo>
                <a:lnTo>
                  <a:pt x="59850" y="63450"/>
                </a:lnTo>
                <a:lnTo>
                  <a:pt x="59870" y="63430"/>
                </a:lnTo>
                <a:lnTo>
                  <a:pt x="59890" y="63420"/>
                </a:lnTo>
                <a:lnTo>
                  <a:pt x="59910" y="63420"/>
                </a:lnTo>
                <a:lnTo>
                  <a:pt x="59970" y="63410"/>
                </a:lnTo>
                <a:lnTo>
                  <a:pt x="59990" y="63430"/>
                </a:lnTo>
                <a:lnTo>
                  <a:pt x="60010" y="63410"/>
                </a:lnTo>
                <a:lnTo>
                  <a:pt x="60030" y="63400"/>
                </a:lnTo>
                <a:lnTo>
                  <a:pt x="60050" y="63380"/>
                </a:lnTo>
                <a:lnTo>
                  <a:pt x="60070" y="63360"/>
                </a:lnTo>
                <a:lnTo>
                  <a:pt x="60100" y="63360"/>
                </a:lnTo>
                <a:lnTo>
                  <a:pt x="60140" y="63350"/>
                </a:lnTo>
                <a:lnTo>
                  <a:pt x="60200" y="63340"/>
                </a:lnTo>
                <a:lnTo>
                  <a:pt x="60230" y="63330"/>
                </a:lnTo>
                <a:lnTo>
                  <a:pt x="60260" y="63310"/>
                </a:lnTo>
                <a:lnTo>
                  <a:pt x="60280" y="63310"/>
                </a:lnTo>
                <a:lnTo>
                  <a:pt x="60320" y="63300"/>
                </a:lnTo>
                <a:lnTo>
                  <a:pt x="60340" y="63290"/>
                </a:lnTo>
                <a:lnTo>
                  <a:pt x="60340" y="63260"/>
                </a:lnTo>
                <a:lnTo>
                  <a:pt x="60340" y="63240"/>
                </a:lnTo>
                <a:lnTo>
                  <a:pt x="60330" y="63230"/>
                </a:lnTo>
                <a:lnTo>
                  <a:pt x="60340" y="63190"/>
                </a:lnTo>
                <a:lnTo>
                  <a:pt x="60370" y="63180"/>
                </a:lnTo>
                <a:lnTo>
                  <a:pt x="60380" y="63180"/>
                </a:lnTo>
                <a:lnTo>
                  <a:pt x="60430" y="63180"/>
                </a:lnTo>
                <a:lnTo>
                  <a:pt x="60460" y="63180"/>
                </a:lnTo>
                <a:lnTo>
                  <a:pt x="60520" y="63140"/>
                </a:lnTo>
                <a:lnTo>
                  <a:pt x="60540" y="63120"/>
                </a:lnTo>
                <a:lnTo>
                  <a:pt x="60560" y="63110"/>
                </a:lnTo>
                <a:lnTo>
                  <a:pt x="60580" y="63090"/>
                </a:lnTo>
                <a:lnTo>
                  <a:pt x="60600" y="63040"/>
                </a:lnTo>
                <a:lnTo>
                  <a:pt x="60620" y="63020"/>
                </a:lnTo>
                <a:lnTo>
                  <a:pt x="60640" y="62990"/>
                </a:lnTo>
                <a:lnTo>
                  <a:pt x="60660" y="62970"/>
                </a:lnTo>
                <a:lnTo>
                  <a:pt x="60690" y="62930"/>
                </a:lnTo>
                <a:lnTo>
                  <a:pt x="60740" y="62890"/>
                </a:lnTo>
                <a:lnTo>
                  <a:pt x="60740" y="62870"/>
                </a:lnTo>
                <a:lnTo>
                  <a:pt x="60720" y="62830"/>
                </a:lnTo>
                <a:lnTo>
                  <a:pt x="60730" y="62820"/>
                </a:lnTo>
                <a:lnTo>
                  <a:pt x="60740" y="62800"/>
                </a:lnTo>
                <a:lnTo>
                  <a:pt x="60750" y="62780"/>
                </a:lnTo>
                <a:lnTo>
                  <a:pt x="60760" y="62770"/>
                </a:lnTo>
                <a:lnTo>
                  <a:pt x="60790" y="62750"/>
                </a:lnTo>
                <a:lnTo>
                  <a:pt x="60810" y="62730"/>
                </a:lnTo>
                <a:lnTo>
                  <a:pt x="60820" y="62700"/>
                </a:lnTo>
                <a:lnTo>
                  <a:pt x="60810" y="62680"/>
                </a:lnTo>
                <a:lnTo>
                  <a:pt x="60810" y="62660"/>
                </a:lnTo>
                <a:lnTo>
                  <a:pt x="60800" y="62650"/>
                </a:lnTo>
                <a:lnTo>
                  <a:pt x="60790" y="62630"/>
                </a:lnTo>
                <a:lnTo>
                  <a:pt x="60780" y="62590"/>
                </a:lnTo>
                <a:lnTo>
                  <a:pt x="60770" y="62560"/>
                </a:lnTo>
                <a:lnTo>
                  <a:pt x="60760" y="62510"/>
                </a:lnTo>
                <a:lnTo>
                  <a:pt x="60750" y="62460"/>
                </a:lnTo>
                <a:lnTo>
                  <a:pt x="60760" y="62420"/>
                </a:lnTo>
                <a:lnTo>
                  <a:pt x="60740" y="62330"/>
                </a:lnTo>
                <a:lnTo>
                  <a:pt x="60730" y="62310"/>
                </a:lnTo>
                <a:lnTo>
                  <a:pt x="60730" y="62270"/>
                </a:lnTo>
                <a:lnTo>
                  <a:pt x="60720" y="62240"/>
                </a:lnTo>
                <a:lnTo>
                  <a:pt x="60750" y="62180"/>
                </a:lnTo>
                <a:lnTo>
                  <a:pt x="60770" y="62130"/>
                </a:lnTo>
                <a:lnTo>
                  <a:pt x="60770" y="62110"/>
                </a:lnTo>
                <a:lnTo>
                  <a:pt x="60770" y="62040"/>
                </a:lnTo>
                <a:lnTo>
                  <a:pt x="60780" y="62020"/>
                </a:lnTo>
                <a:lnTo>
                  <a:pt x="60780" y="62010"/>
                </a:lnTo>
                <a:lnTo>
                  <a:pt x="60810" y="61980"/>
                </a:lnTo>
                <a:lnTo>
                  <a:pt x="60820" y="61950"/>
                </a:lnTo>
                <a:lnTo>
                  <a:pt x="60840" y="61930"/>
                </a:lnTo>
                <a:lnTo>
                  <a:pt x="60860" y="61900"/>
                </a:lnTo>
                <a:lnTo>
                  <a:pt x="60900" y="61860"/>
                </a:lnTo>
                <a:lnTo>
                  <a:pt x="60920" y="61840"/>
                </a:lnTo>
                <a:lnTo>
                  <a:pt x="60920" y="61820"/>
                </a:lnTo>
                <a:lnTo>
                  <a:pt x="60930" y="61750"/>
                </a:lnTo>
                <a:lnTo>
                  <a:pt x="60990" y="61740"/>
                </a:lnTo>
                <a:lnTo>
                  <a:pt x="61060" y="61760"/>
                </a:lnTo>
                <a:lnTo>
                  <a:pt x="61100" y="61740"/>
                </a:lnTo>
                <a:lnTo>
                  <a:pt x="61120" y="61710"/>
                </a:lnTo>
                <a:lnTo>
                  <a:pt x="61120" y="61690"/>
                </a:lnTo>
                <a:lnTo>
                  <a:pt x="61130" y="61640"/>
                </a:lnTo>
                <a:lnTo>
                  <a:pt x="61160" y="61630"/>
                </a:lnTo>
                <a:lnTo>
                  <a:pt x="61200" y="61630"/>
                </a:lnTo>
                <a:lnTo>
                  <a:pt x="61190" y="61620"/>
                </a:lnTo>
                <a:lnTo>
                  <a:pt x="61180" y="61600"/>
                </a:lnTo>
                <a:lnTo>
                  <a:pt x="61160" y="61570"/>
                </a:lnTo>
                <a:lnTo>
                  <a:pt x="61120" y="61540"/>
                </a:lnTo>
                <a:lnTo>
                  <a:pt x="61110" y="61500"/>
                </a:lnTo>
                <a:lnTo>
                  <a:pt x="61110" y="61460"/>
                </a:lnTo>
                <a:lnTo>
                  <a:pt x="61140" y="61430"/>
                </a:lnTo>
                <a:lnTo>
                  <a:pt x="61160" y="61400"/>
                </a:lnTo>
                <a:lnTo>
                  <a:pt x="61160" y="61390"/>
                </a:lnTo>
                <a:lnTo>
                  <a:pt x="61240" y="61390"/>
                </a:lnTo>
                <a:lnTo>
                  <a:pt x="61280" y="61410"/>
                </a:lnTo>
                <a:lnTo>
                  <a:pt x="61330" y="61430"/>
                </a:lnTo>
                <a:lnTo>
                  <a:pt x="61380" y="61420"/>
                </a:lnTo>
                <a:lnTo>
                  <a:pt x="61420" y="61390"/>
                </a:lnTo>
                <a:lnTo>
                  <a:pt x="61420" y="61360"/>
                </a:lnTo>
                <a:lnTo>
                  <a:pt x="61420" y="61330"/>
                </a:lnTo>
                <a:lnTo>
                  <a:pt x="61420" y="61270"/>
                </a:lnTo>
                <a:lnTo>
                  <a:pt x="61470" y="61230"/>
                </a:lnTo>
                <a:lnTo>
                  <a:pt x="61500" y="61220"/>
                </a:lnTo>
                <a:lnTo>
                  <a:pt x="61550" y="61210"/>
                </a:lnTo>
                <a:lnTo>
                  <a:pt x="61560" y="61210"/>
                </a:lnTo>
                <a:lnTo>
                  <a:pt x="61610" y="61190"/>
                </a:lnTo>
                <a:lnTo>
                  <a:pt x="61600" y="61170"/>
                </a:lnTo>
                <a:lnTo>
                  <a:pt x="61600" y="61160"/>
                </a:lnTo>
                <a:lnTo>
                  <a:pt x="61570" y="61110"/>
                </a:lnTo>
                <a:lnTo>
                  <a:pt x="61530" y="61040"/>
                </a:lnTo>
                <a:lnTo>
                  <a:pt x="61500" y="61010"/>
                </a:lnTo>
                <a:lnTo>
                  <a:pt x="61490" y="60950"/>
                </a:lnTo>
                <a:lnTo>
                  <a:pt x="61480" y="60900"/>
                </a:lnTo>
                <a:lnTo>
                  <a:pt x="61480" y="60890"/>
                </a:lnTo>
                <a:lnTo>
                  <a:pt x="61470" y="60850"/>
                </a:lnTo>
                <a:lnTo>
                  <a:pt x="61460" y="60800"/>
                </a:lnTo>
                <a:lnTo>
                  <a:pt x="61490" y="60760"/>
                </a:lnTo>
                <a:lnTo>
                  <a:pt x="61540" y="60740"/>
                </a:lnTo>
                <a:lnTo>
                  <a:pt x="61620" y="60720"/>
                </a:lnTo>
                <a:lnTo>
                  <a:pt x="61680" y="60680"/>
                </a:lnTo>
                <a:lnTo>
                  <a:pt x="61710" y="60650"/>
                </a:lnTo>
                <a:lnTo>
                  <a:pt x="61730" y="60630"/>
                </a:lnTo>
                <a:lnTo>
                  <a:pt x="61740" y="60600"/>
                </a:lnTo>
                <a:lnTo>
                  <a:pt x="61730" y="60550"/>
                </a:lnTo>
                <a:lnTo>
                  <a:pt x="61720" y="60510"/>
                </a:lnTo>
                <a:lnTo>
                  <a:pt x="61720" y="60480"/>
                </a:lnTo>
                <a:lnTo>
                  <a:pt x="61680" y="60430"/>
                </a:lnTo>
                <a:lnTo>
                  <a:pt x="61670" y="60360"/>
                </a:lnTo>
                <a:lnTo>
                  <a:pt x="61690" y="60300"/>
                </a:lnTo>
                <a:lnTo>
                  <a:pt x="61680" y="60270"/>
                </a:lnTo>
                <a:lnTo>
                  <a:pt x="61620" y="60240"/>
                </a:lnTo>
                <a:lnTo>
                  <a:pt x="61590" y="60220"/>
                </a:lnTo>
                <a:lnTo>
                  <a:pt x="61560" y="60180"/>
                </a:lnTo>
                <a:lnTo>
                  <a:pt x="61550" y="60130"/>
                </a:lnTo>
                <a:lnTo>
                  <a:pt x="61550" y="60100"/>
                </a:lnTo>
                <a:lnTo>
                  <a:pt x="61550" y="60080"/>
                </a:lnTo>
                <a:lnTo>
                  <a:pt x="61560" y="60030"/>
                </a:lnTo>
                <a:lnTo>
                  <a:pt x="61580" y="60000"/>
                </a:lnTo>
                <a:lnTo>
                  <a:pt x="61650" y="59950"/>
                </a:lnTo>
                <a:lnTo>
                  <a:pt x="61660" y="59940"/>
                </a:lnTo>
                <a:lnTo>
                  <a:pt x="61690" y="59910"/>
                </a:lnTo>
                <a:lnTo>
                  <a:pt x="61720" y="59890"/>
                </a:lnTo>
                <a:lnTo>
                  <a:pt x="61760" y="59870"/>
                </a:lnTo>
                <a:lnTo>
                  <a:pt x="61810" y="59830"/>
                </a:lnTo>
                <a:lnTo>
                  <a:pt x="61860" y="59800"/>
                </a:lnTo>
                <a:lnTo>
                  <a:pt x="61900" y="59780"/>
                </a:lnTo>
                <a:lnTo>
                  <a:pt x="61930" y="59740"/>
                </a:lnTo>
                <a:lnTo>
                  <a:pt x="61920" y="59690"/>
                </a:lnTo>
                <a:lnTo>
                  <a:pt x="61900" y="59670"/>
                </a:lnTo>
                <a:lnTo>
                  <a:pt x="61870" y="59650"/>
                </a:lnTo>
                <a:lnTo>
                  <a:pt x="61840" y="59630"/>
                </a:lnTo>
                <a:lnTo>
                  <a:pt x="61830" y="59610"/>
                </a:lnTo>
                <a:lnTo>
                  <a:pt x="61880" y="59520"/>
                </a:lnTo>
                <a:lnTo>
                  <a:pt x="61890" y="59420"/>
                </a:lnTo>
                <a:lnTo>
                  <a:pt x="61890" y="59410"/>
                </a:lnTo>
                <a:lnTo>
                  <a:pt x="61900" y="59350"/>
                </a:lnTo>
                <a:lnTo>
                  <a:pt x="61910" y="59290"/>
                </a:lnTo>
                <a:lnTo>
                  <a:pt x="61930" y="59250"/>
                </a:lnTo>
                <a:lnTo>
                  <a:pt x="61960" y="59240"/>
                </a:lnTo>
                <a:lnTo>
                  <a:pt x="62010" y="59230"/>
                </a:lnTo>
                <a:lnTo>
                  <a:pt x="62080" y="59260"/>
                </a:lnTo>
                <a:lnTo>
                  <a:pt x="62110" y="59250"/>
                </a:lnTo>
                <a:lnTo>
                  <a:pt x="62150" y="59250"/>
                </a:lnTo>
                <a:lnTo>
                  <a:pt x="62190" y="59260"/>
                </a:lnTo>
                <a:lnTo>
                  <a:pt x="62230" y="59290"/>
                </a:lnTo>
                <a:lnTo>
                  <a:pt x="62260" y="59280"/>
                </a:lnTo>
                <a:lnTo>
                  <a:pt x="62260" y="59270"/>
                </a:lnTo>
                <a:lnTo>
                  <a:pt x="62290" y="59220"/>
                </a:lnTo>
                <a:lnTo>
                  <a:pt x="62310" y="59210"/>
                </a:lnTo>
                <a:lnTo>
                  <a:pt x="62330" y="59220"/>
                </a:lnTo>
                <a:lnTo>
                  <a:pt x="62370" y="59260"/>
                </a:lnTo>
                <a:lnTo>
                  <a:pt x="62410" y="59280"/>
                </a:lnTo>
                <a:lnTo>
                  <a:pt x="62470" y="59300"/>
                </a:lnTo>
                <a:lnTo>
                  <a:pt x="62510" y="59300"/>
                </a:lnTo>
                <a:lnTo>
                  <a:pt x="62550" y="59310"/>
                </a:lnTo>
                <a:lnTo>
                  <a:pt x="62600" y="59310"/>
                </a:lnTo>
                <a:lnTo>
                  <a:pt x="62640" y="59320"/>
                </a:lnTo>
                <a:lnTo>
                  <a:pt x="62640" y="59330"/>
                </a:lnTo>
                <a:lnTo>
                  <a:pt x="62670" y="59360"/>
                </a:lnTo>
                <a:lnTo>
                  <a:pt x="62680" y="59380"/>
                </a:lnTo>
                <a:lnTo>
                  <a:pt x="62700" y="59430"/>
                </a:lnTo>
                <a:lnTo>
                  <a:pt x="62730" y="59480"/>
                </a:lnTo>
                <a:lnTo>
                  <a:pt x="62750" y="59500"/>
                </a:lnTo>
                <a:lnTo>
                  <a:pt x="62770" y="59520"/>
                </a:lnTo>
                <a:lnTo>
                  <a:pt x="62790" y="59560"/>
                </a:lnTo>
                <a:lnTo>
                  <a:pt x="62810" y="59610"/>
                </a:lnTo>
                <a:lnTo>
                  <a:pt x="62830" y="59630"/>
                </a:lnTo>
                <a:lnTo>
                  <a:pt x="62840" y="59640"/>
                </a:lnTo>
                <a:lnTo>
                  <a:pt x="62850" y="59700"/>
                </a:lnTo>
                <a:lnTo>
                  <a:pt x="62890" y="59700"/>
                </a:lnTo>
                <a:lnTo>
                  <a:pt x="62950" y="59690"/>
                </a:lnTo>
                <a:lnTo>
                  <a:pt x="62990" y="59670"/>
                </a:lnTo>
                <a:lnTo>
                  <a:pt x="63020" y="59650"/>
                </a:lnTo>
                <a:lnTo>
                  <a:pt x="63060" y="59640"/>
                </a:lnTo>
                <a:lnTo>
                  <a:pt x="63090" y="59650"/>
                </a:lnTo>
                <a:lnTo>
                  <a:pt x="63140" y="59650"/>
                </a:lnTo>
                <a:lnTo>
                  <a:pt x="63150" y="59650"/>
                </a:lnTo>
                <a:lnTo>
                  <a:pt x="63170" y="59620"/>
                </a:lnTo>
                <a:lnTo>
                  <a:pt x="63160" y="59580"/>
                </a:lnTo>
                <a:lnTo>
                  <a:pt x="63150" y="59560"/>
                </a:lnTo>
                <a:lnTo>
                  <a:pt x="63140" y="59530"/>
                </a:lnTo>
                <a:lnTo>
                  <a:pt x="63130" y="59460"/>
                </a:lnTo>
                <a:lnTo>
                  <a:pt x="63150" y="59420"/>
                </a:lnTo>
                <a:lnTo>
                  <a:pt x="63160" y="59400"/>
                </a:lnTo>
                <a:lnTo>
                  <a:pt x="63150" y="59380"/>
                </a:lnTo>
                <a:lnTo>
                  <a:pt x="63140" y="59340"/>
                </a:lnTo>
                <a:lnTo>
                  <a:pt x="63110" y="59310"/>
                </a:lnTo>
                <a:lnTo>
                  <a:pt x="63110" y="59280"/>
                </a:lnTo>
                <a:lnTo>
                  <a:pt x="63110" y="59270"/>
                </a:lnTo>
                <a:lnTo>
                  <a:pt x="63140" y="59260"/>
                </a:lnTo>
                <a:lnTo>
                  <a:pt x="63150" y="59250"/>
                </a:lnTo>
                <a:lnTo>
                  <a:pt x="63160" y="59220"/>
                </a:lnTo>
                <a:lnTo>
                  <a:pt x="63180" y="59200"/>
                </a:lnTo>
                <a:lnTo>
                  <a:pt x="63180" y="59180"/>
                </a:lnTo>
                <a:lnTo>
                  <a:pt x="63160" y="59170"/>
                </a:lnTo>
                <a:lnTo>
                  <a:pt x="63110" y="59160"/>
                </a:lnTo>
                <a:lnTo>
                  <a:pt x="63040" y="59140"/>
                </a:lnTo>
                <a:lnTo>
                  <a:pt x="63000" y="59120"/>
                </a:lnTo>
                <a:lnTo>
                  <a:pt x="62960" y="59100"/>
                </a:lnTo>
                <a:lnTo>
                  <a:pt x="62940" y="59070"/>
                </a:lnTo>
                <a:lnTo>
                  <a:pt x="62930" y="59020"/>
                </a:lnTo>
                <a:lnTo>
                  <a:pt x="62950" y="59000"/>
                </a:lnTo>
                <a:lnTo>
                  <a:pt x="63000" y="59010"/>
                </a:lnTo>
                <a:lnTo>
                  <a:pt x="63050" y="59020"/>
                </a:lnTo>
                <a:lnTo>
                  <a:pt x="63090" y="58990"/>
                </a:lnTo>
                <a:lnTo>
                  <a:pt x="63120" y="58960"/>
                </a:lnTo>
                <a:lnTo>
                  <a:pt x="63160" y="58960"/>
                </a:lnTo>
                <a:lnTo>
                  <a:pt x="63210" y="58940"/>
                </a:lnTo>
                <a:lnTo>
                  <a:pt x="63240" y="58930"/>
                </a:lnTo>
                <a:lnTo>
                  <a:pt x="63280" y="58920"/>
                </a:lnTo>
                <a:lnTo>
                  <a:pt x="63300" y="58890"/>
                </a:lnTo>
                <a:lnTo>
                  <a:pt x="63350" y="58850"/>
                </a:lnTo>
                <a:lnTo>
                  <a:pt x="63360" y="58820"/>
                </a:lnTo>
                <a:lnTo>
                  <a:pt x="63360" y="58770"/>
                </a:lnTo>
                <a:lnTo>
                  <a:pt x="63370" y="58740"/>
                </a:lnTo>
                <a:lnTo>
                  <a:pt x="63390" y="58730"/>
                </a:lnTo>
                <a:lnTo>
                  <a:pt x="63440" y="58720"/>
                </a:lnTo>
                <a:lnTo>
                  <a:pt x="63480" y="58720"/>
                </a:lnTo>
                <a:lnTo>
                  <a:pt x="63560" y="58710"/>
                </a:lnTo>
                <a:lnTo>
                  <a:pt x="63580" y="58690"/>
                </a:lnTo>
                <a:lnTo>
                  <a:pt x="63610" y="58700"/>
                </a:lnTo>
                <a:lnTo>
                  <a:pt x="63620" y="58730"/>
                </a:lnTo>
                <a:lnTo>
                  <a:pt x="63640" y="58770"/>
                </a:lnTo>
                <a:lnTo>
                  <a:pt x="63650" y="58790"/>
                </a:lnTo>
                <a:lnTo>
                  <a:pt x="63670" y="58810"/>
                </a:lnTo>
                <a:lnTo>
                  <a:pt x="63700" y="58850"/>
                </a:lnTo>
                <a:lnTo>
                  <a:pt x="63730" y="58860"/>
                </a:lnTo>
                <a:lnTo>
                  <a:pt x="63780" y="58890"/>
                </a:lnTo>
                <a:lnTo>
                  <a:pt x="63810" y="58920"/>
                </a:lnTo>
                <a:lnTo>
                  <a:pt x="63850" y="58940"/>
                </a:lnTo>
                <a:lnTo>
                  <a:pt x="63880" y="58930"/>
                </a:lnTo>
                <a:lnTo>
                  <a:pt x="63920" y="58920"/>
                </a:lnTo>
                <a:lnTo>
                  <a:pt x="63970" y="58940"/>
                </a:lnTo>
                <a:lnTo>
                  <a:pt x="63990" y="58960"/>
                </a:lnTo>
                <a:lnTo>
                  <a:pt x="64020" y="58980"/>
                </a:lnTo>
                <a:lnTo>
                  <a:pt x="64060" y="59000"/>
                </a:lnTo>
                <a:lnTo>
                  <a:pt x="64100" y="59000"/>
                </a:lnTo>
                <a:lnTo>
                  <a:pt x="64150" y="58990"/>
                </a:lnTo>
                <a:lnTo>
                  <a:pt x="64160" y="58980"/>
                </a:lnTo>
                <a:lnTo>
                  <a:pt x="64190" y="58970"/>
                </a:lnTo>
                <a:lnTo>
                  <a:pt x="64230" y="58960"/>
                </a:lnTo>
                <a:lnTo>
                  <a:pt x="64260" y="58960"/>
                </a:lnTo>
                <a:lnTo>
                  <a:pt x="64300" y="58980"/>
                </a:lnTo>
                <a:lnTo>
                  <a:pt x="64340" y="59000"/>
                </a:lnTo>
                <a:lnTo>
                  <a:pt x="64400" y="58990"/>
                </a:lnTo>
                <a:lnTo>
                  <a:pt x="64410" y="58950"/>
                </a:lnTo>
                <a:lnTo>
                  <a:pt x="64420" y="58940"/>
                </a:lnTo>
                <a:lnTo>
                  <a:pt x="64440" y="58920"/>
                </a:lnTo>
                <a:lnTo>
                  <a:pt x="64460" y="58890"/>
                </a:lnTo>
                <a:lnTo>
                  <a:pt x="64470" y="58850"/>
                </a:lnTo>
                <a:lnTo>
                  <a:pt x="64500" y="58830"/>
                </a:lnTo>
                <a:lnTo>
                  <a:pt x="64530" y="58820"/>
                </a:lnTo>
                <a:lnTo>
                  <a:pt x="64560" y="58800"/>
                </a:lnTo>
                <a:lnTo>
                  <a:pt x="64630" y="58800"/>
                </a:lnTo>
                <a:lnTo>
                  <a:pt x="64630" y="58810"/>
                </a:lnTo>
                <a:lnTo>
                  <a:pt x="64650" y="58820"/>
                </a:lnTo>
                <a:lnTo>
                  <a:pt x="64690" y="58860"/>
                </a:lnTo>
                <a:lnTo>
                  <a:pt x="64710" y="58900"/>
                </a:lnTo>
                <a:lnTo>
                  <a:pt x="64710" y="58920"/>
                </a:lnTo>
                <a:lnTo>
                  <a:pt x="64710" y="58990"/>
                </a:lnTo>
                <a:lnTo>
                  <a:pt x="64690" y="59010"/>
                </a:lnTo>
                <a:lnTo>
                  <a:pt x="64690" y="59050"/>
                </a:lnTo>
                <a:lnTo>
                  <a:pt x="64690" y="59070"/>
                </a:lnTo>
                <a:lnTo>
                  <a:pt x="64740" y="59070"/>
                </a:lnTo>
                <a:lnTo>
                  <a:pt x="64770" y="59050"/>
                </a:lnTo>
                <a:lnTo>
                  <a:pt x="64810" y="59040"/>
                </a:lnTo>
                <a:lnTo>
                  <a:pt x="64820" y="59020"/>
                </a:lnTo>
                <a:lnTo>
                  <a:pt x="64850" y="59010"/>
                </a:lnTo>
                <a:lnTo>
                  <a:pt x="64900" y="59020"/>
                </a:lnTo>
                <a:lnTo>
                  <a:pt x="64950" y="59030"/>
                </a:lnTo>
                <a:lnTo>
                  <a:pt x="65000" y="59030"/>
                </a:lnTo>
                <a:lnTo>
                  <a:pt x="65060" y="59030"/>
                </a:lnTo>
                <a:lnTo>
                  <a:pt x="65080" y="58990"/>
                </a:lnTo>
                <a:lnTo>
                  <a:pt x="65160" y="59000"/>
                </a:lnTo>
                <a:lnTo>
                  <a:pt x="65200" y="58990"/>
                </a:lnTo>
                <a:lnTo>
                  <a:pt x="65250" y="58980"/>
                </a:lnTo>
                <a:lnTo>
                  <a:pt x="65280" y="58940"/>
                </a:lnTo>
                <a:lnTo>
                  <a:pt x="65300" y="58910"/>
                </a:lnTo>
                <a:lnTo>
                  <a:pt x="65330" y="58890"/>
                </a:lnTo>
                <a:lnTo>
                  <a:pt x="65370" y="58870"/>
                </a:lnTo>
                <a:lnTo>
                  <a:pt x="65400" y="58860"/>
                </a:lnTo>
                <a:lnTo>
                  <a:pt x="65450" y="58860"/>
                </a:lnTo>
                <a:lnTo>
                  <a:pt x="65470" y="58860"/>
                </a:lnTo>
                <a:lnTo>
                  <a:pt x="65490" y="58870"/>
                </a:lnTo>
                <a:lnTo>
                  <a:pt x="65530" y="58910"/>
                </a:lnTo>
                <a:lnTo>
                  <a:pt x="65570" y="58940"/>
                </a:lnTo>
                <a:lnTo>
                  <a:pt x="65590" y="58980"/>
                </a:lnTo>
                <a:lnTo>
                  <a:pt x="65610" y="59000"/>
                </a:lnTo>
                <a:lnTo>
                  <a:pt x="65630" y="58980"/>
                </a:lnTo>
                <a:lnTo>
                  <a:pt x="65670" y="58990"/>
                </a:lnTo>
                <a:lnTo>
                  <a:pt x="65700" y="59030"/>
                </a:lnTo>
                <a:lnTo>
                  <a:pt x="65710" y="59040"/>
                </a:lnTo>
                <a:lnTo>
                  <a:pt x="65730" y="59080"/>
                </a:lnTo>
                <a:lnTo>
                  <a:pt x="65710" y="59120"/>
                </a:lnTo>
                <a:lnTo>
                  <a:pt x="65660" y="59170"/>
                </a:lnTo>
                <a:lnTo>
                  <a:pt x="65660" y="59210"/>
                </a:lnTo>
                <a:lnTo>
                  <a:pt x="65690" y="59240"/>
                </a:lnTo>
                <a:lnTo>
                  <a:pt x="65710" y="59260"/>
                </a:lnTo>
                <a:lnTo>
                  <a:pt x="65720" y="59290"/>
                </a:lnTo>
                <a:lnTo>
                  <a:pt x="65710" y="59300"/>
                </a:lnTo>
                <a:lnTo>
                  <a:pt x="65710" y="59310"/>
                </a:lnTo>
                <a:lnTo>
                  <a:pt x="65700" y="59330"/>
                </a:lnTo>
                <a:lnTo>
                  <a:pt x="65670" y="59360"/>
                </a:lnTo>
                <a:lnTo>
                  <a:pt x="65610" y="59390"/>
                </a:lnTo>
                <a:lnTo>
                  <a:pt x="65550" y="59400"/>
                </a:lnTo>
                <a:lnTo>
                  <a:pt x="65500" y="59390"/>
                </a:lnTo>
                <a:lnTo>
                  <a:pt x="65480" y="59400"/>
                </a:lnTo>
                <a:lnTo>
                  <a:pt x="65440" y="59430"/>
                </a:lnTo>
                <a:lnTo>
                  <a:pt x="65410" y="59470"/>
                </a:lnTo>
                <a:lnTo>
                  <a:pt x="65370" y="59510"/>
                </a:lnTo>
                <a:lnTo>
                  <a:pt x="65350" y="59530"/>
                </a:lnTo>
                <a:lnTo>
                  <a:pt x="65320" y="59570"/>
                </a:lnTo>
                <a:lnTo>
                  <a:pt x="65250" y="59590"/>
                </a:lnTo>
                <a:lnTo>
                  <a:pt x="65240" y="59620"/>
                </a:lnTo>
                <a:lnTo>
                  <a:pt x="65230" y="59650"/>
                </a:lnTo>
                <a:lnTo>
                  <a:pt x="65240" y="59680"/>
                </a:lnTo>
                <a:lnTo>
                  <a:pt x="65250" y="59730"/>
                </a:lnTo>
                <a:lnTo>
                  <a:pt x="65250" y="59770"/>
                </a:lnTo>
                <a:lnTo>
                  <a:pt x="65210" y="59810"/>
                </a:lnTo>
                <a:lnTo>
                  <a:pt x="65170" y="59870"/>
                </a:lnTo>
                <a:lnTo>
                  <a:pt x="65150" y="59920"/>
                </a:lnTo>
                <a:lnTo>
                  <a:pt x="65120" y="59940"/>
                </a:lnTo>
                <a:lnTo>
                  <a:pt x="65070" y="59980"/>
                </a:lnTo>
                <a:lnTo>
                  <a:pt x="65030" y="60000"/>
                </a:lnTo>
                <a:lnTo>
                  <a:pt x="64980" y="60000"/>
                </a:lnTo>
                <a:lnTo>
                  <a:pt x="64940" y="60030"/>
                </a:lnTo>
                <a:lnTo>
                  <a:pt x="64910" y="60060"/>
                </a:lnTo>
                <a:lnTo>
                  <a:pt x="64900" y="60080"/>
                </a:lnTo>
                <a:lnTo>
                  <a:pt x="64900" y="60100"/>
                </a:lnTo>
                <a:lnTo>
                  <a:pt x="64930" y="60110"/>
                </a:lnTo>
                <a:lnTo>
                  <a:pt x="64940" y="60110"/>
                </a:lnTo>
                <a:lnTo>
                  <a:pt x="64990" y="60120"/>
                </a:lnTo>
                <a:lnTo>
                  <a:pt x="65020" y="60140"/>
                </a:lnTo>
                <a:lnTo>
                  <a:pt x="65050" y="60180"/>
                </a:lnTo>
                <a:lnTo>
                  <a:pt x="65070" y="60200"/>
                </a:lnTo>
                <a:lnTo>
                  <a:pt x="65120" y="60200"/>
                </a:lnTo>
                <a:lnTo>
                  <a:pt x="65130" y="60210"/>
                </a:lnTo>
                <a:lnTo>
                  <a:pt x="65180" y="60230"/>
                </a:lnTo>
                <a:lnTo>
                  <a:pt x="65200" y="60260"/>
                </a:lnTo>
                <a:lnTo>
                  <a:pt x="65200" y="60270"/>
                </a:lnTo>
                <a:lnTo>
                  <a:pt x="65210" y="60290"/>
                </a:lnTo>
                <a:lnTo>
                  <a:pt x="65240" y="60330"/>
                </a:lnTo>
                <a:lnTo>
                  <a:pt x="65250" y="60340"/>
                </a:lnTo>
                <a:lnTo>
                  <a:pt x="65280" y="60340"/>
                </a:lnTo>
                <a:lnTo>
                  <a:pt x="65330" y="60340"/>
                </a:lnTo>
                <a:lnTo>
                  <a:pt x="65350" y="60300"/>
                </a:lnTo>
                <a:lnTo>
                  <a:pt x="65400" y="60300"/>
                </a:lnTo>
                <a:lnTo>
                  <a:pt x="65430" y="60280"/>
                </a:lnTo>
                <a:lnTo>
                  <a:pt x="65460" y="60300"/>
                </a:lnTo>
                <a:lnTo>
                  <a:pt x="65490" y="60300"/>
                </a:lnTo>
                <a:lnTo>
                  <a:pt x="65520" y="60280"/>
                </a:lnTo>
                <a:lnTo>
                  <a:pt x="65540" y="60270"/>
                </a:lnTo>
                <a:lnTo>
                  <a:pt x="65550" y="60260"/>
                </a:lnTo>
                <a:lnTo>
                  <a:pt x="65560" y="60250"/>
                </a:lnTo>
                <a:lnTo>
                  <a:pt x="65600" y="60240"/>
                </a:lnTo>
                <a:lnTo>
                  <a:pt x="65620" y="60260"/>
                </a:lnTo>
                <a:lnTo>
                  <a:pt x="65650" y="60280"/>
                </a:lnTo>
                <a:lnTo>
                  <a:pt x="65670" y="60270"/>
                </a:lnTo>
                <a:lnTo>
                  <a:pt x="65690" y="60270"/>
                </a:lnTo>
                <a:lnTo>
                  <a:pt x="65700" y="60270"/>
                </a:lnTo>
                <a:lnTo>
                  <a:pt x="65720" y="60250"/>
                </a:lnTo>
                <a:lnTo>
                  <a:pt x="65740" y="60210"/>
                </a:lnTo>
                <a:lnTo>
                  <a:pt x="65780" y="60180"/>
                </a:lnTo>
                <a:lnTo>
                  <a:pt x="65830" y="60190"/>
                </a:lnTo>
                <a:lnTo>
                  <a:pt x="65850" y="60200"/>
                </a:lnTo>
                <a:lnTo>
                  <a:pt x="65870" y="60210"/>
                </a:lnTo>
                <a:lnTo>
                  <a:pt x="65890" y="60240"/>
                </a:lnTo>
                <a:lnTo>
                  <a:pt x="65910" y="60260"/>
                </a:lnTo>
                <a:lnTo>
                  <a:pt x="65950" y="60230"/>
                </a:lnTo>
                <a:lnTo>
                  <a:pt x="65960" y="60210"/>
                </a:lnTo>
                <a:lnTo>
                  <a:pt x="65970" y="60170"/>
                </a:lnTo>
                <a:lnTo>
                  <a:pt x="65970" y="60150"/>
                </a:lnTo>
                <a:lnTo>
                  <a:pt x="65990" y="60140"/>
                </a:lnTo>
                <a:lnTo>
                  <a:pt x="65990" y="60120"/>
                </a:lnTo>
                <a:lnTo>
                  <a:pt x="66000" y="60100"/>
                </a:lnTo>
                <a:lnTo>
                  <a:pt x="66040" y="60080"/>
                </a:lnTo>
                <a:lnTo>
                  <a:pt x="66100" y="60080"/>
                </a:lnTo>
                <a:lnTo>
                  <a:pt x="66140" y="60080"/>
                </a:lnTo>
                <a:lnTo>
                  <a:pt x="66170" y="60070"/>
                </a:lnTo>
                <a:lnTo>
                  <a:pt x="66180" y="60050"/>
                </a:lnTo>
                <a:lnTo>
                  <a:pt x="66190" y="60040"/>
                </a:lnTo>
                <a:lnTo>
                  <a:pt x="66210" y="60040"/>
                </a:lnTo>
                <a:lnTo>
                  <a:pt x="66250" y="60050"/>
                </a:lnTo>
                <a:lnTo>
                  <a:pt x="66280" y="60080"/>
                </a:lnTo>
                <a:lnTo>
                  <a:pt x="66320" y="60060"/>
                </a:lnTo>
                <a:lnTo>
                  <a:pt x="66340" y="60050"/>
                </a:lnTo>
                <a:lnTo>
                  <a:pt x="66380" y="60060"/>
                </a:lnTo>
                <a:lnTo>
                  <a:pt x="66400" y="60030"/>
                </a:lnTo>
                <a:lnTo>
                  <a:pt x="66410" y="60000"/>
                </a:lnTo>
                <a:lnTo>
                  <a:pt x="66420" y="60000"/>
                </a:lnTo>
                <a:lnTo>
                  <a:pt x="66460" y="59990"/>
                </a:lnTo>
                <a:lnTo>
                  <a:pt x="66490" y="59990"/>
                </a:lnTo>
                <a:lnTo>
                  <a:pt x="66520" y="59970"/>
                </a:lnTo>
                <a:lnTo>
                  <a:pt x="66550" y="59960"/>
                </a:lnTo>
                <a:lnTo>
                  <a:pt x="66560" y="59950"/>
                </a:lnTo>
                <a:lnTo>
                  <a:pt x="66600" y="59940"/>
                </a:lnTo>
                <a:lnTo>
                  <a:pt x="66620" y="59950"/>
                </a:lnTo>
                <a:lnTo>
                  <a:pt x="66660" y="59940"/>
                </a:lnTo>
                <a:lnTo>
                  <a:pt x="66690" y="59900"/>
                </a:lnTo>
                <a:lnTo>
                  <a:pt x="66690" y="59890"/>
                </a:lnTo>
                <a:lnTo>
                  <a:pt x="66730" y="59900"/>
                </a:lnTo>
                <a:lnTo>
                  <a:pt x="66780" y="59920"/>
                </a:lnTo>
                <a:lnTo>
                  <a:pt x="66840" y="59960"/>
                </a:lnTo>
                <a:lnTo>
                  <a:pt x="66840" y="59980"/>
                </a:lnTo>
                <a:lnTo>
                  <a:pt x="66930" y="60070"/>
                </a:lnTo>
                <a:lnTo>
                  <a:pt x="66960" y="60120"/>
                </a:lnTo>
                <a:lnTo>
                  <a:pt x="66990" y="60170"/>
                </a:lnTo>
                <a:lnTo>
                  <a:pt x="67130" y="60210"/>
                </a:lnTo>
                <a:lnTo>
                  <a:pt x="67250" y="60270"/>
                </a:lnTo>
                <a:lnTo>
                  <a:pt x="67260" y="60260"/>
                </a:lnTo>
                <a:lnTo>
                  <a:pt x="67290" y="60160"/>
                </a:lnTo>
                <a:lnTo>
                  <a:pt x="67280" y="60050"/>
                </a:lnTo>
                <a:lnTo>
                  <a:pt x="67230" y="59930"/>
                </a:lnTo>
                <a:lnTo>
                  <a:pt x="67280" y="59800"/>
                </a:lnTo>
                <a:lnTo>
                  <a:pt x="67340" y="59700"/>
                </a:lnTo>
                <a:lnTo>
                  <a:pt x="67430" y="59750"/>
                </a:lnTo>
                <a:lnTo>
                  <a:pt x="67450" y="59710"/>
                </a:lnTo>
                <a:lnTo>
                  <a:pt x="67480" y="59650"/>
                </a:lnTo>
                <a:lnTo>
                  <a:pt x="67590" y="59680"/>
                </a:lnTo>
                <a:lnTo>
                  <a:pt x="67670" y="59760"/>
                </a:lnTo>
                <a:lnTo>
                  <a:pt x="67740" y="59770"/>
                </a:lnTo>
                <a:lnTo>
                  <a:pt x="67800" y="59780"/>
                </a:lnTo>
                <a:lnTo>
                  <a:pt x="67900" y="59770"/>
                </a:lnTo>
                <a:lnTo>
                  <a:pt x="68000" y="59860"/>
                </a:lnTo>
                <a:lnTo>
                  <a:pt x="68100" y="59770"/>
                </a:lnTo>
                <a:lnTo>
                  <a:pt x="68120" y="59780"/>
                </a:lnTo>
                <a:lnTo>
                  <a:pt x="68200" y="59800"/>
                </a:lnTo>
                <a:lnTo>
                  <a:pt x="68210" y="59800"/>
                </a:lnTo>
                <a:lnTo>
                  <a:pt x="68150" y="59870"/>
                </a:lnTo>
                <a:lnTo>
                  <a:pt x="68180" y="59890"/>
                </a:lnTo>
                <a:lnTo>
                  <a:pt x="68240" y="59910"/>
                </a:lnTo>
                <a:lnTo>
                  <a:pt x="68320" y="59990"/>
                </a:lnTo>
                <a:lnTo>
                  <a:pt x="68360" y="60080"/>
                </a:lnTo>
                <a:lnTo>
                  <a:pt x="68410" y="60160"/>
                </a:lnTo>
                <a:lnTo>
                  <a:pt x="68430" y="60150"/>
                </a:lnTo>
                <a:lnTo>
                  <a:pt x="68500" y="60100"/>
                </a:lnTo>
                <a:lnTo>
                  <a:pt x="68600" y="60080"/>
                </a:lnTo>
                <a:lnTo>
                  <a:pt x="68710" y="60070"/>
                </a:lnTo>
                <a:lnTo>
                  <a:pt x="68830" y="60090"/>
                </a:lnTo>
                <a:lnTo>
                  <a:pt x="68760" y="60290"/>
                </a:lnTo>
                <a:lnTo>
                  <a:pt x="68860" y="60370"/>
                </a:lnTo>
                <a:lnTo>
                  <a:pt x="68910" y="60460"/>
                </a:lnTo>
                <a:lnTo>
                  <a:pt x="68930" y="60570"/>
                </a:lnTo>
                <a:lnTo>
                  <a:pt x="68950" y="60650"/>
                </a:lnTo>
                <a:lnTo>
                  <a:pt x="69020" y="60740"/>
                </a:lnTo>
                <a:lnTo>
                  <a:pt x="69050" y="60770"/>
                </a:lnTo>
                <a:lnTo>
                  <a:pt x="69060" y="60860"/>
                </a:lnTo>
                <a:lnTo>
                  <a:pt x="69060" y="60910"/>
                </a:lnTo>
                <a:lnTo>
                  <a:pt x="69000" y="61030"/>
                </a:lnTo>
                <a:lnTo>
                  <a:pt x="69060" y="61140"/>
                </a:lnTo>
                <a:lnTo>
                  <a:pt x="69050" y="61250"/>
                </a:lnTo>
                <a:lnTo>
                  <a:pt x="69120" y="61360"/>
                </a:lnTo>
                <a:lnTo>
                  <a:pt x="69150" y="61470"/>
                </a:lnTo>
                <a:lnTo>
                  <a:pt x="69210" y="61630"/>
                </a:lnTo>
                <a:lnTo>
                  <a:pt x="69310" y="61700"/>
                </a:lnTo>
                <a:lnTo>
                  <a:pt x="69380" y="61770"/>
                </a:lnTo>
                <a:lnTo>
                  <a:pt x="69340" y="61810"/>
                </a:lnTo>
                <a:lnTo>
                  <a:pt x="69300" y="61830"/>
                </a:lnTo>
                <a:lnTo>
                  <a:pt x="69260" y="61860"/>
                </a:lnTo>
                <a:lnTo>
                  <a:pt x="69260" y="61850"/>
                </a:lnTo>
                <a:lnTo>
                  <a:pt x="69270" y="61820"/>
                </a:lnTo>
                <a:lnTo>
                  <a:pt x="69260" y="61770"/>
                </a:lnTo>
                <a:lnTo>
                  <a:pt x="69230" y="61750"/>
                </a:lnTo>
                <a:lnTo>
                  <a:pt x="69220" y="61730"/>
                </a:lnTo>
                <a:lnTo>
                  <a:pt x="69210" y="61720"/>
                </a:lnTo>
                <a:lnTo>
                  <a:pt x="69200" y="61720"/>
                </a:lnTo>
                <a:lnTo>
                  <a:pt x="69190" y="61710"/>
                </a:lnTo>
                <a:lnTo>
                  <a:pt x="69170" y="61720"/>
                </a:lnTo>
                <a:lnTo>
                  <a:pt x="69170" y="61740"/>
                </a:lnTo>
                <a:lnTo>
                  <a:pt x="69160" y="61710"/>
                </a:lnTo>
                <a:lnTo>
                  <a:pt x="69150" y="61710"/>
                </a:lnTo>
                <a:lnTo>
                  <a:pt x="69150" y="61720"/>
                </a:lnTo>
                <a:lnTo>
                  <a:pt x="69160" y="61740"/>
                </a:lnTo>
                <a:lnTo>
                  <a:pt x="69170" y="61750"/>
                </a:lnTo>
                <a:lnTo>
                  <a:pt x="69150" y="61750"/>
                </a:lnTo>
                <a:lnTo>
                  <a:pt x="69140" y="61750"/>
                </a:lnTo>
                <a:lnTo>
                  <a:pt x="69130" y="61750"/>
                </a:lnTo>
                <a:lnTo>
                  <a:pt x="69120" y="61740"/>
                </a:lnTo>
                <a:lnTo>
                  <a:pt x="69110" y="61740"/>
                </a:lnTo>
                <a:lnTo>
                  <a:pt x="69100" y="61740"/>
                </a:lnTo>
                <a:lnTo>
                  <a:pt x="69090" y="61740"/>
                </a:lnTo>
                <a:lnTo>
                  <a:pt x="69080" y="61730"/>
                </a:lnTo>
                <a:lnTo>
                  <a:pt x="69080" y="61740"/>
                </a:lnTo>
                <a:lnTo>
                  <a:pt x="69080" y="61750"/>
                </a:lnTo>
                <a:lnTo>
                  <a:pt x="69070" y="61790"/>
                </a:lnTo>
                <a:lnTo>
                  <a:pt x="69060" y="61790"/>
                </a:lnTo>
                <a:lnTo>
                  <a:pt x="69050" y="61780"/>
                </a:lnTo>
                <a:lnTo>
                  <a:pt x="69040" y="61780"/>
                </a:lnTo>
                <a:lnTo>
                  <a:pt x="69030" y="61770"/>
                </a:lnTo>
                <a:lnTo>
                  <a:pt x="69020" y="61770"/>
                </a:lnTo>
                <a:lnTo>
                  <a:pt x="69020" y="61740"/>
                </a:lnTo>
                <a:lnTo>
                  <a:pt x="69040" y="61730"/>
                </a:lnTo>
                <a:lnTo>
                  <a:pt x="69050" y="61720"/>
                </a:lnTo>
                <a:lnTo>
                  <a:pt x="69060" y="61720"/>
                </a:lnTo>
                <a:lnTo>
                  <a:pt x="69060" y="61710"/>
                </a:lnTo>
                <a:lnTo>
                  <a:pt x="69050" y="61720"/>
                </a:lnTo>
                <a:lnTo>
                  <a:pt x="69040" y="61710"/>
                </a:lnTo>
                <a:lnTo>
                  <a:pt x="69030" y="61720"/>
                </a:lnTo>
                <a:lnTo>
                  <a:pt x="69010" y="61710"/>
                </a:lnTo>
                <a:lnTo>
                  <a:pt x="69000" y="61720"/>
                </a:lnTo>
                <a:lnTo>
                  <a:pt x="68990" y="61730"/>
                </a:lnTo>
                <a:lnTo>
                  <a:pt x="68990" y="61750"/>
                </a:lnTo>
                <a:lnTo>
                  <a:pt x="68990" y="61760"/>
                </a:lnTo>
                <a:lnTo>
                  <a:pt x="68980" y="61770"/>
                </a:lnTo>
                <a:lnTo>
                  <a:pt x="68970" y="61770"/>
                </a:lnTo>
                <a:lnTo>
                  <a:pt x="68960" y="61780"/>
                </a:lnTo>
                <a:lnTo>
                  <a:pt x="68950" y="61790"/>
                </a:lnTo>
                <a:lnTo>
                  <a:pt x="68940" y="61800"/>
                </a:lnTo>
                <a:lnTo>
                  <a:pt x="68940" y="61810"/>
                </a:lnTo>
                <a:lnTo>
                  <a:pt x="68950" y="61820"/>
                </a:lnTo>
                <a:lnTo>
                  <a:pt x="68950" y="61830"/>
                </a:lnTo>
                <a:lnTo>
                  <a:pt x="68930" y="61830"/>
                </a:lnTo>
                <a:lnTo>
                  <a:pt x="68930" y="61840"/>
                </a:lnTo>
                <a:lnTo>
                  <a:pt x="68950" y="61830"/>
                </a:lnTo>
                <a:lnTo>
                  <a:pt x="68960" y="61840"/>
                </a:lnTo>
                <a:lnTo>
                  <a:pt x="68950" y="61850"/>
                </a:lnTo>
                <a:lnTo>
                  <a:pt x="68960" y="61850"/>
                </a:lnTo>
                <a:lnTo>
                  <a:pt x="68960" y="61860"/>
                </a:lnTo>
                <a:lnTo>
                  <a:pt x="68960" y="61870"/>
                </a:lnTo>
                <a:lnTo>
                  <a:pt x="68960" y="61880"/>
                </a:lnTo>
                <a:lnTo>
                  <a:pt x="68950" y="61890"/>
                </a:lnTo>
                <a:lnTo>
                  <a:pt x="68960" y="61890"/>
                </a:lnTo>
                <a:lnTo>
                  <a:pt x="68960" y="61900"/>
                </a:lnTo>
                <a:lnTo>
                  <a:pt x="68940" y="61920"/>
                </a:lnTo>
                <a:lnTo>
                  <a:pt x="68930" y="61920"/>
                </a:lnTo>
                <a:lnTo>
                  <a:pt x="68930" y="61930"/>
                </a:lnTo>
                <a:lnTo>
                  <a:pt x="68910" y="61940"/>
                </a:lnTo>
                <a:lnTo>
                  <a:pt x="68920" y="61950"/>
                </a:lnTo>
                <a:lnTo>
                  <a:pt x="68910" y="61960"/>
                </a:lnTo>
                <a:lnTo>
                  <a:pt x="68900" y="61970"/>
                </a:lnTo>
                <a:lnTo>
                  <a:pt x="68910" y="61970"/>
                </a:lnTo>
                <a:lnTo>
                  <a:pt x="68920" y="61980"/>
                </a:lnTo>
                <a:lnTo>
                  <a:pt x="68900" y="61980"/>
                </a:lnTo>
                <a:lnTo>
                  <a:pt x="68920" y="61990"/>
                </a:lnTo>
                <a:lnTo>
                  <a:pt x="68920" y="62000"/>
                </a:lnTo>
                <a:lnTo>
                  <a:pt x="68910" y="62000"/>
                </a:lnTo>
                <a:lnTo>
                  <a:pt x="68920" y="62030"/>
                </a:lnTo>
                <a:lnTo>
                  <a:pt x="68930" y="62030"/>
                </a:lnTo>
                <a:lnTo>
                  <a:pt x="68920" y="62030"/>
                </a:lnTo>
                <a:lnTo>
                  <a:pt x="68910" y="62030"/>
                </a:lnTo>
                <a:lnTo>
                  <a:pt x="68900" y="62030"/>
                </a:lnTo>
                <a:lnTo>
                  <a:pt x="68900" y="62040"/>
                </a:lnTo>
                <a:lnTo>
                  <a:pt x="68900" y="62050"/>
                </a:lnTo>
                <a:lnTo>
                  <a:pt x="68910" y="62050"/>
                </a:lnTo>
                <a:lnTo>
                  <a:pt x="68900" y="62060"/>
                </a:lnTo>
                <a:lnTo>
                  <a:pt x="68870" y="62100"/>
                </a:lnTo>
                <a:lnTo>
                  <a:pt x="68860" y="62120"/>
                </a:lnTo>
                <a:lnTo>
                  <a:pt x="68850" y="62120"/>
                </a:lnTo>
                <a:lnTo>
                  <a:pt x="68840" y="62140"/>
                </a:lnTo>
                <a:lnTo>
                  <a:pt x="68840" y="62150"/>
                </a:lnTo>
                <a:lnTo>
                  <a:pt x="68840" y="62160"/>
                </a:lnTo>
                <a:lnTo>
                  <a:pt x="68830" y="62170"/>
                </a:lnTo>
                <a:lnTo>
                  <a:pt x="68820" y="62170"/>
                </a:lnTo>
                <a:lnTo>
                  <a:pt x="68810" y="62180"/>
                </a:lnTo>
                <a:lnTo>
                  <a:pt x="68790" y="62210"/>
                </a:lnTo>
                <a:lnTo>
                  <a:pt x="68780" y="62210"/>
                </a:lnTo>
                <a:lnTo>
                  <a:pt x="68760" y="62210"/>
                </a:lnTo>
                <a:lnTo>
                  <a:pt x="68740" y="62180"/>
                </a:lnTo>
                <a:lnTo>
                  <a:pt x="68730" y="62190"/>
                </a:lnTo>
                <a:lnTo>
                  <a:pt x="68720" y="62190"/>
                </a:lnTo>
                <a:lnTo>
                  <a:pt x="68710" y="62190"/>
                </a:lnTo>
                <a:lnTo>
                  <a:pt x="68700" y="62190"/>
                </a:lnTo>
                <a:lnTo>
                  <a:pt x="68680" y="62210"/>
                </a:lnTo>
                <a:lnTo>
                  <a:pt x="68640" y="62170"/>
                </a:lnTo>
                <a:lnTo>
                  <a:pt x="68580" y="62180"/>
                </a:lnTo>
                <a:lnTo>
                  <a:pt x="68540" y="62170"/>
                </a:lnTo>
                <a:lnTo>
                  <a:pt x="68520" y="62150"/>
                </a:lnTo>
                <a:lnTo>
                  <a:pt x="68500" y="62120"/>
                </a:lnTo>
                <a:lnTo>
                  <a:pt x="68480" y="62110"/>
                </a:lnTo>
                <a:lnTo>
                  <a:pt x="68460" y="62100"/>
                </a:lnTo>
                <a:lnTo>
                  <a:pt x="68450" y="62090"/>
                </a:lnTo>
                <a:lnTo>
                  <a:pt x="68450" y="62100"/>
                </a:lnTo>
                <a:lnTo>
                  <a:pt x="68440" y="62090"/>
                </a:lnTo>
                <a:lnTo>
                  <a:pt x="68430" y="62100"/>
                </a:lnTo>
                <a:lnTo>
                  <a:pt x="68430" y="62110"/>
                </a:lnTo>
                <a:lnTo>
                  <a:pt x="68430" y="62140"/>
                </a:lnTo>
                <a:lnTo>
                  <a:pt x="68430" y="62150"/>
                </a:lnTo>
                <a:lnTo>
                  <a:pt x="68430" y="62180"/>
                </a:lnTo>
                <a:lnTo>
                  <a:pt x="68440" y="62210"/>
                </a:lnTo>
                <a:lnTo>
                  <a:pt x="68440" y="62220"/>
                </a:lnTo>
                <a:lnTo>
                  <a:pt x="68450" y="62230"/>
                </a:lnTo>
                <a:lnTo>
                  <a:pt x="68480" y="62240"/>
                </a:lnTo>
                <a:lnTo>
                  <a:pt x="68490" y="62240"/>
                </a:lnTo>
                <a:lnTo>
                  <a:pt x="68500" y="62240"/>
                </a:lnTo>
                <a:lnTo>
                  <a:pt x="68510" y="62250"/>
                </a:lnTo>
                <a:lnTo>
                  <a:pt x="68520" y="62260"/>
                </a:lnTo>
                <a:lnTo>
                  <a:pt x="68520" y="62290"/>
                </a:lnTo>
                <a:lnTo>
                  <a:pt x="68530" y="62280"/>
                </a:lnTo>
                <a:lnTo>
                  <a:pt x="68540" y="62280"/>
                </a:lnTo>
                <a:lnTo>
                  <a:pt x="68550" y="62270"/>
                </a:lnTo>
                <a:lnTo>
                  <a:pt x="68570" y="62270"/>
                </a:lnTo>
                <a:lnTo>
                  <a:pt x="68580" y="62270"/>
                </a:lnTo>
                <a:lnTo>
                  <a:pt x="68590" y="62270"/>
                </a:lnTo>
                <a:lnTo>
                  <a:pt x="68600" y="62260"/>
                </a:lnTo>
                <a:lnTo>
                  <a:pt x="68600" y="62250"/>
                </a:lnTo>
                <a:lnTo>
                  <a:pt x="68610" y="62240"/>
                </a:lnTo>
                <a:lnTo>
                  <a:pt x="68630" y="62230"/>
                </a:lnTo>
                <a:lnTo>
                  <a:pt x="68640" y="62230"/>
                </a:lnTo>
                <a:lnTo>
                  <a:pt x="68650" y="62230"/>
                </a:lnTo>
                <a:lnTo>
                  <a:pt x="68660" y="62240"/>
                </a:lnTo>
                <a:lnTo>
                  <a:pt x="68660" y="62250"/>
                </a:lnTo>
                <a:lnTo>
                  <a:pt x="68670" y="62260"/>
                </a:lnTo>
                <a:lnTo>
                  <a:pt x="68690" y="62260"/>
                </a:lnTo>
                <a:lnTo>
                  <a:pt x="68710" y="62270"/>
                </a:lnTo>
                <a:lnTo>
                  <a:pt x="68720" y="62270"/>
                </a:lnTo>
                <a:lnTo>
                  <a:pt x="68720" y="62250"/>
                </a:lnTo>
                <a:lnTo>
                  <a:pt x="68730" y="62250"/>
                </a:lnTo>
                <a:lnTo>
                  <a:pt x="68750" y="62260"/>
                </a:lnTo>
                <a:lnTo>
                  <a:pt x="68760" y="62270"/>
                </a:lnTo>
                <a:lnTo>
                  <a:pt x="68760" y="62280"/>
                </a:lnTo>
                <a:lnTo>
                  <a:pt x="68770" y="62300"/>
                </a:lnTo>
                <a:lnTo>
                  <a:pt x="68780" y="62320"/>
                </a:lnTo>
                <a:lnTo>
                  <a:pt x="68780" y="62370"/>
                </a:lnTo>
                <a:lnTo>
                  <a:pt x="68790" y="62400"/>
                </a:lnTo>
                <a:lnTo>
                  <a:pt x="68800" y="62400"/>
                </a:lnTo>
                <a:lnTo>
                  <a:pt x="68810" y="62390"/>
                </a:lnTo>
                <a:lnTo>
                  <a:pt x="68820" y="62390"/>
                </a:lnTo>
                <a:lnTo>
                  <a:pt x="68820" y="62380"/>
                </a:lnTo>
                <a:lnTo>
                  <a:pt x="68830" y="62390"/>
                </a:lnTo>
                <a:lnTo>
                  <a:pt x="68830" y="62400"/>
                </a:lnTo>
                <a:lnTo>
                  <a:pt x="68830" y="62410"/>
                </a:lnTo>
                <a:lnTo>
                  <a:pt x="68820" y="62430"/>
                </a:lnTo>
                <a:lnTo>
                  <a:pt x="68790" y="62420"/>
                </a:lnTo>
                <a:lnTo>
                  <a:pt x="68780" y="62410"/>
                </a:lnTo>
                <a:lnTo>
                  <a:pt x="68760" y="62400"/>
                </a:lnTo>
                <a:lnTo>
                  <a:pt x="68770" y="62370"/>
                </a:lnTo>
                <a:lnTo>
                  <a:pt x="68760" y="62340"/>
                </a:lnTo>
                <a:lnTo>
                  <a:pt x="68730" y="62330"/>
                </a:lnTo>
                <a:lnTo>
                  <a:pt x="68680" y="62320"/>
                </a:lnTo>
                <a:lnTo>
                  <a:pt x="68710" y="62330"/>
                </a:lnTo>
                <a:lnTo>
                  <a:pt x="68730" y="62350"/>
                </a:lnTo>
                <a:lnTo>
                  <a:pt x="68740" y="62380"/>
                </a:lnTo>
                <a:lnTo>
                  <a:pt x="68720" y="62380"/>
                </a:lnTo>
                <a:lnTo>
                  <a:pt x="68700" y="62390"/>
                </a:lnTo>
                <a:lnTo>
                  <a:pt x="68660" y="62400"/>
                </a:lnTo>
                <a:lnTo>
                  <a:pt x="68650" y="62420"/>
                </a:lnTo>
                <a:lnTo>
                  <a:pt x="68630" y="62430"/>
                </a:lnTo>
                <a:lnTo>
                  <a:pt x="68620" y="62450"/>
                </a:lnTo>
                <a:lnTo>
                  <a:pt x="68620" y="62470"/>
                </a:lnTo>
                <a:lnTo>
                  <a:pt x="68610" y="62480"/>
                </a:lnTo>
                <a:lnTo>
                  <a:pt x="68600" y="62490"/>
                </a:lnTo>
                <a:lnTo>
                  <a:pt x="68600" y="62500"/>
                </a:lnTo>
                <a:lnTo>
                  <a:pt x="68590" y="62490"/>
                </a:lnTo>
                <a:lnTo>
                  <a:pt x="68570" y="62480"/>
                </a:lnTo>
                <a:lnTo>
                  <a:pt x="68570" y="62460"/>
                </a:lnTo>
                <a:lnTo>
                  <a:pt x="68570" y="62430"/>
                </a:lnTo>
                <a:lnTo>
                  <a:pt x="68560" y="62400"/>
                </a:lnTo>
                <a:lnTo>
                  <a:pt x="68530" y="62370"/>
                </a:lnTo>
                <a:lnTo>
                  <a:pt x="68500" y="62370"/>
                </a:lnTo>
                <a:lnTo>
                  <a:pt x="68450" y="62360"/>
                </a:lnTo>
                <a:lnTo>
                  <a:pt x="68390" y="62350"/>
                </a:lnTo>
                <a:lnTo>
                  <a:pt x="68400" y="62360"/>
                </a:lnTo>
                <a:lnTo>
                  <a:pt x="68410" y="62390"/>
                </a:lnTo>
                <a:lnTo>
                  <a:pt x="68410" y="62410"/>
                </a:lnTo>
                <a:lnTo>
                  <a:pt x="68430" y="62440"/>
                </a:lnTo>
                <a:lnTo>
                  <a:pt x="68470" y="62440"/>
                </a:lnTo>
                <a:lnTo>
                  <a:pt x="68500" y="62440"/>
                </a:lnTo>
                <a:lnTo>
                  <a:pt x="68540" y="62450"/>
                </a:lnTo>
                <a:lnTo>
                  <a:pt x="68530" y="62470"/>
                </a:lnTo>
                <a:lnTo>
                  <a:pt x="68530" y="62460"/>
                </a:lnTo>
                <a:lnTo>
                  <a:pt x="68530" y="62470"/>
                </a:lnTo>
                <a:lnTo>
                  <a:pt x="68500" y="62480"/>
                </a:lnTo>
                <a:lnTo>
                  <a:pt x="68490" y="62490"/>
                </a:lnTo>
                <a:lnTo>
                  <a:pt x="68450" y="62540"/>
                </a:lnTo>
                <a:lnTo>
                  <a:pt x="68430" y="62570"/>
                </a:lnTo>
                <a:lnTo>
                  <a:pt x="68430" y="62600"/>
                </a:lnTo>
                <a:lnTo>
                  <a:pt x="68430" y="62610"/>
                </a:lnTo>
                <a:lnTo>
                  <a:pt x="68440" y="62620"/>
                </a:lnTo>
                <a:lnTo>
                  <a:pt x="68450" y="62630"/>
                </a:lnTo>
                <a:lnTo>
                  <a:pt x="68460" y="62640"/>
                </a:lnTo>
                <a:lnTo>
                  <a:pt x="68450" y="62650"/>
                </a:lnTo>
                <a:lnTo>
                  <a:pt x="68440" y="62680"/>
                </a:lnTo>
                <a:lnTo>
                  <a:pt x="68450" y="62700"/>
                </a:lnTo>
                <a:lnTo>
                  <a:pt x="68460" y="62720"/>
                </a:lnTo>
                <a:lnTo>
                  <a:pt x="68460" y="62740"/>
                </a:lnTo>
                <a:lnTo>
                  <a:pt x="68470" y="62740"/>
                </a:lnTo>
                <a:lnTo>
                  <a:pt x="68440" y="62780"/>
                </a:lnTo>
                <a:lnTo>
                  <a:pt x="68440" y="62770"/>
                </a:lnTo>
                <a:lnTo>
                  <a:pt x="68430" y="62770"/>
                </a:lnTo>
                <a:lnTo>
                  <a:pt x="68420" y="62770"/>
                </a:lnTo>
                <a:lnTo>
                  <a:pt x="68400" y="62770"/>
                </a:lnTo>
                <a:lnTo>
                  <a:pt x="68390" y="62810"/>
                </a:lnTo>
                <a:lnTo>
                  <a:pt x="68370" y="62840"/>
                </a:lnTo>
                <a:lnTo>
                  <a:pt x="68350" y="62860"/>
                </a:lnTo>
                <a:lnTo>
                  <a:pt x="68330" y="62870"/>
                </a:lnTo>
                <a:lnTo>
                  <a:pt x="68310" y="62860"/>
                </a:lnTo>
                <a:lnTo>
                  <a:pt x="68300" y="62870"/>
                </a:lnTo>
                <a:lnTo>
                  <a:pt x="68250" y="62880"/>
                </a:lnTo>
                <a:lnTo>
                  <a:pt x="68240" y="62880"/>
                </a:lnTo>
                <a:lnTo>
                  <a:pt x="68190" y="62890"/>
                </a:lnTo>
                <a:lnTo>
                  <a:pt x="68170" y="62880"/>
                </a:lnTo>
                <a:lnTo>
                  <a:pt x="68160" y="62880"/>
                </a:lnTo>
                <a:lnTo>
                  <a:pt x="68130" y="62860"/>
                </a:lnTo>
                <a:lnTo>
                  <a:pt x="68120" y="62850"/>
                </a:lnTo>
                <a:lnTo>
                  <a:pt x="68110" y="62840"/>
                </a:lnTo>
                <a:lnTo>
                  <a:pt x="68100" y="62840"/>
                </a:lnTo>
                <a:lnTo>
                  <a:pt x="68090" y="62830"/>
                </a:lnTo>
                <a:lnTo>
                  <a:pt x="68060" y="62810"/>
                </a:lnTo>
                <a:lnTo>
                  <a:pt x="68040" y="62840"/>
                </a:lnTo>
                <a:lnTo>
                  <a:pt x="68050" y="62850"/>
                </a:lnTo>
                <a:lnTo>
                  <a:pt x="68040" y="62860"/>
                </a:lnTo>
                <a:lnTo>
                  <a:pt x="68020" y="62850"/>
                </a:lnTo>
                <a:lnTo>
                  <a:pt x="67980" y="62890"/>
                </a:lnTo>
                <a:lnTo>
                  <a:pt x="67970" y="62900"/>
                </a:lnTo>
                <a:lnTo>
                  <a:pt x="67960" y="62920"/>
                </a:lnTo>
                <a:lnTo>
                  <a:pt x="67940" y="62930"/>
                </a:lnTo>
                <a:lnTo>
                  <a:pt x="67930" y="62950"/>
                </a:lnTo>
                <a:lnTo>
                  <a:pt x="67920" y="62960"/>
                </a:lnTo>
                <a:lnTo>
                  <a:pt x="67900" y="62990"/>
                </a:lnTo>
                <a:lnTo>
                  <a:pt x="67870" y="63020"/>
                </a:lnTo>
                <a:lnTo>
                  <a:pt x="67860" y="63020"/>
                </a:lnTo>
                <a:lnTo>
                  <a:pt x="67860" y="63030"/>
                </a:lnTo>
                <a:lnTo>
                  <a:pt x="67850" y="63030"/>
                </a:lnTo>
                <a:lnTo>
                  <a:pt x="67830" y="63040"/>
                </a:lnTo>
                <a:lnTo>
                  <a:pt x="67820" y="63050"/>
                </a:lnTo>
                <a:lnTo>
                  <a:pt x="67810" y="63050"/>
                </a:lnTo>
                <a:lnTo>
                  <a:pt x="67800" y="63050"/>
                </a:lnTo>
                <a:lnTo>
                  <a:pt x="67790" y="63060"/>
                </a:lnTo>
                <a:lnTo>
                  <a:pt x="67780" y="63060"/>
                </a:lnTo>
                <a:lnTo>
                  <a:pt x="67770" y="63060"/>
                </a:lnTo>
                <a:lnTo>
                  <a:pt x="67760" y="63030"/>
                </a:lnTo>
                <a:lnTo>
                  <a:pt x="67770" y="63010"/>
                </a:lnTo>
                <a:lnTo>
                  <a:pt x="67780" y="62970"/>
                </a:lnTo>
                <a:lnTo>
                  <a:pt x="67810" y="62980"/>
                </a:lnTo>
                <a:lnTo>
                  <a:pt x="67830" y="62950"/>
                </a:lnTo>
                <a:lnTo>
                  <a:pt x="67820" y="62940"/>
                </a:lnTo>
                <a:lnTo>
                  <a:pt x="67790" y="62940"/>
                </a:lnTo>
                <a:lnTo>
                  <a:pt x="67760" y="62920"/>
                </a:lnTo>
                <a:lnTo>
                  <a:pt x="67720" y="62900"/>
                </a:lnTo>
                <a:lnTo>
                  <a:pt x="67690" y="62890"/>
                </a:lnTo>
                <a:lnTo>
                  <a:pt x="67670" y="62890"/>
                </a:lnTo>
                <a:lnTo>
                  <a:pt x="67710" y="62930"/>
                </a:lnTo>
                <a:lnTo>
                  <a:pt x="67730" y="62940"/>
                </a:lnTo>
                <a:lnTo>
                  <a:pt x="67750" y="62950"/>
                </a:lnTo>
                <a:lnTo>
                  <a:pt x="67750" y="62980"/>
                </a:lnTo>
                <a:lnTo>
                  <a:pt x="67730" y="62980"/>
                </a:lnTo>
                <a:lnTo>
                  <a:pt x="67690" y="62980"/>
                </a:lnTo>
                <a:lnTo>
                  <a:pt x="67710" y="63010"/>
                </a:lnTo>
                <a:lnTo>
                  <a:pt x="67720" y="63020"/>
                </a:lnTo>
                <a:lnTo>
                  <a:pt x="67680" y="63030"/>
                </a:lnTo>
                <a:lnTo>
                  <a:pt x="67670" y="63030"/>
                </a:lnTo>
                <a:lnTo>
                  <a:pt x="67640" y="63040"/>
                </a:lnTo>
                <a:lnTo>
                  <a:pt x="67630" y="63050"/>
                </a:lnTo>
                <a:lnTo>
                  <a:pt x="67620" y="63050"/>
                </a:lnTo>
                <a:lnTo>
                  <a:pt x="67610" y="63060"/>
                </a:lnTo>
                <a:lnTo>
                  <a:pt x="67600" y="63060"/>
                </a:lnTo>
                <a:lnTo>
                  <a:pt x="67590" y="63060"/>
                </a:lnTo>
                <a:lnTo>
                  <a:pt x="67590" y="63050"/>
                </a:lnTo>
                <a:lnTo>
                  <a:pt x="67580" y="63050"/>
                </a:lnTo>
                <a:lnTo>
                  <a:pt x="67560" y="63040"/>
                </a:lnTo>
                <a:lnTo>
                  <a:pt x="67560" y="63050"/>
                </a:lnTo>
                <a:lnTo>
                  <a:pt x="67570" y="63050"/>
                </a:lnTo>
                <a:lnTo>
                  <a:pt x="67550" y="63090"/>
                </a:lnTo>
                <a:lnTo>
                  <a:pt x="67540" y="63090"/>
                </a:lnTo>
                <a:lnTo>
                  <a:pt x="67530" y="63090"/>
                </a:lnTo>
                <a:lnTo>
                  <a:pt x="67520" y="63100"/>
                </a:lnTo>
                <a:lnTo>
                  <a:pt x="67510" y="63100"/>
                </a:lnTo>
                <a:lnTo>
                  <a:pt x="67480" y="63100"/>
                </a:lnTo>
                <a:lnTo>
                  <a:pt x="67460" y="63100"/>
                </a:lnTo>
                <a:lnTo>
                  <a:pt x="67430" y="63120"/>
                </a:lnTo>
                <a:lnTo>
                  <a:pt x="67410" y="63140"/>
                </a:lnTo>
                <a:lnTo>
                  <a:pt x="67390" y="63160"/>
                </a:lnTo>
                <a:lnTo>
                  <a:pt x="67360" y="63170"/>
                </a:lnTo>
                <a:lnTo>
                  <a:pt x="67340" y="63180"/>
                </a:lnTo>
                <a:lnTo>
                  <a:pt x="67340" y="63170"/>
                </a:lnTo>
                <a:lnTo>
                  <a:pt x="67340" y="63160"/>
                </a:lnTo>
                <a:lnTo>
                  <a:pt x="67340" y="63130"/>
                </a:lnTo>
                <a:lnTo>
                  <a:pt x="67340" y="63120"/>
                </a:lnTo>
                <a:lnTo>
                  <a:pt x="67340" y="63110"/>
                </a:lnTo>
                <a:lnTo>
                  <a:pt x="67330" y="63100"/>
                </a:lnTo>
                <a:lnTo>
                  <a:pt x="67330" y="63090"/>
                </a:lnTo>
                <a:lnTo>
                  <a:pt x="67340" y="63100"/>
                </a:lnTo>
                <a:lnTo>
                  <a:pt x="67350" y="63110"/>
                </a:lnTo>
                <a:lnTo>
                  <a:pt x="67360" y="63140"/>
                </a:lnTo>
                <a:lnTo>
                  <a:pt x="67360" y="63100"/>
                </a:lnTo>
                <a:lnTo>
                  <a:pt x="67350" y="63080"/>
                </a:lnTo>
                <a:lnTo>
                  <a:pt x="67340" y="63060"/>
                </a:lnTo>
                <a:lnTo>
                  <a:pt x="67310" y="63060"/>
                </a:lnTo>
                <a:lnTo>
                  <a:pt x="67300" y="63050"/>
                </a:lnTo>
                <a:lnTo>
                  <a:pt x="67290" y="63040"/>
                </a:lnTo>
                <a:lnTo>
                  <a:pt x="67270" y="63030"/>
                </a:lnTo>
                <a:lnTo>
                  <a:pt x="67240" y="63020"/>
                </a:lnTo>
                <a:lnTo>
                  <a:pt x="67190" y="63020"/>
                </a:lnTo>
                <a:lnTo>
                  <a:pt x="67190" y="63010"/>
                </a:lnTo>
                <a:lnTo>
                  <a:pt x="67190" y="63000"/>
                </a:lnTo>
                <a:lnTo>
                  <a:pt x="67190" y="62990"/>
                </a:lnTo>
                <a:lnTo>
                  <a:pt x="67180" y="62980"/>
                </a:lnTo>
                <a:lnTo>
                  <a:pt x="67180" y="62970"/>
                </a:lnTo>
                <a:lnTo>
                  <a:pt x="67160" y="62970"/>
                </a:lnTo>
                <a:lnTo>
                  <a:pt x="67130" y="62980"/>
                </a:lnTo>
                <a:lnTo>
                  <a:pt x="67170" y="62920"/>
                </a:lnTo>
                <a:lnTo>
                  <a:pt x="67200" y="62920"/>
                </a:lnTo>
                <a:lnTo>
                  <a:pt x="67220" y="62910"/>
                </a:lnTo>
                <a:lnTo>
                  <a:pt x="67240" y="62890"/>
                </a:lnTo>
                <a:lnTo>
                  <a:pt x="67160" y="62890"/>
                </a:lnTo>
                <a:lnTo>
                  <a:pt x="67100" y="62960"/>
                </a:lnTo>
                <a:lnTo>
                  <a:pt x="66940" y="63010"/>
                </a:lnTo>
                <a:lnTo>
                  <a:pt x="66930" y="62990"/>
                </a:lnTo>
                <a:lnTo>
                  <a:pt x="66980" y="62940"/>
                </a:lnTo>
                <a:lnTo>
                  <a:pt x="66920" y="62950"/>
                </a:lnTo>
                <a:lnTo>
                  <a:pt x="66910" y="62960"/>
                </a:lnTo>
                <a:lnTo>
                  <a:pt x="66920" y="63000"/>
                </a:lnTo>
                <a:lnTo>
                  <a:pt x="66930" y="63040"/>
                </a:lnTo>
                <a:lnTo>
                  <a:pt x="66940" y="63060"/>
                </a:lnTo>
                <a:lnTo>
                  <a:pt x="67040" y="63010"/>
                </a:lnTo>
                <a:lnTo>
                  <a:pt x="67030" y="63020"/>
                </a:lnTo>
                <a:lnTo>
                  <a:pt x="67020" y="63030"/>
                </a:lnTo>
                <a:lnTo>
                  <a:pt x="67000" y="63040"/>
                </a:lnTo>
                <a:lnTo>
                  <a:pt x="67000" y="63050"/>
                </a:lnTo>
                <a:lnTo>
                  <a:pt x="66990" y="63050"/>
                </a:lnTo>
                <a:lnTo>
                  <a:pt x="66980" y="63070"/>
                </a:lnTo>
                <a:lnTo>
                  <a:pt x="66980" y="63080"/>
                </a:lnTo>
                <a:lnTo>
                  <a:pt x="66970" y="63100"/>
                </a:lnTo>
                <a:lnTo>
                  <a:pt x="66960" y="63120"/>
                </a:lnTo>
                <a:lnTo>
                  <a:pt x="66950" y="63130"/>
                </a:lnTo>
                <a:lnTo>
                  <a:pt x="66940" y="63140"/>
                </a:lnTo>
                <a:lnTo>
                  <a:pt x="66930" y="63150"/>
                </a:lnTo>
                <a:lnTo>
                  <a:pt x="66910" y="63170"/>
                </a:lnTo>
                <a:lnTo>
                  <a:pt x="66910" y="63190"/>
                </a:lnTo>
                <a:lnTo>
                  <a:pt x="66930" y="63200"/>
                </a:lnTo>
                <a:lnTo>
                  <a:pt x="66930" y="63210"/>
                </a:lnTo>
                <a:lnTo>
                  <a:pt x="66960" y="63240"/>
                </a:lnTo>
                <a:lnTo>
                  <a:pt x="66970" y="63250"/>
                </a:lnTo>
                <a:lnTo>
                  <a:pt x="66980" y="63250"/>
                </a:lnTo>
                <a:lnTo>
                  <a:pt x="66990" y="63230"/>
                </a:lnTo>
                <a:lnTo>
                  <a:pt x="67000" y="63220"/>
                </a:lnTo>
                <a:lnTo>
                  <a:pt x="66990" y="63200"/>
                </a:lnTo>
                <a:lnTo>
                  <a:pt x="66980" y="63190"/>
                </a:lnTo>
                <a:lnTo>
                  <a:pt x="66970" y="63190"/>
                </a:lnTo>
                <a:lnTo>
                  <a:pt x="67000" y="63190"/>
                </a:lnTo>
                <a:lnTo>
                  <a:pt x="67010" y="63190"/>
                </a:lnTo>
                <a:lnTo>
                  <a:pt x="67020" y="63190"/>
                </a:lnTo>
                <a:lnTo>
                  <a:pt x="67030" y="63190"/>
                </a:lnTo>
                <a:lnTo>
                  <a:pt x="67010" y="63220"/>
                </a:lnTo>
                <a:lnTo>
                  <a:pt x="67000" y="63230"/>
                </a:lnTo>
                <a:lnTo>
                  <a:pt x="66990" y="63240"/>
                </a:lnTo>
                <a:lnTo>
                  <a:pt x="66990" y="63250"/>
                </a:lnTo>
                <a:lnTo>
                  <a:pt x="66980" y="63270"/>
                </a:lnTo>
                <a:lnTo>
                  <a:pt x="66980" y="63280"/>
                </a:lnTo>
                <a:lnTo>
                  <a:pt x="66990" y="63290"/>
                </a:lnTo>
                <a:lnTo>
                  <a:pt x="66990" y="63300"/>
                </a:lnTo>
                <a:lnTo>
                  <a:pt x="66990" y="63330"/>
                </a:lnTo>
                <a:lnTo>
                  <a:pt x="66980" y="63330"/>
                </a:lnTo>
                <a:lnTo>
                  <a:pt x="66980" y="63320"/>
                </a:lnTo>
                <a:lnTo>
                  <a:pt x="66970" y="63310"/>
                </a:lnTo>
                <a:lnTo>
                  <a:pt x="66960" y="63310"/>
                </a:lnTo>
                <a:lnTo>
                  <a:pt x="66950" y="63320"/>
                </a:lnTo>
                <a:lnTo>
                  <a:pt x="66930" y="63310"/>
                </a:lnTo>
                <a:lnTo>
                  <a:pt x="66920" y="63300"/>
                </a:lnTo>
                <a:lnTo>
                  <a:pt x="66910" y="63290"/>
                </a:lnTo>
                <a:lnTo>
                  <a:pt x="66900" y="63290"/>
                </a:lnTo>
                <a:lnTo>
                  <a:pt x="66890" y="63290"/>
                </a:lnTo>
                <a:lnTo>
                  <a:pt x="66880" y="63290"/>
                </a:lnTo>
                <a:lnTo>
                  <a:pt x="66850" y="63260"/>
                </a:lnTo>
                <a:lnTo>
                  <a:pt x="66820" y="63260"/>
                </a:lnTo>
                <a:lnTo>
                  <a:pt x="66810" y="63270"/>
                </a:lnTo>
                <a:lnTo>
                  <a:pt x="66800" y="63270"/>
                </a:lnTo>
                <a:lnTo>
                  <a:pt x="66790" y="63270"/>
                </a:lnTo>
                <a:lnTo>
                  <a:pt x="66780" y="63280"/>
                </a:lnTo>
                <a:lnTo>
                  <a:pt x="66780" y="63290"/>
                </a:lnTo>
                <a:lnTo>
                  <a:pt x="66760" y="63280"/>
                </a:lnTo>
                <a:lnTo>
                  <a:pt x="66750" y="63280"/>
                </a:lnTo>
                <a:lnTo>
                  <a:pt x="66740" y="63280"/>
                </a:lnTo>
                <a:lnTo>
                  <a:pt x="66720" y="63280"/>
                </a:lnTo>
                <a:lnTo>
                  <a:pt x="66710" y="63280"/>
                </a:lnTo>
                <a:lnTo>
                  <a:pt x="66710" y="63270"/>
                </a:lnTo>
                <a:lnTo>
                  <a:pt x="66700" y="63270"/>
                </a:lnTo>
                <a:lnTo>
                  <a:pt x="66680" y="63250"/>
                </a:lnTo>
                <a:lnTo>
                  <a:pt x="66670" y="63250"/>
                </a:lnTo>
                <a:lnTo>
                  <a:pt x="66670" y="63240"/>
                </a:lnTo>
                <a:lnTo>
                  <a:pt x="66660" y="63240"/>
                </a:lnTo>
                <a:lnTo>
                  <a:pt x="66650" y="63220"/>
                </a:lnTo>
                <a:lnTo>
                  <a:pt x="66650" y="63210"/>
                </a:lnTo>
                <a:lnTo>
                  <a:pt x="66660" y="63200"/>
                </a:lnTo>
                <a:lnTo>
                  <a:pt x="66660" y="63190"/>
                </a:lnTo>
                <a:lnTo>
                  <a:pt x="66670" y="63180"/>
                </a:lnTo>
                <a:lnTo>
                  <a:pt x="66690" y="63190"/>
                </a:lnTo>
                <a:lnTo>
                  <a:pt x="66710" y="63200"/>
                </a:lnTo>
                <a:lnTo>
                  <a:pt x="66750" y="63190"/>
                </a:lnTo>
                <a:lnTo>
                  <a:pt x="66780" y="63180"/>
                </a:lnTo>
                <a:lnTo>
                  <a:pt x="66760" y="63160"/>
                </a:lnTo>
                <a:lnTo>
                  <a:pt x="66730" y="63150"/>
                </a:lnTo>
                <a:lnTo>
                  <a:pt x="66710" y="63140"/>
                </a:lnTo>
                <a:lnTo>
                  <a:pt x="66670" y="63150"/>
                </a:lnTo>
                <a:lnTo>
                  <a:pt x="66660" y="63140"/>
                </a:lnTo>
                <a:lnTo>
                  <a:pt x="66630" y="63120"/>
                </a:lnTo>
                <a:lnTo>
                  <a:pt x="66610" y="63110"/>
                </a:lnTo>
                <a:lnTo>
                  <a:pt x="66590" y="63110"/>
                </a:lnTo>
                <a:lnTo>
                  <a:pt x="66570" y="63110"/>
                </a:lnTo>
                <a:lnTo>
                  <a:pt x="66540" y="63120"/>
                </a:lnTo>
                <a:lnTo>
                  <a:pt x="66490" y="63130"/>
                </a:lnTo>
                <a:lnTo>
                  <a:pt x="66480" y="63130"/>
                </a:lnTo>
                <a:lnTo>
                  <a:pt x="66490" y="63130"/>
                </a:lnTo>
                <a:lnTo>
                  <a:pt x="66500" y="63120"/>
                </a:lnTo>
                <a:lnTo>
                  <a:pt x="66490" y="63110"/>
                </a:lnTo>
                <a:lnTo>
                  <a:pt x="66520" y="63100"/>
                </a:lnTo>
                <a:lnTo>
                  <a:pt x="66540" y="63090"/>
                </a:lnTo>
                <a:lnTo>
                  <a:pt x="66550" y="63080"/>
                </a:lnTo>
                <a:lnTo>
                  <a:pt x="66550" y="63070"/>
                </a:lnTo>
                <a:lnTo>
                  <a:pt x="66580" y="63060"/>
                </a:lnTo>
                <a:lnTo>
                  <a:pt x="66590" y="63050"/>
                </a:lnTo>
                <a:lnTo>
                  <a:pt x="66600" y="63050"/>
                </a:lnTo>
                <a:lnTo>
                  <a:pt x="66620" y="63040"/>
                </a:lnTo>
                <a:lnTo>
                  <a:pt x="66630" y="63040"/>
                </a:lnTo>
                <a:lnTo>
                  <a:pt x="66640" y="63030"/>
                </a:lnTo>
                <a:lnTo>
                  <a:pt x="66650" y="63020"/>
                </a:lnTo>
                <a:lnTo>
                  <a:pt x="66640" y="63010"/>
                </a:lnTo>
                <a:lnTo>
                  <a:pt x="66650" y="63000"/>
                </a:lnTo>
                <a:lnTo>
                  <a:pt x="66640" y="63000"/>
                </a:lnTo>
                <a:lnTo>
                  <a:pt x="66650" y="62990"/>
                </a:lnTo>
                <a:lnTo>
                  <a:pt x="66640" y="62990"/>
                </a:lnTo>
                <a:lnTo>
                  <a:pt x="66630" y="62980"/>
                </a:lnTo>
                <a:lnTo>
                  <a:pt x="66620" y="62980"/>
                </a:lnTo>
                <a:lnTo>
                  <a:pt x="66630" y="62960"/>
                </a:lnTo>
                <a:lnTo>
                  <a:pt x="66630" y="62950"/>
                </a:lnTo>
                <a:lnTo>
                  <a:pt x="66640" y="62920"/>
                </a:lnTo>
                <a:lnTo>
                  <a:pt x="66630" y="62920"/>
                </a:lnTo>
                <a:lnTo>
                  <a:pt x="66620" y="62930"/>
                </a:lnTo>
                <a:lnTo>
                  <a:pt x="66610" y="62930"/>
                </a:lnTo>
                <a:lnTo>
                  <a:pt x="66600" y="62930"/>
                </a:lnTo>
                <a:lnTo>
                  <a:pt x="66610" y="62950"/>
                </a:lnTo>
                <a:lnTo>
                  <a:pt x="66600" y="62950"/>
                </a:lnTo>
                <a:lnTo>
                  <a:pt x="66580" y="62970"/>
                </a:lnTo>
                <a:lnTo>
                  <a:pt x="66570" y="62980"/>
                </a:lnTo>
                <a:lnTo>
                  <a:pt x="66550" y="62990"/>
                </a:lnTo>
                <a:lnTo>
                  <a:pt x="66540" y="63000"/>
                </a:lnTo>
                <a:lnTo>
                  <a:pt x="66540" y="63010"/>
                </a:lnTo>
                <a:lnTo>
                  <a:pt x="66540" y="63030"/>
                </a:lnTo>
                <a:lnTo>
                  <a:pt x="66530" y="63040"/>
                </a:lnTo>
                <a:lnTo>
                  <a:pt x="66520" y="63060"/>
                </a:lnTo>
                <a:lnTo>
                  <a:pt x="66500" y="63050"/>
                </a:lnTo>
                <a:lnTo>
                  <a:pt x="66470" y="63050"/>
                </a:lnTo>
                <a:lnTo>
                  <a:pt x="66450" y="63050"/>
                </a:lnTo>
                <a:lnTo>
                  <a:pt x="66430" y="63060"/>
                </a:lnTo>
                <a:lnTo>
                  <a:pt x="66410" y="63070"/>
                </a:lnTo>
                <a:lnTo>
                  <a:pt x="66410" y="63080"/>
                </a:lnTo>
                <a:lnTo>
                  <a:pt x="66400" y="63080"/>
                </a:lnTo>
                <a:lnTo>
                  <a:pt x="66400" y="63090"/>
                </a:lnTo>
                <a:lnTo>
                  <a:pt x="66390" y="63100"/>
                </a:lnTo>
                <a:lnTo>
                  <a:pt x="66400" y="63120"/>
                </a:lnTo>
                <a:lnTo>
                  <a:pt x="66410" y="63120"/>
                </a:lnTo>
                <a:lnTo>
                  <a:pt x="66410" y="63130"/>
                </a:lnTo>
                <a:lnTo>
                  <a:pt x="66400" y="63130"/>
                </a:lnTo>
                <a:lnTo>
                  <a:pt x="66390" y="63130"/>
                </a:lnTo>
                <a:lnTo>
                  <a:pt x="66380" y="63120"/>
                </a:lnTo>
                <a:lnTo>
                  <a:pt x="66370" y="63110"/>
                </a:lnTo>
                <a:lnTo>
                  <a:pt x="66380" y="63110"/>
                </a:lnTo>
                <a:lnTo>
                  <a:pt x="66370" y="63100"/>
                </a:lnTo>
                <a:lnTo>
                  <a:pt x="66380" y="63100"/>
                </a:lnTo>
                <a:lnTo>
                  <a:pt x="66380" y="63090"/>
                </a:lnTo>
                <a:lnTo>
                  <a:pt x="66370" y="63090"/>
                </a:lnTo>
                <a:lnTo>
                  <a:pt x="66360" y="63090"/>
                </a:lnTo>
                <a:lnTo>
                  <a:pt x="66350" y="63090"/>
                </a:lnTo>
                <a:lnTo>
                  <a:pt x="66320" y="63100"/>
                </a:lnTo>
                <a:lnTo>
                  <a:pt x="66320" y="63090"/>
                </a:lnTo>
                <a:lnTo>
                  <a:pt x="66280" y="63100"/>
                </a:lnTo>
                <a:lnTo>
                  <a:pt x="66240" y="63110"/>
                </a:lnTo>
                <a:lnTo>
                  <a:pt x="66220" y="63110"/>
                </a:lnTo>
                <a:lnTo>
                  <a:pt x="66210" y="63100"/>
                </a:lnTo>
                <a:lnTo>
                  <a:pt x="66190" y="63080"/>
                </a:lnTo>
                <a:lnTo>
                  <a:pt x="66160" y="63080"/>
                </a:lnTo>
                <a:lnTo>
                  <a:pt x="66180" y="63090"/>
                </a:lnTo>
                <a:lnTo>
                  <a:pt x="66190" y="63110"/>
                </a:lnTo>
                <a:lnTo>
                  <a:pt x="66180" y="63140"/>
                </a:lnTo>
                <a:lnTo>
                  <a:pt x="66190" y="63160"/>
                </a:lnTo>
                <a:lnTo>
                  <a:pt x="66200" y="63170"/>
                </a:lnTo>
                <a:lnTo>
                  <a:pt x="66160" y="63200"/>
                </a:lnTo>
                <a:lnTo>
                  <a:pt x="66170" y="63250"/>
                </a:lnTo>
                <a:lnTo>
                  <a:pt x="66140" y="63260"/>
                </a:lnTo>
                <a:lnTo>
                  <a:pt x="66110" y="63270"/>
                </a:lnTo>
                <a:lnTo>
                  <a:pt x="66090" y="63260"/>
                </a:lnTo>
                <a:lnTo>
                  <a:pt x="66080" y="63230"/>
                </a:lnTo>
                <a:lnTo>
                  <a:pt x="66070" y="63190"/>
                </a:lnTo>
                <a:lnTo>
                  <a:pt x="66060" y="63170"/>
                </a:lnTo>
                <a:lnTo>
                  <a:pt x="66050" y="63170"/>
                </a:lnTo>
                <a:lnTo>
                  <a:pt x="66030" y="63180"/>
                </a:lnTo>
                <a:lnTo>
                  <a:pt x="66000" y="63190"/>
                </a:lnTo>
                <a:lnTo>
                  <a:pt x="65980" y="63180"/>
                </a:lnTo>
                <a:lnTo>
                  <a:pt x="65940" y="63170"/>
                </a:lnTo>
                <a:lnTo>
                  <a:pt x="65950" y="63220"/>
                </a:lnTo>
                <a:lnTo>
                  <a:pt x="65970" y="63260"/>
                </a:lnTo>
                <a:lnTo>
                  <a:pt x="66000" y="63240"/>
                </a:lnTo>
                <a:lnTo>
                  <a:pt x="66030" y="63260"/>
                </a:lnTo>
                <a:lnTo>
                  <a:pt x="66060" y="63290"/>
                </a:lnTo>
                <a:lnTo>
                  <a:pt x="66080" y="63320"/>
                </a:lnTo>
                <a:lnTo>
                  <a:pt x="66080" y="63330"/>
                </a:lnTo>
                <a:lnTo>
                  <a:pt x="66070" y="63340"/>
                </a:lnTo>
                <a:lnTo>
                  <a:pt x="66030" y="63370"/>
                </a:lnTo>
                <a:lnTo>
                  <a:pt x="66000" y="63400"/>
                </a:lnTo>
                <a:lnTo>
                  <a:pt x="66000" y="63420"/>
                </a:lnTo>
                <a:lnTo>
                  <a:pt x="66010" y="63460"/>
                </a:lnTo>
                <a:lnTo>
                  <a:pt x="66010" y="63480"/>
                </a:lnTo>
                <a:lnTo>
                  <a:pt x="66000" y="63500"/>
                </a:lnTo>
                <a:lnTo>
                  <a:pt x="65980" y="63510"/>
                </a:lnTo>
                <a:lnTo>
                  <a:pt x="65970" y="63510"/>
                </a:lnTo>
                <a:lnTo>
                  <a:pt x="65970" y="63500"/>
                </a:lnTo>
                <a:lnTo>
                  <a:pt x="65980" y="63500"/>
                </a:lnTo>
                <a:lnTo>
                  <a:pt x="65980" y="63490"/>
                </a:lnTo>
                <a:lnTo>
                  <a:pt x="65980" y="63480"/>
                </a:lnTo>
                <a:lnTo>
                  <a:pt x="65990" y="63480"/>
                </a:lnTo>
                <a:lnTo>
                  <a:pt x="66000" y="63480"/>
                </a:lnTo>
                <a:lnTo>
                  <a:pt x="65990" y="63460"/>
                </a:lnTo>
                <a:lnTo>
                  <a:pt x="65980" y="63450"/>
                </a:lnTo>
                <a:lnTo>
                  <a:pt x="65970" y="63450"/>
                </a:lnTo>
                <a:lnTo>
                  <a:pt x="65950" y="63440"/>
                </a:lnTo>
                <a:lnTo>
                  <a:pt x="65950" y="63420"/>
                </a:lnTo>
                <a:lnTo>
                  <a:pt x="65920" y="63420"/>
                </a:lnTo>
                <a:lnTo>
                  <a:pt x="65870" y="63440"/>
                </a:lnTo>
                <a:lnTo>
                  <a:pt x="65850" y="63450"/>
                </a:lnTo>
                <a:lnTo>
                  <a:pt x="65850" y="63440"/>
                </a:lnTo>
                <a:lnTo>
                  <a:pt x="65840" y="63440"/>
                </a:lnTo>
                <a:lnTo>
                  <a:pt x="65830" y="63440"/>
                </a:lnTo>
                <a:lnTo>
                  <a:pt x="65820" y="63440"/>
                </a:lnTo>
                <a:lnTo>
                  <a:pt x="65810" y="63440"/>
                </a:lnTo>
                <a:lnTo>
                  <a:pt x="65800" y="63450"/>
                </a:lnTo>
                <a:lnTo>
                  <a:pt x="65790" y="63440"/>
                </a:lnTo>
                <a:lnTo>
                  <a:pt x="65790" y="63460"/>
                </a:lnTo>
                <a:lnTo>
                  <a:pt x="65780" y="63460"/>
                </a:lnTo>
                <a:lnTo>
                  <a:pt x="65770" y="63450"/>
                </a:lnTo>
                <a:lnTo>
                  <a:pt x="65780" y="63450"/>
                </a:lnTo>
                <a:lnTo>
                  <a:pt x="65770" y="63430"/>
                </a:lnTo>
                <a:lnTo>
                  <a:pt x="65760" y="63420"/>
                </a:lnTo>
                <a:lnTo>
                  <a:pt x="65770" y="63420"/>
                </a:lnTo>
                <a:lnTo>
                  <a:pt x="65770" y="63410"/>
                </a:lnTo>
                <a:lnTo>
                  <a:pt x="65770" y="63390"/>
                </a:lnTo>
                <a:lnTo>
                  <a:pt x="65770" y="63370"/>
                </a:lnTo>
                <a:lnTo>
                  <a:pt x="65760" y="63360"/>
                </a:lnTo>
                <a:lnTo>
                  <a:pt x="65750" y="63350"/>
                </a:lnTo>
                <a:lnTo>
                  <a:pt x="65750" y="63330"/>
                </a:lnTo>
                <a:lnTo>
                  <a:pt x="65760" y="63320"/>
                </a:lnTo>
                <a:lnTo>
                  <a:pt x="65770" y="63300"/>
                </a:lnTo>
                <a:lnTo>
                  <a:pt x="65780" y="63290"/>
                </a:lnTo>
                <a:lnTo>
                  <a:pt x="65770" y="63290"/>
                </a:lnTo>
                <a:lnTo>
                  <a:pt x="65760" y="63250"/>
                </a:lnTo>
                <a:lnTo>
                  <a:pt x="65760" y="63240"/>
                </a:lnTo>
                <a:lnTo>
                  <a:pt x="65760" y="63220"/>
                </a:lnTo>
                <a:lnTo>
                  <a:pt x="65770" y="63220"/>
                </a:lnTo>
                <a:lnTo>
                  <a:pt x="65770" y="63200"/>
                </a:lnTo>
                <a:lnTo>
                  <a:pt x="65790" y="63180"/>
                </a:lnTo>
                <a:lnTo>
                  <a:pt x="65810" y="63180"/>
                </a:lnTo>
                <a:lnTo>
                  <a:pt x="65820" y="63170"/>
                </a:lnTo>
                <a:lnTo>
                  <a:pt x="65830" y="63160"/>
                </a:lnTo>
                <a:lnTo>
                  <a:pt x="65850" y="63150"/>
                </a:lnTo>
                <a:lnTo>
                  <a:pt x="65860" y="63150"/>
                </a:lnTo>
                <a:lnTo>
                  <a:pt x="65880" y="63140"/>
                </a:lnTo>
                <a:lnTo>
                  <a:pt x="65890" y="63130"/>
                </a:lnTo>
                <a:lnTo>
                  <a:pt x="65890" y="63120"/>
                </a:lnTo>
                <a:lnTo>
                  <a:pt x="65830" y="63060"/>
                </a:lnTo>
                <a:lnTo>
                  <a:pt x="65820" y="63050"/>
                </a:lnTo>
                <a:lnTo>
                  <a:pt x="65820" y="63070"/>
                </a:lnTo>
                <a:lnTo>
                  <a:pt x="65810" y="63060"/>
                </a:lnTo>
                <a:lnTo>
                  <a:pt x="65800" y="63070"/>
                </a:lnTo>
                <a:lnTo>
                  <a:pt x="65820" y="63090"/>
                </a:lnTo>
                <a:lnTo>
                  <a:pt x="65800" y="63080"/>
                </a:lnTo>
                <a:lnTo>
                  <a:pt x="65800" y="63110"/>
                </a:lnTo>
                <a:lnTo>
                  <a:pt x="65790" y="63130"/>
                </a:lnTo>
                <a:lnTo>
                  <a:pt x="65780" y="63140"/>
                </a:lnTo>
                <a:lnTo>
                  <a:pt x="65760" y="63150"/>
                </a:lnTo>
                <a:lnTo>
                  <a:pt x="65750" y="63140"/>
                </a:lnTo>
                <a:lnTo>
                  <a:pt x="65740" y="63130"/>
                </a:lnTo>
                <a:lnTo>
                  <a:pt x="65740" y="63120"/>
                </a:lnTo>
                <a:lnTo>
                  <a:pt x="65730" y="63120"/>
                </a:lnTo>
                <a:lnTo>
                  <a:pt x="65720" y="63120"/>
                </a:lnTo>
                <a:lnTo>
                  <a:pt x="65720" y="63130"/>
                </a:lnTo>
                <a:lnTo>
                  <a:pt x="65710" y="63120"/>
                </a:lnTo>
                <a:lnTo>
                  <a:pt x="65700" y="63120"/>
                </a:lnTo>
                <a:lnTo>
                  <a:pt x="65680" y="63120"/>
                </a:lnTo>
                <a:lnTo>
                  <a:pt x="65680" y="63130"/>
                </a:lnTo>
                <a:lnTo>
                  <a:pt x="65690" y="63140"/>
                </a:lnTo>
                <a:lnTo>
                  <a:pt x="65680" y="63140"/>
                </a:lnTo>
                <a:lnTo>
                  <a:pt x="65670" y="63150"/>
                </a:lnTo>
                <a:lnTo>
                  <a:pt x="65660" y="63150"/>
                </a:lnTo>
                <a:lnTo>
                  <a:pt x="65650" y="63150"/>
                </a:lnTo>
                <a:lnTo>
                  <a:pt x="65630" y="63160"/>
                </a:lnTo>
                <a:lnTo>
                  <a:pt x="65620" y="63160"/>
                </a:lnTo>
                <a:lnTo>
                  <a:pt x="65610" y="63180"/>
                </a:lnTo>
                <a:lnTo>
                  <a:pt x="65590" y="63170"/>
                </a:lnTo>
                <a:lnTo>
                  <a:pt x="65580" y="63170"/>
                </a:lnTo>
                <a:lnTo>
                  <a:pt x="65560" y="63190"/>
                </a:lnTo>
                <a:lnTo>
                  <a:pt x="65540" y="63200"/>
                </a:lnTo>
                <a:lnTo>
                  <a:pt x="65530" y="63200"/>
                </a:lnTo>
                <a:lnTo>
                  <a:pt x="65520" y="63200"/>
                </a:lnTo>
                <a:lnTo>
                  <a:pt x="65520" y="63210"/>
                </a:lnTo>
                <a:lnTo>
                  <a:pt x="65510" y="63210"/>
                </a:lnTo>
                <a:lnTo>
                  <a:pt x="65470" y="63210"/>
                </a:lnTo>
                <a:lnTo>
                  <a:pt x="65450" y="63200"/>
                </a:lnTo>
                <a:lnTo>
                  <a:pt x="65410" y="63200"/>
                </a:lnTo>
                <a:lnTo>
                  <a:pt x="65430" y="63230"/>
                </a:lnTo>
                <a:lnTo>
                  <a:pt x="65450" y="63250"/>
                </a:lnTo>
                <a:lnTo>
                  <a:pt x="65450" y="63260"/>
                </a:lnTo>
                <a:lnTo>
                  <a:pt x="65440" y="63260"/>
                </a:lnTo>
                <a:lnTo>
                  <a:pt x="65430" y="63270"/>
                </a:lnTo>
                <a:lnTo>
                  <a:pt x="65440" y="63270"/>
                </a:lnTo>
                <a:lnTo>
                  <a:pt x="65460" y="63260"/>
                </a:lnTo>
                <a:lnTo>
                  <a:pt x="65460" y="63270"/>
                </a:lnTo>
                <a:lnTo>
                  <a:pt x="65450" y="63270"/>
                </a:lnTo>
                <a:lnTo>
                  <a:pt x="65450" y="63280"/>
                </a:lnTo>
                <a:lnTo>
                  <a:pt x="65460" y="63280"/>
                </a:lnTo>
                <a:lnTo>
                  <a:pt x="65420" y="63280"/>
                </a:lnTo>
                <a:lnTo>
                  <a:pt x="65410" y="63300"/>
                </a:lnTo>
                <a:lnTo>
                  <a:pt x="65380" y="63350"/>
                </a:lnTo>
                <a:lnTo>
                  <a:pt x="65400" y="63350"/>
                </a:lnTo>
                <a:lnTo>
                  <a:pt x="65400" y="63360"/>
                </a:lnTo>
                <a:lnTo>
                  <a:pt x="65410" y="63360"/>
                </a:lnTo>
                <a:lnTo>
                  <a:pt x="65420" y="63350"/>
                </a:lnTo>
                <a:lnTo>
                  <a:pt x="65430" y="63350"/>
                </a:lnTo>
                <a:lnTo>
                  <a:pt x="65440" y="63350"/>
                </a:lnTo>
                <a:lnTo>
                  <a:pt x="65460" y="63360"/>
                </a:lnTo>
                <a:lnTo>
                  <a:pt x="65490" y="63360"/>
                </a:lnTo>
                <a:lnTo>
                  <a:pt x="65510" y="63360"/>
                </a:lnTo>
                <a:lnTo>
                  <a:pt x="65510" y="63400"/>
                </a:lnTo>
                <a:lnTo>
                  <a:pt x="65500" y="63410"/>
                </a:lnTo>
                <a:lnTo>
                  <a:pt x="65480" y="63430"/>
                </a:lnTo>
                <a:lnTo>
                  <a:pt x="65460" y="63440"/>
                </a:lnTo>
                <a:lnTo>
                  <a:pt x="65430" y="63440"/>
                </a:lnTo>
                <a:lnTo>
                  <a:pt x="65420" y="63450"/>
                </a:lnTo>
                <a:lnTo>
                  <a:pt x="65420" y="63440"/>
                </a:lnTo>
                <a:lnTo>
                  <a:pt x="65410" y="63450"/>
                </a:lnTo>
                <a:lnTo>
                  <a:pt x="65380" y="63500"/>
                </a:lnTo>
                <a:lnTo>
                  <a:pt x="65400" y="63520"/>
                </a:lnTo>
                <a:lnTo>
                  <a:pt x="65410" y="63510"/>
                </a:lnTo>
                <a:lnTo>
                  <a:pt x="65420" y="63520"/>
                </a:lnTo>
                <a:lnTo>
                  <a:pt x="65430" y="63520"/>
                </a:lnTo>
                <a:lnTo>
                  <a:pt x="65430" y="63510"/>
                </a:lnTo>
                <a:lnTo>
                  <a:pt x="65440" y="63500"/>
                </a:lnTo>
                <a:lnTo>
                  <a:pt x="65450" y="63500"/>
                </a:lnTo>
                <a:lnTo>
                  <a:pt x="65450" y="63490"/>
                </a:lnTo>
                <a:lnTo>
                  <a:pt x="65490" y="63520"/>
                </a:lnTo>
                <a:lnTo>
                  <a:pt x="65530" y="63550"/>
                </a:lnTo>
                <a:lnTo>
                  <a:pt x="65550" y="63580"/>
                </a:lnTo>
                <a:lnTo>
                  <a:pt x="65540" y="63600"/>
                </a:lnTo>
                <a:lnTo>
                  <a:pt x="65510" y="63600"/>
                </a:lnTo>
                <a:lnTo>
                  <a:pt x="65460" y="63610"/>
                </a:lnTo>
                <a:lnTo>
                  <a:pt x="65440" y="63620"/>
                </a:lnTo>
                <a:lnTo>
                  <a:pt x="65430" y="63630"/>
                </a:lnTo>
                <a:lnTo>
                  <a:pt x="65400" y="63660"/>
                </a:lnTo>
                <a:lnTo>
                  <a:pt x="65400" y="63650"/>
                </a:lnTo>
                <a:lnTo>
                  <a:pt x="65390" y="63640"/>
                </a:lnTo>
                <a:lnTo>
                  <a:pt x="65380" y="63640"/>
                </a:lnTo>
                <a:lnTo>
                  <a:pt x="65380" y="63620"/>
                </a:lnTo>
                <a:lnTo>
                  <a:pt x="65380" y="63600"/>
                </a:lnTo>
                <a:lnTo>
                  <a:pt x="65380" y="63590"/>
                </a:lnTo>
                <a:lnTo>
                  <a:pt x="65370" y="63580"/>
                </a:lnTo>
                <a:lnTo>
                  <a:pt x="65380" y="63570"/>
                </a:lnTo>
                <a:lnTo>
                  <a:pt x="65380" y="63560"/>
                </a:lnTo>
                <a:lnTo>
                  <a:pt x="65380" y="63540"/>
                </a:lnTo>
                <a:lnTo>
                  <a:pt x="65380" y="63530"/>
                </a:lnTo>
                <a:lnTo>
                  <a:pt x="65370" y="63520"/>
                </a:lnTo>
                <a:lnTo>
                  <a:pt x="65360" y="63510"/>
                </a:lnTo>
                <a:lnTo>
                  <a:pt x="65350" y="63490"/>
                </a:lnTo>
                <a:lnTo>
                  <a:pt x="65340" y="63490"/>
                </a:lnTo>
                <a:lnTo>
                  <a:pt x="65330" y="63480"/>
                </a:lnTo>
                <a:lnTo>
                  <a:pt x="65310" y="63470"/>
                </a:lnTo>
                <a:lnTo>
                  <a:pt x="65310" y="63450"/>
                </a:lnTo>
                <a:lnTo>
                  <a:pt x="65300" y="63440"/>
                </a:lnTo>
                <a:lnTo>
                  <a:pt x="65290" y="63430"/>
                </a:lnTo>
                <a:lnTo>
                  <a:pt x="65270" y="63420"/>
                </a:lnTo>
                <a:lnTo>
                  <a:pt x="65260" y="63420"/>
                </a:lnTo>
                <a:lnTo>
                  <a:pt x="65250" y="63410"/>
                </a:lnTo>
                <a:lnTo>
                  <a:pt x="65230" y="63410"/>
                </a:lnTo>
                <a:lnTo>
                  <a:pt x="65180" y="63430"/>
                </a:lnTo>
                <a:lnTo>
                  <a:pt x="65170" y="63440"/>
                </a:lnTo>
                <a:lnTo>
                  <a:pt x="65160" y="63430"/>
                </a:lnTo>
                <a:lnTo>
                  <a:pt x="65150" y="63430"/>
                </a:lnTo>
                <a:lnTo>
                  <a:pt x="65140" y="63430"/>
                </a:lnTo>
                <a:lnTo>
                  <a:pt x="65140" y="63440"/>
                </a:lnTo>
                <a:lnTo>
                  <a:pt x="65130" y="63430"/>
                </a:lnTo>
                <a:lnTo>
                  <a:pt x="65120" y="63440"/>
                </a:lnTo>
                <a:lnTo>
                  <a:pt x="65100" y="63460"/>
                </a:lnTo>
                <a:lnTo>
                  <a:pt x="65090" y="63450"/>
                </a:lnTo>
                <a:lnTo>
                  <a:pt x="65070" y="63450"/>
                </a:lnTo>
                <a:lnTo>
                  <a:pt x="65060" y="63460"/>
                </a:lnTo>
                <a:lnTo>
                  <a:pt x="65020" y="63490"/>
                </a:lnTo>
                <a:lnTo>
                  <a:pt x="64990" y="63480"/>
                </a:lnTo>
                <a:lnTo>
                  <a:pt x="64960" y="63480"/>
                </a:lnTo>
                <a:lnTo>
                  <a:pt x="64950" y="63490"/>
                </a:lnTo>
                <a:lnTo>
                  <a:pt x="64930" y="63490"/>
                </a:lnTo>
                <a:lnTo>
                  <a:pt x="64910" y="63500"/>
                </a:lnTo>
                <a:lnTo>
                  <a:pt x="64890" y="63510"/>
                </a:lnTo>
                <a:lnTo>
                  <a:pt x="64870" y="63520"/>
                </a:lnTo>
                <a:lnTo>
                  <a:pt x="64860" y="63530"/>
                </a:lnTo>
                <a:lnTo>
                  <a:pt x="64850" y="63540"/>
                </a:lnTo>
                <a:lnTo>
                  <a:pt x="64840" y="63540"/>
                </a:lnTo>
                <a:lnTo>
                  <a:pt x="64830" y="63550"/>
                </a:lnTo>
                <a:lnTo>
                  <a:pt x="64800" y="63560"/>
                </a:lnTo>
                <a:lnTo>
                  <a:pt x="64780" y="63570"/>
                </a:lnTo>
                <a:lnTo>
                  <a:pt x="64760" y="63570"/>
                </a:lnTo>
                <a:lnTo>
                  <a:pt x="64750" y="63580"/>
                </a:lnTo>
                <a:lnTo>
                  <a:pt x="64740" y="63580"/>
                </a:lnTo>
                <a:lnTo>
                  <a:pt x="64730" y="63590"/>
                </a:lnTo>
                <a:lnTo>
                  <a:pt x="64730" y="63580"/>
                </a:lnTo>
                <a:lnTo>
                  <a:pt x="64720" y="63580"/>
                </a:lnTo>
                <a:lnTo>
                  <a:pt x="64720" y="63560"/>
                </a:lnTo>
                <a:lnTo>
                  <a:pt x="64710" y="63570"/>
                </a:lnTo>
                <a:lnTo>
                  <a:pt x="64690" y="63560"/>
                </a:lnTo>
                <a:lnTo>
                  <a:pt x="64680" y="63560"/>
                </a:lnTo>
                <a:lnTo>
                  <a:pt x="64670" y="63560"/>
                </a:lnTo>
                <a:lnTo>
                  <a:pt x="64620" y="63540"/>
                </a:lnTo>
                <a:lnTo>
                  <a:pt x="64610" y="63540"/>
                </a:lnTo>
                <a:lnTo>
                  <a:pt x="64600" y="63550"/>
                </a:lnTo>
                <a:lnTo>
                  <a:pt x="64590" y="63550"/>
                </a:lnTo>
                <a:lnTo>
                  <a:pt x="64580" y="63540"/>
                </a:lnTo>
                <a:lnTo>
                  <a:pt x="64570" y="63540"/>
                </a:lnTo>
                <a:lnTo>
                  <a:pt x="64560" y="63550"/>
                </a:lnTo>
                <a:lnTo>
                  <a:pt x="64560" y="63560"/>
                </a:lnTo>
                <a:lnTo>
                  <a:pt x="64550" y="63580"/>
                </a:lnTo>
                <a:lnTo>
                  <a:pt x="64520" y="63610"/>
                </a:lnTo>
                <a:lnTo>
                  <a:pt x="64500" y="63610"/>
                </a:lnTo>
                <a:lnTo>
                  <a:pt x="64480" y="63610"/>
                </a:lnTo>
                <a:lnTo>
                  <a:pt x="64490" y="63600"/>
                </a:lnTo>
                <a:lnTo>
                  <a:pt x="64500" y="63600"/>
                </a:lnTo>
                <a:lnTo>
                  <a:pt x="64510" y="63590"/>
                </a:lnTo>
                <a:lnTo>
                  <a:pt x="64510" y="63580"/>
                </a:lnTo>
                <a:lnTo>
                  <a:pt x="64510" y="63570"/>
                </a:lnTo>
                <a:lnTo>
                  <a:pt x="64520" y="63570"/>
                </a:lnTo>
                <a:lnTo>
                  <a:pt x="64530" y="63560"/>
                </a:lnTo>
                <a:lnTo>
                  <a:pt x="64530" y="63550"/>
                </a:lnTo>
                <a:lnTo>
                  <a:pt x="64530" y="63530"/>
                </a:lnTo>
                <a:lnTo>
                  <a:pt x="64510" y="63510"/>
                </a:lnTo>
                <a:lnTo>
                  <a:pt x="64490" y="63500"/>
                </a:lnTo>
                <a:lnTo>
                  <a:pt x="64480" y="63490"/>
                </a:lnTo>
                <a:lnTo>
                  <a:pt x="64470" y="63490"/>
                </a:lnTo>
                <a:lnTo>
                  <a:pt x="64470" y="63480"/>
                </a:lnTo>
                <a:lnTo>
                  <a:pt x="64460" y="63500"/>
                </a:lnTo>
                <a:lnTo>
                  <a:pt x="64450" y="63490"/>
                </a:lnTo>
                <a:lnTo>
                  <a:pt x="64450" y="63480"/>
                </a:lnTo>
                <a:lnTo>
                  <a:pt x="64420" y="63460"/>
                </a:lnTo>
                <a:lnTo>
                  <a:pt x="64410" y="63440"/>
                </a:lnTo>
                <a:lnTo>
                  <a:pt x="64410" y="63420"/>
                </a:lnTo>
                <a:lnTo>
                  <a:pt x="64380" y="63360"/>
                </a:lnTo>
                <a:lnTo>
                  <a:pt x="64360" y="63350"/>
                </a:lnTo>
                <a:lnTo>
                  <a:pt x="64350" y="63330"/>
                </a:lnTo>
                <a:lnTo>
                  <a:pt x="64320" y="63270"/>
                </a:lnTo>
                <a:lnTo>
                  <a:pt x="64320" y="63230"/>
                </a:lnTo>
                <a:lnTo>
                  <a:pt x="64310" y="63220"/>
                </a:lnTo>
                <a:lnTo>
                  <a:pt x="64310" y="63210"/>
                </a:lnTo>
                <a:lnTo>
                  <a:pt x="64340" y="63190"/>
                </a:lnTo>
                <a:lnTo>
                  <a:pt x="64350" y="63180"/>
                </a:lnTo>
                <a:lnTo>
                  <a:pt x="64330" y="63190"/>
                </a:lnTo>
                <a:lnTo>
                  <a:pt x="64320" y="63190"/>
                </a:lnTo>
                <a:lnTo>
                  <a:pt x="64310" y="63190"/>
                </a:lnTo>
                <a:lnTo>
                  <a:pt x="64310" y="63180"/>
                </a:lnTo>
                <a:lnTo>
                  <a:pt x="64300" y="63170"/>
                </a:lnTo>
                <a:lnTo>
                  <a:pt x="64270" y="63160"/>
                </a:lnTo>
                <a:lnTo>
                  <a:pt x="64260" y="63160"/>
                </a:lnTo>
                <a:lnTo>
                  <a:pt x="64250" y="63150"/>
                </a:lnTo>
                <a:lnTo>
                  <a:pt x="64240" y="63160"/>
                </a:lnTo>
                <a:lnTo>
                  <a:pt x="64240" y="63170"/>
                </a:lnTo>
                <a:lnTo>
                  <a:pt x="64230" y="63170"/>
                </a:lnTo>
                <a:lnTo>
                  <a:pt x="64220" y="63180"/>
                </a:lnTo>
                <a:lnTo>
                  <a:pt x="64190" y="63190"/>
                </a:lnTo>
                <a:lnTo>
                  <a:pt x="64180" y="63190"/>
                </a:lnTo>
                <a:lnTo>
                  <a:pt x="64160" y="63160"/>
                </a:lnTo>
                <a:lnTo>
                  <a:pt x="64160" y="63150"/>
                </a:lnTo>
                <a:lnTo>
                  <a:pt x="64170" y="63140"/>
                </a:lnTo>
                <a:lnTo>
                  <a:pt x="64170" y="63120"/>
                </a:lnTo>
                <a:lnTo>
                  <a:pt x="64170" y="63100"/>
                </a:lnTo>
                <a:lnTo>
                  <a:pt x="64170" y="63090"/>
                </a:lnTo>
                <a:lnTo>
                  <a:pt x="64160" y="63080"/>
                </a:lnTo>
                <a:lnTo>
                  <a:pt x="64150" y="63050"/>
                </a:lnTo>
                <a:lnTo>
                  <a:pt x="64140" y="63060"/>
                </a:lnTo>
                <a:lnTo>
                  <a:pt x="64130" y="63060"/>
                </a:lnTo>
                <a:lnTo>
                  <a:pt x="64120" y="63050"/>
                </a:lnTo>
                <a:lnTo>
                  <a:pt x="64110" y="63030"/>
                </a:lnTo>
                <a:lnTo>
                  <a:pt x="64110" y="63050"/>
                </a:lnTo>
                <a:lnTo>
                  <a:pt x="64100" y="63060"/>
                </a:lnTo>
                <a:lnTo>
                  <a:pt x="64100" y="63070"/>
                </a:lnTo>
                <a:lnTo>
                  <a:pt x="64090" y="63070"/>
                </a:lnTo>
                <a:lnTo>
                  <a:pt x="64090" y="63050"/>
                </a:lnTo>
                <a:lnTo>
                  <a:pt x="64070" y="63030"/>
                </a:lnTo>
                <a:lnTo>
                  <a:pt x="64070" y="63010"/>
                </a:lnTo>
                <a:lnTo>
                  <a:pt x="64080" y="62980"/>
                </a:lnTo>
                <a:lnTo>
                  <a:pt x="64070" y="62980"/>
                </a:lnTo>
                <a:lnTo>
                  <a:pt x="64070" y="62970"/>
                </a:lnTo>
                <a:lnTo>
                  <a:pt x="64080" y="62960"/>
                </a:lnTo>
                <a:lnTo>
                  <a:pt x="64100" y="62950"/>
                </a:lnTo>
                <a:lnTo>
                  <a:pt x="64100" y="62940"/>
                </a:lnTo>
                <a:lnTo>
                  <a:pt x="64100" y="62930"/>
                </a:lnTo>
                <a:lnTo>
                  <a:pt x="64090" y="62920"/>
                </a:lnTo>
                <a:lnTo>
                  <a:pt x="64090" y="62940"/>
                </a:lnTo>
                <a:lnTo>
                  <a:pt x="64090" y="62950"/>
                </a:lnTo>
                <a:lnTo>
                  <a:pt x="64070" y="62960"/>
                </a:lnTo>
                <a:lnTo>
                  <a:pt x="64070" y="62970"/>
                </a:lnTo>
                <a:lnTo>
                  <a:pt x="64070" y="62990"/>
                </a:lnTo>
                <a:lnTo>
                  <a:pt x="64070" y="63000"/>
                </a:lnTo>
                <a:lnTo>
                  <a:pt x="64060" y="63000"/>
                </a:lnTo>
                <a:lnTo>
                  <a:pt x="64050" y="62990"/>
                </a:lnTo>
                <a:lnTo>
                  <a:pt x="64050" y="62970"/>
                </a:lnTo>
                <a:lnTo>
                  <a:pt x="64050" y="62960"/>
                </a:lnTo>
                <a:lnTo>
                  <a:pt x="64070" y="62930"/>
                </a:lnTo>
                <a:lnTo>
                  <a:pt x="64060" y="62920"/>
                </a:lnTo>
                <a:lnTo>
                  <a:pt x="64050" y="62930"/>
                </a:lnTo>
                <a:lnTo>
                  <a:pt x="64040" y="62950"/>
                </a:lnTo>
                <a:lnTo>
                  <a:pt x="64030" y="62940"/>
                </a:lnTo>
                <a:lnTo>
                  <a:pt x="64030" y="62910"/>
                </a:lnTo>
                <a:lnTo>
                  <a:pt x="64030" y="62900"/>
                </a:lnTo>
                <a:lnTo>
                  <a:pt x="64020" y="62900"/>
                </a:lnTo>
                <a:lnTo>
                  <a:pt x="64010" y="62890"/>
                </a:lnTo>
                <a:lnTo>
                  <a:pt x="64000" y="62870"/>
                </a:lnTo>
                <a:lnTo>
                  <a:pt x="64000" y="62850"/>
                </a:lnTo>
                <a:lnTo>
                  <a:pt x="64010" y="62840"/>
                </a:lnTo>
                <a:lnTo>
                  <a:pt x="64000" y="62830"/>
                </a:lnTo>
                <a:lnTo>
                  <a:pt x="64000" y="62840"/>
                </a:lnTo>
                <a:lnTo>
                  <a:pt x="64000" y="62820"/>
                </a:lnTo>
                <a:lnTo>
                  <a:pt x="63980" y="62750"/>
                </a:lnTo>
                <a:lnTo>
                  <a:pt x="63960" y="62710"/>
                </a:lnTo>
                <a:lnTo>
                  <a:pt x="63970" y="62700"/>
                </a:lnTo>
                <a:lnTo>
                  <a:pt x="63960" y="62690"/>
                </a:lnTo>
                <a:lnTo>
                  <a:pt x="63950" y="62700"/>
                </a:lnTo>
                <a:lnTo>
                  <a:pt x="63930" y="62690"/>
                </a:lnTo>
                <a:lnTo>
                  <a:pt x="63920" y="62680"/>
                </a:lnTo>
                <a:lnTo>
                  <a:pt x="63910" y="62660"/>
                </a:lnTo>
                <a:lnTo>
                  <a:pt x="63900" y="62650"/>
                </a:lnTo>
                <a:lnTo>
                  <a:pt x="63890" y="62640"/>
                </a:lnTo>
                <a:lnTo>
                  <a:pt x="63870" y="62640"/>
                </a:lnTo>
                <a:lnTo>
                  <a:pt x="63820" y="62630"/>
                </a:lnTo>
                <a:lnTo>
                  <a:pt x="63830" y="62640"/>
                </a:lnTo>
                <a:lnTo>
                  <a:pt x="63840" y="62640"/>
                </a:lnTo>
                <a:lnTo>
                  <a:pt x="63850" y="62640"/>
                </a:lnTo>
                <a:lnTo>
                  <a:pt x="63860" y="62640"/>
                </a:lnTo>
                <a:lnTo>
                  <a:pt x="63860" y="62650"/>
                </a:lnTo>
                <a:lnTo>
                  <a:pt x="63850" y="62650"/>
                </a:lnTo>
                <a:lnTo>
                  <a:pt x="63830" y="62650"/>
                </a:lnTo>
                <a:lnTo>
                  <a:pt x="63840" y="62660"/>
                </a:lnTo>
                <a:lnTo>
                  <a:pt x="63880" y="62680"/>
                </a:lnTo>
                <a:lnTo>
                  <a:pt x="63890" y="62680"/>
                </a:lnTo>
                <a:lnTo>
                  <a:pt x="63870" y="62680"/>
                </a:lnTo>
                <a:lnTo>
                  <a:pt x="63910" y="62710"/>
                </a:lnTo>
                <a:lnTo>
                  <a:pt x="63920" y="62770"/>
                </a:lnTo>
                <a:lnTo>
                  <a:pt x="63910" y="62810"/>
                </a:lnTo>
                <a:lnTo>
                  <a:pt x="63910" y="62840"/>
                </a:lnTo>
                <a:lnTo>
                  <a:pt x="63900" y="62870"/>
                </a:lnTo>
                <a:lnTo>
                  <a:pt x="63910" y="62930"/>
                </a:lnTo>
                <a:lnTo>
                  <a:pt x="63880" y="62950"/>
                </a:lnTo>
                <a:lnTo>
                  <a:pt x="63900" y="62960"/>
                </a:lnTo>
                <a:lnTo>
                  <a:pt x="63920" y="62990"/>
                </a:lnTo>
                <a:lnTo>
                  <a:pt x="63940" y="63040"/>
                </a:lnTo>
                <a:lnTo>
                  <a:pt x="63970" y="63070"/>
                </a:lnTo>
                <a:lnTo>
                  <a:pt x="63980" y="63100"/>
                </a:lnTo>
                <a:lnTo>
                  <a:pt x="64020" y="63110"/>
                </a:lnTo>
                <a:lnTo>
                  <a:pt x="64050" y="63140"/>
                </a:lnTo>
                <a:lnTo>
                  <a:pt x="64070" y="63180"/>
                </a:lnTo>
                <a:lnTo>
                  <a:pt x="64070" y="63200"/>
                </a:lnTo>
                <a:lnTo>
                  <a:pt x="64040" y="63200"/>
                </a:lnTo>
                <a:lnTo>
                  <a:pt x="64000" y="63180"/>
                </a:lnTo>
                <a:lnTo>
                  <a:pt x="63960" y="63140"/>
                </a:lnTo>
                <a:lnTo>
                  <a:pt x="63950" y="63140"/>
                </a:lnTo>
                <a:lnTo>
                  <a:pt x="63940" y="63140"/>
                </a:lnTo>
                <a:lnTo>
                  <a:pt x="63930" y="63140"/>
                </a:lnTo>
                <a:lnTo>
                  <a:pt x="63910" y="63120"/>
                </a:lnTo>
                <a:lnTo>
                  <a:pt x="63900" y="63110"/>
                </a:lnTo>
                <a:lnTo>
                  <a:pt x="63900" y="63100"/>
                </a:lnTo>
                <a:lnTo>
                  <a:pt x="63910" y="63080"/>
                </a:lnTo>
                <a:lnTo>
                  <a:pt x="63900" y="63070"/>
                </a:lnTo>
                <a:lnTo>
                  <a:pt x="63900" y="63060"/>
                </a:lnTo>
                <a:lnTo>
                  <a:pt x="63890" y="63080"/>
                </a:lnTo>
                <a:lnTo>
                  <a:pt x="63890" y="63100"/>
                </a:lnTo>
                <a:lnTo>
                  <a:pt x="63870" y="63090"/>
                </a:lnTo>
                <a:lnTo>
                  <a:pt x="63870" y="63100"/>
                </a:lnTo>
                <a:lnTo>
                  <a:pt x="63850" y="63100"/>
                </a:lnTo>
                <a:lnTo>
                  <a:pt x="63830" y="63100"/>
                </a:lnTo>
                <a:lnTo>
                  <a:pt x="63810" y="63090"/>
                </a:lnTo>
                <a:lnTo>
                  <a:pt x="63810" y="63080"/>
                </a:lnTo>
                <a:lnTo>
                  <a:pt x="63790" y="63060"/>
                </a:lnTo>
                <a:lnTo>
                  <a:pt x="63790" y="63050"/>
                </a:lnTo>
                <a:lnTo>
                  <a:pt x="63790" y="63060"/>
                </a:lnTo>
                <a:lnTo>
                  <a:pt x="63790" y="63070"/>
                </a:lnTo>
                <a:lnTo>
                  <a:pt x="63800" y="63080"/>
                </a:lnTo>
                <a:lnTo>
                  <a:pt x="63810" y="63100"/>
                </a:lnTo>
                <a:lnTo>
                  <a:pt x="63850" y="63110"/>
                </a:lnTo>
                <a:lnTo>
                  <a:pt x="63890" y="63120"/>
                </a:lnTo>
                <a:lnTo>
                  <a:pt x="63900" y="63130"/>
                </a:lnTo>
                <a:lnTo>
                  <a:pt x="63890" y="63120"/>
                </a:lnTo>
                <a:lnTo>
                  <a:pt x="63920" y="63160"/>
                </a:lnTo>
                <a:lnTo>
                  <a:pt x="63900" y="63160"/>
                </a:lnTo>
                <a:lnTo>
                  <a:pt x="63890" y="63150"/>
                </a:lnTo>
                <a:lnTo>
                  <a:pt x="63880" y="63150"/>
                </a:lnTo>
                <a:lnTo>
                  <a:pt x="63880" y="63160"/>
                </a:lnTo>
                <a:lnTo>
                  <a:pt x="63870" y="63160"/>
                </a:lnTo>
                <a:lnTo>
                  <a:pt x="63860" y="63160"/>
                </a:lnTo>
                <a:lnTo>
                  <a:pt x="63880" y="63160"/>
                </a:lnTo>
                <a:lnTo>
                  <a:pt x="63890" y="63160"/>
                </a:lnTo>
                <a:lnTo>
                  <a:pt x="63860" y="63190"/>
                </a:lnTo>
                <a:lnTo>
                  <a:pt x="63830" y="63200"/>
                </a:lnTo>
                <a:lnTo>
                  <a:pt x="63800" y="63190"/>
                </a:lnTo>
                <a:lnTo>
                  <a:pt x="63760" y="63170"/>
                </a:lnTo>
                <a:lnTo>
                  <a:pt x="63750" y="63140"/>
                </a:lnTo>
                <a:lnTo>
                  <a:pt x="63730" y="63120"/>
                </a:lnTo>
                <a:lnTo>
                  <a:pt x="63700" y="63100"/>
                </a:lnTo>
                <a:lnTo>
                  <a:pt x="63690" y="63100"/>
                </a:lnTo>
                <a:lnTo>
                  <a:pt x="63650" y="63080"/>
                </a:lnTo>
                <a:lnTo>
                  <a:pt x="63640" y="63110"/>
                </a:lnTo>
                <a:lnTo>
                  <a:pt x="63590" y="63140"/>
                </a:lnTo>
                <a:lnTo>
                  <a:pt x="63650" y="63130"/>
                </a:lnTo>
                <a:lnTo>
                  <a:pt x="63680" y="63130"/>
                </a:lnTo>
                <a:lnTo>
                  <a:pt x="63710" y="63140"/>
                </a:lnTo>
                <a:lnTo>
                  <a:pt x="63710" y="63150"/>
                </a:lnTo>
                <a:lnTo>
                  <a:pt x="63720" y="63160"/>
                </a:lnTo>
                <a:lnTo>
                  <a:pt x="63750" y="63210"/>
                </a:lnTo>
                <a:lnTo>
                  <a:pt x="63780" y="63220"/>
                </a:lnTo>
                <a:lnTo>
                  <a:pt x="63830" y="63230"/>
                </a:lnTo>
                <a:lnTo>
                  <a:pt x="63850" y="63230"/>
                </a:lnTo>
                <a:lnTo>
                  <a:pt x="63860" y="63240"/>
                </a:lnTo>
                <a:lnTo>
                  <a:pt x="63890" y="63260"/>
                </a:lnTo>
                <a:lnTo>
                  <a:pt x="63900" y="63280"/>
                </a:lnTo>
                <a:lnTo>
                  <a:pt x="63910" y="63290"/>
                </a:lnTo>
                <a:lnTo>
                  <a:pt x="63940" y="63330"/>
                </a:lnTo>
                <a:lnTo>
                  <a:pt x="63950" y="63350"/>
                </a:lnTo>
                <a:lnTo>
                  <a:pt x="63990" y="63400"/>
                </a:lnTo>
                <a:lnTo>
                  <a:pt x="64000" y="63410"/>
                </a:lnTo>
                <a:lnTo>
                  <a:pt x="64000" y="63420"/>
                </a:lnTo>
                <a:lnTo>
                  <a:pt x="64010" y="63440"/>
                </a:lnTo>
                <a:lnTo>
                  <a:pt x="64010" y="63450"/>
                </a:lnTo>
                <a:lnTo>
                  <a:pt x="63980" y="63460"/>
                </a:lnTo>
                <a:lnTo>
                  <a:pt x="63930" y="63460"/>
                </a:lnTo>
                <a:lnTo>
                  <a:pt x="63900" y="63470"/>
                </a:lnTo>
                <a:lnTo>
                  <a:pt x="63890" y="63470"/>
                </a:lnTo>
                <a:lnTo>
                  <a:pt x="63870" y="63450"/>
                </a:lnTo>
                <a:lnTo>
                  <a:pt x="63850" y="63440"/>
                </a:lnTo>
                <a:lnTo>
                  <a:pt x="63840" y="63440"/>
                </a:lnTo>
                <a:lnTo>
                  <a:pt x="63870" y="63470"/>
                </a:lnTo>
                <a:lnTo>
                  <a:pt x="63860" y="63470"/>
                </a:lnTo>
                <a:lnTo>
                  <a:pt x="63890" y="63480"/>
                </a:lnTo>
                <a:lnTo>
                  <a:pt x="63950" y="63470"/>
                </a:lnTo>
                <a:lnTo>
                  <a:pt x="63980" y="63470"/>
                </a:lnTo>
                <a:lnTo>
                  <a:pt x="64000" y="63470"/>
                </a:lnTo>
                <a:lnTo>
                  <a:pt x="64000" y="63480"/>
                </a:lnTo>
                <a:lnTo>
                  <a:pt x="64030" y="63500"/>
                </a:lnTo>
                <a:lnTo>
                  <a:pt x="64030" y="63510"/>
                </a:lnTo>
                <a:lnTo>
                  <a:pt x="64020" y="63540"/>
                </a:lnTo>
                <a:lnTo>
                  <a:pt x="64020" y="63550"/>
                </a:lnTo>
                <a:lnTo>
                  <a:pt x="64030" y="63560"/>
                </a:lnTo>
                <a:lnTo>
                  <a:pt x="64030" y="63580"/>
                </a:lnTo>
                <a:lnTo>
                  <a:pt x="64030" y="63600"/>
                </a:lnTo>
                <a:lnTo>
                  <a:pt x="64030" y="63610"/>
                </a:lnTo>
                <a:lnTo>
                  <a:pt x="64010" y="63620"/>
                </a:lnTo>
                <a:lnTo>
                  <a:pt x="64010" y="63630"/>
                </a:lnTo>
                <a:lnTo>
                  <a:pt x="64010" y="63650"/>
                </a:lnTo>
                <a:lnTo>
                  <a:pt x="63990" y="63690"/>
                </a:lnTo>
                <a:lnTo>
                  <a:pt x="63980" y="63730"/>
                </a:lnTo>
                <a:lnTo>
                  <a:pt x="63970" y="63750"/>
                </a:lnTo>
                <a:lnTo>
                  <a:pt x="63980" y="63750"/>
                </a:lnTo>
                <a:lnTo>
                  <a:pt x="63980" y="63760"/>
                </a:lnTo>
                <a:lnTo>
                  <a:pt x="63990" y="63760"/>
                </a:lnTo>
                <a:lnTo>
                  <a:pt x="63990" y="63770"/>
                </a:lnTo>
                <a:lnTo>
                  <a:pt x="64000" y="63780"/>
                </a:lnTo>
                <a:lnTo>
                  <a:pt x="64040" y="63800"/>
                </a:lnTo>
                <a:lnTo>
                  <a:pt x="64070" y="63810"/>
                </a:lnTo>
                <a:lnTo>
                  <a:pt x="64090" y="63820"/>
                </a:lnTo>
                <a:lnTo>
                  <a:pt x="64080" y="63820"/>
                </a:lnTo>
                <a:lnTo>
                  <a:pt x="64070" y="63820"/>
                </a:lnTo>
                <a:lnTo>
                  <a:pt x="64050" y="63850"/>
                </a:lnTo>
                <a:lnTo>
                  <a:pt x="64060" y="63860"/>
                </a:lnTo>
                <a:lnTo>
                  <a:pt x="64070" y="63870"/>
                </a:lnTo>
                <a:lnTo>
                  <a:pt x="64070" y="63880"/>
                </a:lnTo>
                <a:lnTo>
                  <a:pt x="64070" y="63890"/>
                </a:lnTo>
                <a:lnTo>
                  <a:pt x="64050" y="63890"/>
                </a:lnTo>
                <a:lnTo>
                  <a:pt x="64040" y="63900"/>
                </a:lnTo>
                <a:lnTo>
                  <a:pt x="64030" y="63920"/>
                </a:lnTo>
                <a:lnTo>
                  <a:pt x="64030" y="63930"/>
                </a:lnTo>
                <a:lnTo>
                  <a:pt x="64040" y="63970"/>
                </a:lnTo>
                <a:lnTo>
                  <a:pt x="64050" y="64000"/>
                </a:lnTo>
                <a:lnTo>
                  <a:pt x="64030" y="64010"/>
                </a:lnTo>
                <a:lnTo>
                  <a:pt x="64020" y="64020"/>
                </a:lnTo>
                <a:lnTo>
                  <a:pt x="64010" y="64020"/>
                </a:lnTo>
                <a:lnTo>
                  <a:pt x="64010" y="64040"/>
                </a:lnTo>
                <a:lnTo>
                  <a:pt x="64000" y="64050"/>
                </a:lnTo>
                <a:lnTo>
                  <a:pt x="64000" y="64060"/>
                </a:lnTo>
                <a:lnTo>
                  <a:pt x="64000" y="64070"/>
                </a:lnTo>
                <a:lnTo>
                  <a:pt x="63990" y="64090"/>
                </a:lnTo>
                <a:lnTo>
                  <a:pt x="63980" y="64090"/>
                </a:lnTo>
                <a:lnTo>
                  <a:pt x="63970" y="64100"/>
                </a:lnTo>
                <a:lnTo>
                  <a:pt x="63980" y="64080"/>
                </a:lnTo>
                <a:lnTo>
                  <a:pt x="63980" y="64070"/>
                </a:lnTo>
                <a:lnTo>
                  <a:pt x="63980" y="64060"/>
                </a:lnTo>
                <a:lnTo>
                  <a:pt x="63970" y="64060"/>
                </a:lnTo>
                <a:lnTo>
                  <a:pt x="63970" y="64050"/>
                </a:lnTo>
                <a:lnTo>
                  <a:pt x="63960" y="64040"/>
                </a:lnTo>
                <a:lnTo>
                  <a:pt x="63950" y="64020"/>
                </a:lnTo>
                <a:lnTo>
                  <a:pt x="63940" y="64010"/>
                </a:lnTo>
                <a:lnTo>
                  <a:pt x="63920" y="64020"/>
                </a:lnTo>
                <a:lnTo>
                  <a:pt x="63900" y="64020"/>
                </a:lnTo>
                <a:lnTo>
                  <a:pt x="63880" y="64010"/>
                </a:lnTo>
                <a:lnTo>
                  <a:pt x="63860" y="64010"/>
                </a:lnTo>
                <a:lnTo>
                  <a:pt x="63850" y="64010"/>
                </a:lnTo>
                <a:lnTo>
                  <a:pt x="63850" y="64020"/>
                </a:lnTo>
                <a:lnTo>
                  <a:pt x="63850" y="64030"/>
                </a:lnTo>
                <a:lnTo>
                  <a:pt x="63860" y="64020"/>
                </a:lnTo>
                <a:lnTo>
                  <a:pt x="63870" y="64020"/>
                </a:lnTo>
                <a:lnTo>
                  <a:pt x="63880" y="64020"/>
                </a:lnTo>
                <a:lnTo>
                  <a:pt x="63890" y="64020"/>
                </a:lnTo>
                <a:lnTo>
                  <a:pt x="63860" y="64040"/>
                </a:lnTo>
                <a:lnTo>
                  <a:pt x="63860" y="64070"/>
                </a:lnTo>
                <a:lnTo>
                  <a:pt x="63860" y="64100"/>
                </a:lnTo>
                <a:lnTo>
                  <a:pt x="63860" y="64110"/>
                </a:lnTo>
                <a:lnTo>
                  <a:pt x="63850" y="64110"/>
                </a:lnTo>
                <a:lnTo>
                  <a:pt x="63820" y="64100"/>
                </a:lnTo>
                <a:lnTo>
                  <a:pt x="63810" y="64090"/>
                </a:lnTo>
                <a:lnTo>
                  <a:pt x="63810" y="64080"/>
                </a:lnTo>
                <a:lnTo>
                  <a:pt x="63800" y="64040"/>
                </a:lnTo>
                <a:lnTo>
                  <a:pt x="63800" y="64020"/>
                </a:lnTo>
                <a:lnTo>
                  <a:pt x="63810" y="64000"/>
                </a:lnTo>
                <a:lnTo>
                  <a:pt x="63820" y="63990"/>
                </a:lnTo>
                <a:lnTo>
                  <a:pt x="63810" y="63990"/>
                </a:lnTo>
                <a:lnTo>
                  <a:pt x="63800" y="64000"/>
                </a:lnTo>
                <a:lnTo>
                  <a:pt x="63800" y="64010"/>
                </a:lnTo>
                <a:lnTo>
                  <a:pt x="63790" y="64030"/>
                </a:lnTo>
                <a:lnTo>
                  <a:pt x="63790" y="64040"/>
                </a:lnTo>
                <a:lnTo>
                  <a:pt x="63770" y="64040"/>
                </a:lnTo>
                <a:lnTo>
                  <a:pt x="63770" y="64030"/>
                </a:lnTo>
                <a:lnTo>
                  <a:pt x="63760" y="64030"/>
                </a:lnTo>
                <a:lnTo>
                  <a:pt x="63740" y="64000"/>
                </a:lnTo>
                <a:lnTo>
                  <a:pt x="63710" y="63940"/>
                </a:lnTo>
                <a:lnTo>
                  <a:pt x="63710" y="63920"/>
                </a:lnTo>
                <a:lnTo>
                  <a:pt x="63710" y="63910"/>
                </a:lnTo>
                <a:lnTo>
                  <a:pt x="63680" y="63890"/>
                </a:lnTo>
                <a:lnTo>
                  <a:pt x="63680" y="63870"/>
                </a:lnTo>
                <a:lnTo>
                  <a:pt x="63670" y="63860"/>
                </a:lnTo>
                <a:lnTo>
                  <a:pt x="63670" y="63850"/>
                </a:lnTo>
                <a:lnTo>
                  <a:pt x="63640" y="63810"/>
                </a:lnTo>
                <a:lnTo>
                  <a:pt x="63640" y="63790"/>
                </a:lnTo>
                <a:lnTo>
                  <a:pt x="63640" y="63780"/>
                </a:lnTo>
                <a:lnTo>
                  <a:pt x="63630" y="63790"/>
                </a:lnTo>
                <a:lnTo>
                  <a:pt x="63640" y="63810"/>
                </a:lnTo>
                <a:lnTo>
                  <a:pt x="63630" y="63800"/>
                </a:lnTo>
                <a:lnTo>
                  <a:pt x="63600" y="63780"/>
                </a:lnTo>
                <a:lnTo>
                  <a:pt x="63580" y="63770"/>
                </a:lnTo>
                <a:lnTo>
                  <a:pt x="63560" y="63770"/>
                </a:lnTo>
                <a:lnTo>
                  <a:pt x="63550" y="63820"/>
                </a:lnTo>
                <a:lnTo>
                  <a:pt x="63550" y="63880"/>
                </a:lnTo>
                <a:lnTo>
                  <a:pt x="63550" y="63930"/>
                </a:lnTo>
                <a:lnTo>
                  <a:pt x="63560" y="63980"/>
                </a:lnTo>
                <a:lnTo>
                  <a:pt x="63580" y="64030"/>
                </a:lnTo>
                <a:lnTo>
                  <a:pt x="63610" y="64050"/>
                </a:lnTo>
                <a:lnTo>
                  <a:pt x="63630" y="64080"/>
                </a:lnTo>
                <a:lnTo>
                  <a:pt x="63630" y="64120"/>
                </a:lnTo>
                <a:lnTo>
                  <a:pt x="63610" y="64140"/>
                </a:lnTo>
                <a:lnTo>
                  <a:pt x="63600" y="64160"/>
                </a:lnTo>
                <a:lnTo>
                  <a:pt x="63590" y="64180"/>
                </a:lnTo>
                <a:lnTo>
                  <a:pt x="63580" y="64190"/>
                </a:lnTo>
                <a:lnTo>
                  <a:pt x="63560" y="64210"/>
                </a:lnTo>
                <a:lnTo>
                  <a:pt x="63560" y="64220"/>
                </a:lnTo>
                <a:lnTo>
                  <a:pt x="63550" y="64230"/>
                </a:lnTo>
                <a:lnTo>
                  <a:pt x="63560" y="64270"/>
                </a:lnTo>
                <a:lnTo>
                  <a:pt x="63560" y="64300"/>
                </a:lnTo>
                <a:lnTo>
                  <a:pt x="63560" y="64310"/>
                </a:lnTo>
                <a:lnTo>
                  <a:pt x="63540" y="64310"/>
                </a:lnTo>
                <a:lnTo>
                  <a:pt x="63530" y="64320"/>
                </a:lnTo>
                <a:lnTo>
                  <a:pt x="63520" y="64330"/>
                </a:lnTo>
                <a:lnTo>
                  <a:pt x="63510" y="64330"/>
                </a:lnTo>
                <a:lnTo>
                  <a:pt x="63500" y="64330"/>
                </a:lnTo>
                <a:lnTo>
                  <a:pt x="63490" y="64310"/>
                </a:lnTo>
                <a:lnTo>
                  <a:pt x="63500" y="64280"/>
                </a:lnTo>
                <a:lnTo>
                  <a:pt x="63500" y="64270"/>
                </a:lnTo>
                <a:lnTo>
                  <a:pt x="63490" y="64260"/>
                </a:lnTo>
                <a:lnTo>
                  <a:pt x="63480" y="64260"/>
                </a:lnTo>
                <a:lnTo>
                  <a:pt x="63490" y="64270"/>
                </a:lnTo>
                <a:lnTo>
                  <a:pt x="63490" y="64280"/>
                </a:lnTo>
                <a:lnTo>
                  <a:pt x="63490" y="64290"/>
                </a:lnTo>
                <a:lnTo>
                  <a:pt x="63480" y="64290"/>
                </a:lnTo>
                <a:lnTo>
                  <a:pt x="63480" y="64300"/>
                </a:lnTo>
                <a:lnTo>
                  <a:pt x="63460" y="64300"/>
                </a:lnTo>
                <a:lnTo>
                  <a:pt x="63430" y="64300"/>
                </a:lnTo>
                <a:lnTo>
                  <a:pt x="63380" y="64280"/>
                </a:lnTo>
                <a:lnTo>
                  <a:pt x="63350" y="64270"/>
                </a:lnTo>
                <a:lnTo>
                  <a:pt x="63350" y="64260"/>
                </a:lnTo>
                <a:lnTo>
                  <a:pt x="63350" y="64250"/>
                </a:lnTo>
                <a:lnTo>
                  <a:pt x="63350" y="64240"/>
                </a:lnTo>
                <a:lnTo>
                  <a:pt x="63360" y="64220"/>
                </a:lnTo>
                <a:lnTo>
                  <a:pt x="63360" y="64210"/>
                </a:lnTo>
                <a:lnTo>
                  <a:pt x="63380" y="64170"/>
                </a:lnTo>
                <a:lnTo>
                  <a:pt x="63380" y="64150"/>
                </a:lnTo>
                <a:lnTo>
                  <a:pt x="63380" y="64140"/>
                </a:lnTo>
                <a:lnTo>
                  <a:pt x="63370" y="64130"/>
                </a:lnTo>
                <a:lnTo>
                  <a:pt x="63370" y="64120"/>
                </a:lnTo>
                <a:lnTo>
                  <a:pt x="63370" y="64100"/>
                </a:lnTo>
                <a:lnTo>
                  <a:pt x="63380" y="64070"/>
                </a:lnTo>
                <a:lnTo>
                  <a:pt x="63410" y="64040"/>
                </a:lnTo>
                <a:lnTo>
                  <a:pt x="63430" y="64020"/>
                </a:lnTo>
                <a:lnTo>
                  <a:pt x="63450" y="63990"/>
                </a:lnTo>
                <a:lnTo>
                  <a:pt x="63460" y="63980"/>
                </a:lnTo>
                <a:lnTo>
                  <a:pt x="63450" y="63940"/>
                </a:lnTo>
                <a:lnTo>
                  <a:pt x="63460" y="63890"/>
                </a:lnTo>
                <a:lnTo>
                  <a:pt x="63450" y="63810"/>
                </a:lnTo>
                <a:lnTo>
                  <a:pt x="63430" y="63840"/>
                </a:lnTo>
                <a:lnTo>
                  <a:pt x="63430" y="63890"/>
                </a:lnTo>
                <a:lnTo>
                  <a:pt x="63430" y="63920"/>
                </a:lnTo>
                <a:lnTo>
                  <a:pt x="63430" y="63960"/>
                </a:lnTo>
                <a:lnTo>
                  <a:pt x="63410" y="64000"/>
                </a:lnTo>
                <a:lnTo>
                  <a:pt x="63380" y="64030"/>
                </a:lnTo>
                <a:lnTo>
                  <a:pt x="63370" y="64030"/>
                </a:lnTo>
                <a:lnTo>
                  <a:pt x="63330" y="64050"/>
                </a:lnTo>
                <a:lnTo>
                  <a:pt x="63310" y="64030"/>
                </a:lnTo>
                <a:lnTo>
                  <a:pt x="63310" y="63980"/>
                </a:lnTo>
                <a:lnTo>
                  <a:pt x="63300" y="63960"/>
                </a:lnTo>
                <a:lnTo>
                  <a:pt x="63300" y="63950"/>
                </a:lnTo>
                <a:lnTo>
                  <a:pt x="63310" y="63890"/>
                </a:lnTo>
                <a:lnTo>
                  <a:pt x="63300" y="63850"/>
                </a:lnTo>
                <a:lnTo>
                  <a:pt x="63300" y="63780"/>
                </a:lnTo>
                <a:lnTo>
                  <a:pt x="63290" y="63760"/>
                </a:lnTo>
                <a:lnTo>
                  <a:pt x="63290" y="63740"/>
                </a:lnTo>
                <a:lnTo>
                  <a:pt x="63290" y="63720"/>
                </a:lnTo>
                <a:lnTo>
                  <a:pt x="63290" y="63710"/>
                </a:lnTo>
                <a:lnTo>
                  <a:pt x="63300" y="63650"/>
                </a:lnTo>
                <a:lnTo>
                  <a:pt x="63300" y="63640"/>
                </a:lnTo>
                <a:lnTo>
                  <a:pt x="63280" y="63680"/>
                </a:lnTo>
                <a:lnTo>
                  <a:pt x="63280" y="63690"/>
                </a:lnTo>
                <a:lnTo>
                  <a:pt x="63270" y="63680"/>
                </a:lnTo>
                <a:lnTo>
                  <a:pt x="63250" y="63680"/>
                </a:lnTo>
                <a:lnTo>
                  <a:pt x="63220" y="63670"/>
                </a:lnTo>
                <a:lnTo>
                  <a:pt x="63210" y="63660"/>
                </a:lnTo>
                <a:lnTo>
                  <a:pt x="63210" y="63650"/>
                </a:lnTo>
                <a:lnTo>
                  <a:pt x="63210" y="63610"/>
                </a:lnTo>
                <a:lnTo>
                  <a:pt x="63200" y="63600"/>
                </a:lnTo>
                <a:lnTo>
                  <a:pt x="63180" y="63580"/>
                </a:lnTo>
                <a:lnTo>
                  <a:pt x="63160" y="63580"/>
                </a:lnTo>
                <a:lnTo>
                  <a:pt x="63130" y="63580"/>
                </a:lnTo>
                <a:lnTo>
                  <a:pt x="63130" y="63590"/>
                </a:lnTo>
                <a:lnTo>
                  <a:pt x="63140" y="63590"/>
                </a:lnTo>
                <a:lnTo>
                  <a:pt x="63150" y="63600"/>
                </a:lnTo>
                <a:lnTo>
                  <a:pt x="63150" y="63610"/>
                </a:lnTo>
                <a:lnTo>
                  <a:pt x="63140" y="63610"/>
                </a:lnTo>
                <a:lnTo>
                  <a:pt x="63140" y="63620"/>
                </a:lnTo>
                <a:lnTo>
                  <a:pt x="63150" y="63620"/>
                </a:lnTo>
                <a:lnTo>
                  <a:pt x="63160" y="63640"/>
                </a:lnTo>
                <a:lnTo>
                  <a:pt x="63170" y="63670"/>
                </a:lnTo>
                <a:lnTo>
                  <a:pt x="63180" y="63670"/>
                </a:lnTo>
                <a:lnTo>
                  <a:pt x="63190" y="63680"/>
                </a:lnTo>
                <a:lnTo>
                  <a:pt x="63210" y="63680"/>
                </a:lnTo>
                <a:lnTo>
                  <a:pt x="63230" y="63690"/>
                </a:lnTo>
                <a:lnTo>
                  <a:pt x="63250" y="63720"/>
                </a:lnTo>
                <a:lnTo>
                  <a:pt x="63260" y="63770"/>
                </a:lnTo>
                <a:lnTo>
                  <a:pt x="63270" y="63810"/>
                </a:lnTo>
                <a:lnTo>
                  <a:pt x="63260" y="63850"/>
                </a:lnTo>
                <a:lnTo>
                  <a:pt x="63260" y="63890"/>
                </a:lnTo>
                <a:lnTo>
                  <a:pt x="63260" y="63920"/>
                </a:lnTo>
                <a:lnTo>
                  <a:pt x="63270" y="63970"/>
                </a:lnTo>
                <a:lnTo>
                  <a:pt x="63280" y="64030"/>
                </a:lnTo>
                <a:lnTo>
                  <a:pt x="63280" y="64070"/>
                </a:lnTo>
                <a:lnTo>
                  <a:pt x="63260" y="64110"/>
                </a:lnTo>
                <a:lnTo>
                  <a:pt x="63240" y="64130"/>
                </a:lnTo>
                <a:lnTo>
                  <a:pt x="63230" y="64140"/>
                </a:lnTo>
                <a:lnTo>
                  <a:pt x="63190" y="64200"/>
                </a:lnTo>
                <a:lnTo>
                  <a:pt x="63180" y="64230"/>
                </a:lnTo>
                <a:lnTo>
                  <a:pt x="63180" y="64240"/>
                </a:lnTo>
                <a:lnTo>
                  <a:pt x="63170" y="64250"/>
                </a:lnTo>
                <a:lnTo>
                  <a:pt x="63170" y="64260"/>
                </a:lnTo>
                <a:lnTo>
                  <a:pt x="63170" y="64270"/>
                </a:lnTo>
                <a:lnTo>
                  <a:pt x="63170" y="64310"/>
                </a:lnTo>
                <a:lnTo>
                  <a:pt x="63190" y="64360"/>
                </a:lnTo>
                <a:lnTo>
                  <a:pt x="63170" y="64380"/>
                </a:lnTo>
                <a:lnTo>
                  <a:pt x="63200" y="64420"/>
                </a:lnTo>
                <a:lnTo>
                  <a:pt x="63200" y="64430"/>
                </a:lnTo>
                <a:lnTo>
                  <a:pt x="63200" y="64440"/>
                </a:lnTo>
                <a:lnTo>
                  <a:pt x="63210" y="64450"/>
                </a:lnTo>
                <a:lnTo>
                  <a:pt x="63220" y="64480"/>
                </a:lnTo>
                <a:lnTo>
                  <a:pt x="63210" y="64480"/>
                </a:lnTo>
                <a:lnTo>
                  <a:pt x="63200" y="64490"/>
                </a:lnTo>
                <a:lnTo>
                  <a:pt x="63190" y="64490"/>
                </a:lnTo>
                <a:lnTo>
                  <a:pt x="63180" y="64500"/>
                </a:lnTo>
                <a:lnTo>
                  <a:pt x="63170" y="64510"/>
                </a:lnTo>
                <a:lnTo>
                  <a:pt x="63160" y="64520"/>
                </a:lnTo>
                <a:lnTo>
                  <a:pt x="63150" y="64530"/>
                </a:lnTo>
                <a:lnTo>
                  <a:pt x="63160" y="64540"/>
                </a:lnTo>
                <a:lnTo>
                  <a:pt x="63150" y="64570"/>
                </a:lnTo>
                <a:lnTo>
                  <a:pt x="63130" y="64580"/>
                </a:lnTo>
                <a:lnTo>
                  <a:pt x="63120" y="64590"/>
                </a:lnTo>
                <a:lnTo>
                  <a:pt x="63110" y="64600"/>
                </a:lnTo>
                <a:lnTo>
                  <a:pt x="63090" y="64600"/>
                </a:lnTo>
                <a:lnTo>
                  <a:pt x="63070" y="64610"/>
                </a:lnTo>
                <a:lnTo>
                  <a:pt x="63060" y="64620"/>
                </a:lnTo>
                <a:lnTo>
                  <a:pt x="63060" y="64630"/>
                </a:lnTo>
                <a:lnTo>
                  <a:pt x="63040" y="64620"/>
                </a:lnTo>
                <a:lnTo>
                  <a:pt x="63030" y="64610"/>
                </a:lnTo>
                <a:lnTo>
                  <a:pt x="63020" y="64600"/>
                </a:lnTo>
                <a:lnTo>
                  <a:pt x="63020" y="64570"/>
                </a:lnTo>
                <a:lnTo>
                  <a:pt x="63000" y="64570"/>
                </a:lnTo>
                <a:lnTo>
                  <a:pt x="62990" y="64560"/>
                </a:lnTo>
                <a:lnTo>
                  <a:pt x="63000" y="64550"/>
                </a:lnTo>
                <a:lnTo>
                  <a:pt x="63000" y="64540"/>
                </a:lnTo>
                <a:lnTo>
                  <a:pt x="63000" y="64530"/>
                </a:lnTo>
                <a:lnTo>
                  <a:pt x="63000" y="64520"/>
                </a:lnTo>
                <a:lnTo>
                  <a:pt x="62990" y="64510"/>
                </a:lnTo>
                <a:lnTo>
                  <a:pt x="62990" y="64500"/>
                </a:lnTo>
                <a:lnTo>
                  <a:pt x="62980" y="64490"/>
                </a:lnTo>
                <a:lnTo>
                  <a:pt x="62960" y="64460"/>
                </a:lnTo>
                <a:lnTo>
                  <a:pt x="62960" y="64450"/>
                </a:lnTo>
                <a:lnTo>
                  <a:pt x="62940" y="64440"/>
                </a:lnTo>
                <a:lnTo>
                  <a:pt x="62940" y="64430"/>
                </a:lnTo>
                <a:lnTo>
                  <a:pt x="62950" y="64420"/>
                </a:lnTo>
                <a:lnTo>
                  <a:pt x="62950" y="64410"/>
                </a:lnTo>
                <a:lnTo>
                  <a:pt x="62940" y="64380"/>
                </a:lnTo>
                <a:lnTo>
                  <a:pt x="62930" y="64370"/>
                </a:lnTo>
                <a:lnTo>
                  <a:pt x="62930" y="64360"/>
                </a:lnTo>
                <a:lnTo>
                  <a:pt x="62900" y="64350"/>
                </a:lnTo>
                <a:lnTo>
                  <a:pt x="62890" y="64350"/>
                </a:lnTo>
                <a:lnTo>
                  <a:pt x="62890" y="64360"/>
                </a:lnTo>
                <a:lnTo>
                  <a:pt x="62900" y="64360"/>
                </a:lnTo>
                <a:lnTo>
                  <a:pt x="62920" y="64370"/>
                </a:lnTo>
                <a:lnTo>
                  <a:pt x="62930" y="64370"/>
                </a:lnTo>
                <a:lnTo>
                  <a:pt x="62940" y="64380"/>
                </a:lnTo>
                <a:lnTo>
                  <a:pt x="62940" y="64410"/>
                </a:lnTo>
                <a:lnTo>
                  <a:pt x="62920" y="64420"/>
                </a:lnTo>
                <a:lnTo>
                  <a:pt x="62910" y="64440"/>
                </a:lnTo>
                <a:lnTo>
                  <a:pt x="62910" y="64450"/>
                </a:lnTo>
                <a:lnTo>
                  <a:pt x="62920" y="64460"/>
                </a:lnTo>
                <a:lnTo>
                  <a:pt x="62910" y="64460"/>
                </a:lnTo>
                <a:lnTo>
                  <a:pt x="62900" y="64460"/>
                </a:lnTo>
                <a:lnTo>
                  <a:pt x="62880" y="64470"/>
                </a:lnTo>
                <a:lnTo>
                  <a:pt x="62880" y="64480"/>
                </a:lnTo>
                <a:lnTo>
                  <a:pt x="62860" y="64470"/>
                </a:lnTo>
                <a:lnTo>
                  <a:pt x="62850" y="64480"/>
                </a:lnTo>
                <a:lnTo>
                  <a:pt x="62830" y="64490"/>
                </a:lnTo>
                <a:lnTo>
                  <a:pt x="62820" y="64500"/>
                </a:lnTo>
                <a:lnTo>
                  <a:pt x="62810" y="64510"/>
                </a:lnTo>
                <a:lnTo>
                  <a:pt x="62810" y="64520"/>
                </a:lnTo>
                <a:lnTo>
                  <a:pt x="62800" y="64530"/>
                </a:lnTo>
                <a:lnTo>
                  <a:pt x="62810" y="64530"/>
                </a:lnTo>
                <a:lnTo>
                  <a:pt x="62790" y="64570"/>
                </a:lnTo>
                <a:lnTo>
                  <a:pt x="62780" y="64550"/>
                </a:lnTo>
                <a:lnTo>
                  <a:pt x="62770" y="64550"/>
                </a:lnTo>
                <a:lnTo>
                  <a:pt x="62730" y="64590"/>
                </a:lnTo>
                <a:lnTo>
                  <a:pt x="62730" y="64610"/>
                </a:lnTo>
                <a:lnTo>
                  <a:pt x="62710" y="64620"/>
                </a:lnTo>
                <a:lnTo>
                  <a:pt x="62690" y="64630"/>
                </a:lnTo>
                <a:lnTo>
                  <a:pt x="62680" y="64630"/>
                </a:lnTo>
                <a:lnTo>
                  <a:pt x="62670" y="64630"/>
                </a:lnTo>
                <a:lnTo>
                  <a:pt x="62660" y="64630"/>
                </a:lnTo>
                <a:lnTo>
                  <a:pt x="62660" y="64640"/>
                </a:lnTo>
                <a:lnTo>
                  <a:pt x="62660" y="64650"/>
                </a:lnTo>
                <a:lnTo>
                  <a:pt x="62660" y="64680"/>
                </a:lnTo>
                <a:lnTo>
                  <a:pt x="62660" y="64700"/>
                </a:lnTo>
                <a:lnTo>
                  <a:pt x="62660" y="64710"/>
                </a:lnTo>
                <a:lnTo>
                  <a:pt x="62660" y="64720"/>
                </a:lnTo>
                <a:lnTo>
                  <a:pt x="62660" y="64730"/>
                </a:lnTo>
                <a:lnTo>
                  <a:pt x="62650" y="64730"/>
                </a:lnTo>
                <a:lnTo>
                  <a:pt x="62630" y="64730"/>
                </a:lnTo>
                <a:lnTo>
                  <a:pt x="62630" y="64740"/>
                </a:lnTo>
                <a:lnTo>
                  <a:pt x="62630" y="64750"/>
                </a:lnTo>
                <a:lnTo>
                  <a:pt x="62610" y="64750"/>
                </a:lnTo>
                <a:lnTo>
                  <a:pt x="62600" y="64760"/>
                </a:lnTo>
                <a:lnTo>
                  <a:pt x="62610" y="64760"/>
                </a:lnTo>
                <a:lnTo>
                  <a:pt x="62600" y="64770"/>
                </a:lnTo>
                <a:lnTo>
                  <a:pt x="62590" y="64770"/>
                </a:lnTo>
                <a:lnTo>
                  <a:pt x="62570" y="64770"/>
                </a:lnTo>
                <a:lnTo>
                  <a:pt x="62540" y="64770"/>
                </a:lnTo>
                <a:lnTo>
                  <a:pt x="62530" y="64780"/>
                </a:lnTo>
                <a:lnTo>
                  <a:pt x="62520" y="64780"/>
                </a:lnTo>
                <a:lnTo>
                  <a:pt x="62520" y="64760"/>
                </a:lnTo>
                <a:lnTo>
                  <a:pt x="62510" y="64750"/>
                </a:lnTo>
                <a:lnTo>
                  <a:pt x="62500" y="64740"/>
                </a:lnTo>
                <a:lnTo>
                  <a:pt x="62480" y="64730"/>
                </a:lnTo>
                <a:lnTo>
                  <a:pt x="62440" y="64710"/>
                </a:lnTo>
                <a:lnTo>
                  <a:pt x="62430" y="64700"/>
                </a:lnTo>
                <a:lnTo>
                  <a:pt x="62370" y="64660"/>
                </a:lnTo>
                <a:lnTo>
                  <a:pt x="62350" y="64660"/>
                </a:lnTo>
                <a:lnTo>
                  <a:pt x="62330" y="64650"/>
                </a:lnTo>
                <a:lnTo>
                  <a:pt x="62320" y="64610"/>
                </a:lnTo>
                <a:lnTo>
                  <a:pt x="62320" y="64560"/>
                </a:lnTo>
                <a:lnTo>
                  <a:pt x="62330" y="64550"/>
                </a:lnTo>
                <a:lnTo>
                  <a:pt x="62360" y="64530"/>
                </a:lnTo>
                <a:lnTo>
                  <a:pt x="62410" y="64510"/>
                </a:lnTo>
                <a:lnTo>
                  <a:pt x="62440" y="64490"/>
                </a:lnTo>
                <a:lnTo>
                  <a:pt x="62440" y="64480"/>
                </a:lnTo>
                <a:lnTo>
                  <a:pt x="62450" y="64480"/>
                </a:lnTo>
                <a:lnTo>
                  <a:pt x="62450" y="64470"/>
                </a:lnTo>
                <a:lnTo>
                  <a:pt x="62450" y="64450"/>
                </a:lnTo>
                <a:lnTo>
                  <a:pt x="62430" y="64420"/>
                </a:lnTo>
                <a:lnTo>
                  <a:pt x="62410" y="64450"/>
                </a:lnTo>
                <a:lnTo>
                  <a:pt x="62400" y="64470"/>
                </a:lnTo>
                <a:lnTo>
                  <a:pt x="62380" y="64470"/>
                </a:lnTo>
                <a:lnTo>
                  <a:pt x="62370" y="64470"/>
                </a:lnTo>
                <a:lnTo>
                  <a:pt x="62370" y="64480"/>
                </a:lnTo>
                <a:lnTo>
                  <a:pt x="62360" y="64480"/>
                </a:lnTo>
                <a:lnTo>
                  <a:pt x="62330" y="64490"/>
                </a:lnTo>
                <a:lnTo>
                  <a:pt x="62300" y="64500"/>
                </a:lnTo>
                <a:lnTo>
                  <a:pt x="62280" y="64470"/>
                </a:lnTo>
                <a:lnTo>
                  <a:pt x="62270" y="64460"/>
                </a:lnTo>
                <a:lnTo>
                  <a:pt x="62270" y="64410"/>
                </a:lnTo>
                <a:lnTo>
                  <a:pt x="62270" y="64370"/>
                </a:lnTo>
                <a:lnTo>
                  <a:pt x="62290" y="64340"/>
                </a:lnTo>
                <a:lnTo>
                  <a:pt x="62290" y="64310"/>
                </a:lnTo>
                <a:lnTo>
                  <a:pt x="62280" y="64320"/>
                </a:lnTo>
                <a:lnTo>
                  <a:pt x="62290" y="64310"/>
                </a:lnTo>
                <a:lnTo>
                  <a:pt x="62300" y="64300"/>
                </a:lnTo>
                <a:lnTo>
                  <a:pt x="62310" y="64300"/>
                </a:lnTo>
                <a:lnTo>
                  <a:pt x="62300" y="64290"/>
                </a:lnTo>
                <a:lnTo>
                  <a:pt x="62290" y="64300"/>
                </a:lnTo>
                <a:lnTo>
                  <a:pt x="62280" y="64300"/>
                </a:lnTo>
                <a:lnTo>
                  <a:pt x="62280" y="64290"/>
                </a:lnTo>
                <a:lnTo>
                  <a:pt x="62280" y="64270"/>
                </a:lnTo>
                <a:lnTo>
                  <a:pt x="62270" y="64270"/>
                </a:lnTo>
                <a:lnTo>
                  <a:pt x="62280" y="64280"/>
                </a:lnTo>
                <a:lnTo>
                  <a:pt x="62280" y="64300"/>
                </a:lnTo>
                <a:lnTo>
                  <a:pt x="62280" y="64310"/>
                </a:lnTo>
                <a:lnTo>
                  <a:pt x="62280" y="64320"/>
                </a:lnTo>
                <a:lnTo>
                  <a:pt x="62270" y="64320"/>
                </a:lnTo>
                <a:lnTo>
                  <a:pt x="62260" y="64330"/>
                </a:lnTo>
                <a:lnTo>
                  <a:pt x="62250" y="64330"/>
                </a:lnTo>
                <a:lnTo>
                  <a:pt x="62250" y="64340"/>
                </a:lnTo>
                <a:lnTo>
                  <a:pt x="62250" y="64350"/>
                </a:lnTo>
                <a:lnTo>
                  <a:pt x="62240" y="64350"/>
                </a:lnTo>
                <a:lnTo>
                  <a:pt x="62240" y="64360"/>
                </a:lnTo>
                <a:lnTo>
                  <a:pt x="62230" y="64370"/>
                </a:lnTo>
                <a:lnTo>
                  <a:pt x="62230" y="64400"/>
                </a:lnTo>
                <a:lnTo>
                  <a:pt x="62230" y="64440"/>
                </a:lnTo>
                <a:lnTo>
                  <a:pt x="62240" y="64480"/>
                </a:lnTo>
                <a:lnTo>
                  <a:pt x="62250" y="64520"/>
                </a:lnTo>
                <a:lnTo>
                  <a:pt x="62270" y="64600"/>
                </a:lnTo>
                <a:lnTo>
                  <a:pt x="62280" y="64660"/>
                </a:lnTo>
                <a:lnTo>
                  <a:pt x="62290" y="64700"/>
                </a:lnTo>
                <a:lnTo>
                  <a:pt x="62290" y="64730"/>
                </a:lnTo>
                <a:lnTo>
                  <a:pt x="62280" y="64750"/>
                </a:lnTo>
                <a:lnTo>
                  <a:pt x="62280" y="64780"/>
                </a:lnTo>
                <a:lnTo>
                  <a:pt x="62280" y="64800"/>
                </a:lnTo>
                <a:lnTo>
                  <a:pt x="62280" y="64820"/>
                </a:lnTo>
                <a:lnTo>
                  <a:pt x="62260" y="64830"/>
                </a:lnTo>
                <a:lnTo>
                  <a:pt x="62240" y="64830"/>
                </a:lnTo>
                <a:lnTo>
                  <a:pt x="62220" y="64830"/>
                </a:lnTo>
                <a:lnTo>
                  <a:pt x="62210" y="64840"/>
                </a:lnTo>
                <a:lnTo>
                  <a:pt x="62200" y="64850"/>
                </a:lnTo>
                <a:lnTo>
                  <a:pt x="62200" y="64840"/>
                </a:lnTo>
                <a:lnTo>
                  <a:pt x="62180" y="64840"/>
                </a:lnTo>
                <a:lnTo>
                  <a:pt x="62180" y="64850"/>
                </a:lnTo>
                <a:lnTo>
                  <a:pt x="62100" y="64870"/>
                </a:lnTo>
                <a:lnTo>
                  <a:pt x="62080" y="64870"/>
                </a:lnTo>
                <a:lnTo>
                  <a:pt x="62070" y="64870"/>
                </a:lnTo>
                <a:lnTo>
                  <a:pt x="62060" y="64870"/>
                </a:lnTo>
                <a:lnTo>
                  <a:pt x="62040" y="64860"/>
                </a:lnTo>
                <a:lnTo>
                  <a:pt x="62050" y="64850"/>
                </a:lnTo>
                <a:lnTo>
                  <a:pt x="62050" y="64840"/>
                </a:lnTo>
                <a:lnTo>
                  <a:pt x="62050" y="64830"/>
                </a:lnTo>
                <a:lnTo>
                  <a:pt x="62050" y="64820"/>
                </a:lnTo>
                <a:lnTo>
                  <a:pt x="62030" y="64810"/>
                </a:lnTo>
                <a:lnTo>
                  <a:pt x="62010" y="64820"/>
                </a:lnTo>
                <a:lnTo>
                  <a:pt x="62000" y="64810"/>
                </a:lnTo>
                <a:lnTo>
                  <a:pt x="62000" y="64800"/>
                </a:lnTo>
                <a:lnTo>
                  <a:pt x="61990" y="64800"/>
                </a:lnTo>
                <a:lnTo>
                  <a:pt x="61980" y="64800"/>
                </a:lnTo>
                <a:lnTo>
                  <a:pt x="61990" y="64790"/>
                </a:lnTo>
                <a:lnTo>
                  <a:pt x="61980" y="64780"/>
                </a:lnTo>
                <a:lnTo>
                  <a:pt x="61980" y="64760"/>
                </a:lnTo>
                <a:lnTo>
                  <a:pt x="61980" y="64740"/>
                </a:lnTo>
                <a:lnTo>
                  <a:pt x="61980" y="64730"/>
                </a:lnTo>
                <a:lnTo>
                  <a:pt x="62000" y="64710"/>
                </a:lnTo>
                <a:lnTo>
                  <a:pt x="62010" y="64700"/>
                </a:lnTo>
                <a:lnTo>
                  <a:pt x="62000" y="64680"/>
                </a:lnTo>
                <a:lnTo>
                  <a:pt x="62000" y="64660"/>
                </a:lnTo>
                <a:lnTo>
                  <a:pt x="62010" y="64640"/>
                </a:lnTo>
                <a:lnTo>
                  <a:pt x="61990" y="64650"/>
                </a:lnTo>
                <a:lnTo>
                  <a:pt x="62000" y="64640"/>
                </a:lnTo>
                <a:lnTo>
                  <a:pt x="62000" y="64630"/>
                </a:lnTo>
                <a:lnTo>
                  <a:pt x="61990" y="64640"/>
                </a:lnTo>
                <a:lnTo>
                  <a:pt x="61980" y="64640"/>
                </a:lnTo>
                <a:lnTo>
                  <a:pt x="61980" y="64650"/>
                </a:lnTo>
                <a:lnTo>
                  <a:pt x="61970" y="64660"/>
                </a:lnTo>
                <a:lnTo>
                  <a:pt x="61970" y="64680"/>
                </a:lnTo>
                <a:lnTo>
                  <a:pt x="61950" y="64680"/>
                </a:lnTo>
                <a:lnTo>
                  <a:pt x="61940" y="64680"/>
                </a:lnTo>
                <a:lnTo>
                  <a:pt x="61940" y="64690"/>
                </a:lnTo>
                <a:lnTo>
                  <a:pt x="61960" y="64690"/>
                </a:lnTo>
                <a:lnTo>
                  <a:pt x="61970" y="64680"/>
                </a:lnTo>
                <a:lnTo>
                  <a:pt x="61970" y="64690"/>
                </a:lnTo>
                <a:lnTo>
                  <a:pt x="61980" y="64710"/>
                </a:lnTo>
                <a:lnTo>
                  <a:pt x="61970" y="64710"/>
                </a:lnTo>
                <a:lnTo>
                  <a:pt x="61950" y="64700"/>
                </a:lnTo>
                <a:lnTo>
                  <a:pt x="61920" y="64700"/>
                </a:lnTo>
                <a:lnTo>
                  <a:pt x="61890" y="64710"/>
                </a:lnTo>
                <a:lnTo>
                  <a:pt x="61860" y="64720"/>
                </a:lnTo>
                <a:lnTo>
                  <a:pt x="61790" y="64730"/>
                </a:lnTo>
                <a:lnTo>
                  <a:pt x="61780" y="64730"/>
                </a:lnTo>
                <a:lnTo>
                  <a:pt x="61760" y="64730"/>
                </a:lnTo>
                <a:lnTo>
                  <a:pt x="61740" y="64720"/>
                </a:lnTo>
                <a:lnTo>
                  <a:pt x="61720" y="64720"/>
                </a:lnTo>
                <a:lnTo>
                  <a:pt x="61730" y="64700"/>
                </a:lnTo>
                <a:lnTo>
                  <a:pt x="61720" y="64690"/>
                </a:lnTo>
                <a:lnTo>
                  <a:pt x="61720" y="64680"/>
                </a:lnTo>
                <a:lnTo>
                  <a:pt x="61700" y="64660"/>
                </a:lnTo>
                <a:lnTo>
                  <a:pt x="61690" y="64660"/>
                </a:lnTo>
                <a:lnTo>
                  <a:pt x="61700" y="64670"/>
                </a:lnTo>
                <a:lnTo>
                  <a:pt x="61700" y="64680"/>
                </a:lnTo>
                <a:lnTo>
                  <a:pt x="61660" y="64680"/>
                </a:lnTo>
                <a:lnTo>
                  <a:pt x="61630" y="64670"/>
                </a:lnTo>
                <a:lnTo>
                  <a:pt x="61580" y="64650"/>
                </a:lnTo>
                <a:lnTo>
                  <a:pt x="61580" y="64690"/>
                </a:lnTo>
                <a:lnTo>
                  <a:pt x="61600" y="64710"/>
                </a:lnTo>
                <a:lnTo>
                  <a:pt x="61590" y="64710"/>
                </a:lnTo>
                <a:lnTo>
                  <a:pt x="61580" y="64700"/>
                </a:lnTo>
                <a:lnTo>
                  <a:pt x="61570" y="64700"/>
                </a:lnTo>
                <a:lnTo>
                  <a:pt x="61570" y="64690"/>
                </a:lnTo>
                <a:lnTo>
                  <a:pt x="61570" y="64680"/>
                </a:lnTo>
                <a:lnTo>
                  <a:pt x="61560" y="64680"/>
                </a:lnTo>
                <a:lnTo>
                  <a:pt x="61560" y="64690"/>
                </a:lnTo>
                <a:lnTo>
                  <a:pt x="61570" y="64700"/>
                </a:lnTo>
                <a:lnTo>
                  <a:pt x="61580" y="64720"/>
                </a:lnTo>
                <a:lnTo>
                  <a:pt x="61590" y="64720"/>
                </a:lnTo>
                <a:lnTo>
                  <a:pt x="61600" y="64720"/>
                </a:lnTo>
                <a:lnTo>
                  <a:pt x="61600" y="64730"/>
                </a:lnTo>
                <a:lnTo>
                  <a:pt x="61610" y="64730"/>
                </a:lnTo>
                <a:lnTo>
                  <a:pt x="61620" y="64740"/>
                </a:lnTo>
                <a:lnTo>
                  <a:pt x="61630" y="64750"/>
                </a:lnTo>
                <a:lnTo>
                  <a:pt x="61670" y="64760"/>
                </a:lnTo>
                <a:lnTo>
                  <a:pt x="61710" y="64770"/>
                </a:lnTo>
                <a:lnTo>
                  <a:pt x="61680" y="64780"/>
                </a:lnTo>
                <a:lnTo>
                  <a:pt x="61630" y="64800"/>
                </a:lnTo>
                <a:lnTo>
                  <a:pt x="61590" y="64820"/>
                </a:lnTo>
                <a:lnTo>
                  <a:pt x="61580" y="64850"/>
                </a:lnTo>
                <a:lnTo>
                  <a:pt x="61580" y="64860"/>
                </a:lnTo>
                <a:lnTo>
                  <a:pt x="61570" y="64870"/>
                </a:lnTo>
                <a:lnTo>
                  <a:pt x="61560" y="64880"/>
                </a:lnTo>
                <a:lnTo>
                  <a:pt x="61550" y="64900"/>
                </a:lnTo>
                <a:lnTo>
                  <a:pt x="61540" y="64910"/>
                </a:lnTo>
                <a:lnTo>
                  <a:pt x="61540" y="64900"/>
                </a:lnTo>
                <a:lnTo>
                  <a:pt x="61510" y="64910"/>
                </a:lnTo>
                <a:lnTo>
                  <a:pt x="61460" y="64910"/>
                </a:lnTo>
                <a:lnTo>
                  <a:pt x="61460" y="64900"/>
                </a:lnTo>
                <a:lnTo>
                  <a:pt x="61450" y="64900"/>
                </a:lnTo>
                <a:lnTo>
                  <a:pt x="61450" y="64890"/>
                </a:lnTo>
                <a:lnTo>
                  <a:pt x="61440" y="64860"/>
                </a:lnTo>
                <a:lnTo>
                  <a:pt x="61440" y="64830"/>
                </a:lnTo>
                <a:lnTo>
                  <a:pt x="61460" y="64810"/>
                </a:lnTo>
                <a:lnTo>
                  <a:pt x="61450" y="64760"/>
                </a:lnTo>
                <a:lnTo>
                  <a:pt x="61400" y="64770"/>
                </a:lnTo>
                <a:lnTo>
                  <a:pt x="61380" y="64760"/>
                </a:lnTo>
                <a:lnTo>
                  <a:pt x="61380" y="64750"/>
                </a:lnTo>
                <a:lnTo>
                  <a:pt x="61380" y="64760"/>
                </a:lnTo>
                <a:lnTo>
                  <a:pt x="61360" y="64750"/>
                </a:lnTo>
                <a:lnTo>
                  <a:pt x="61370" y="64730"/>
                </a:lnTo>
                <a:lnTo>
                  <a:pt x="61360" y="64730"/>
                </a:lnTo>
                <a:lnTo>
                  <a:pt x="61360" y="64740"/>
                </a:lnTo>
                <a:lnTo>
                  <a:pt x="61360" y="64750"/>
                </a:lnTo>
                <a:lnTo>
                  <a:pt x="61330" y="64760"/>
                </a:lnTo>
                <a:lnTo>
                  <a:pt x="61290" y="64780"/>
                </a:lnTo>
                <a:lnTo>
                  <a:pt x="61280" y="64770"/>
                </a:lnTo>
                <a:lnTo>
                  <a:pt x="61270" y="64770"/>
                </a:lnTo>
                <a:lnTo>
                  <a:pt x="61260" y="64760"/>
                </a:lnTo>
                <a:lnTo>
                  <a:pt x="61260" y="64740"/>
                </a:lnTo>
                <a:lnTo>
                  <a:pt x="61250" y="64740"/>
                </a:lnTo>
                <a:lnTo>
                  <a:pt x="61250" y="64750"/>
                </a:lnTo>
                <a:lnTo>
                  <a:pt x="61240" y="64750"/>
                </a:lnTo>
                <a:lnTo>
                  <a:pt x="61230" y="64750"/>
                </a:lnTo>
                <a:lnTo>
                  <a:pt x="61220" y="64750"/>
                </a:lnTo>
                <a:lnTo>
                  <a:pt x="61220" y="64740"/>
                </a:lnTo>
                <a:lnTo>
                  <a:pt x="61220" y="64720"/>
                </a:lnTo>
                <a:lnTo>
                  <a:pt x="61210" y="64720"/>
                </a:lnTo>
                <a:lnTo>
                  <a:pt x="61210" y="64730"/>
                </a:lnTo>
                <a:lnTo>
                  <a:pt x="61200" y="64740"/>
                </a:lnTo>
                <a:lnTo>
                  <a:pt x="61190" y="64740"/>
                </a:lnTo>
                <a:lnTo>
                  <a:pt x="61190" y="64750"/>
                </a:lnTo>
                <a:lnTo>
                  <a:pt x="61210" y="64740"/>
                </a:lnTo>
                <a:lnTo>
                  <a:pt x="61210" y="64760"/>
                </a:lnTo>
                <a:lnTo>
                  <a:pt x="61220" y="64760"/>
                </a:lnTo>
                <a:lnTo>
                  <a:pt x="61240" y="64770"/>
                </a:lnTo>
                <a:lnTo>
                  <a:pt x="61250" y="64780"/>
                </a:lnTo>
                <a:lnTo>
                  <a:pt x="61210" y="64770"/>
                </a:lnTo>
                <a:lnTo>
                  <a:pt x="61240" y="64790"/>
                </a:lnTo>
                <a:lnTo>
                  <a:pt x="61250" y="64790"/>
                </a:lnTo>
                <a:lnTo>
                  <a:pt x="61270" y="64830"/>
                </a:lnTo>
                <a:lnTo>
                  <a:pt x="61280" y="64850"/>
                </a:lnTo>
                <a:lnTo>
                  <a:pt x="61290" y="64850"/>
                </a:lnTo>
                <a:lnTo>
                  <a:pt x="61300" y="64840"/>
                </a:lnTo>
                <a:lnTo>
                  <a:pt x="61320" y="64840"/>
                </a:lnTo>
                <a:lnTo>
                  <a:pt x="61340" y="64860"/>
                </a:lnTo>
                <a:lnTo>
                  <a:pt x="61340" y="64900"/>
                </a:lnTo>
                <a:lnTo>
                  <a:pt x="61350" y="64960"/>
                </a:lnTo>
                <a:lnTo>
                  <a:pt x="61340" y="64960"/>
                </a:lnTo>
                <a:lnTo>
                  <a:pt x="61330" y="64960"/>
                </a:lnTo>
                <a:lnTo>
                  <a:pt x="61320" y="64970"/>
                </a:lnTo>
                <a:lnTo>
                  <a:pt x="61290" y="64980"/>
                </a:lnTo>
                <a:lnTo>
                  <a:pt x="61330" y="65000"/>
                </a:lnTo>
                <a:lnTo>
                  <a:pt x="61310" y="65000"/>
                </a:lnTo>
                <a:lnTo>
                  <a:pt x="61290" y="65010"/>
                </a:lnTo>
                <a:lnTo>
                  <a:pt x="61270" y="65010"/>
                </a:lnTo>
                <a:lnTo>
                  <a:pt x="61260" y="65020"/>
                </a:lnTo>
                <a:lnTo>
                  <a:pt x="61240" y="65030"/>
                </a:lnTo>
                <a:lnTo>
                  <a:pt x="61200" y="65050"/>
                </a:lnTo>
                <a:lnTo>
                  <a:pt x="61190" y="65090"/>
                </a:lnTo>
                <a:lnTo>
                  <a:pt x="61180" y="65110"/>
                </a:lnTo>
                <a:lnTo>
                  <a:pt x="61170" y="65140"/>
                </a:lnTo>
                <a:lnTo>
                  <a:pt x="61170" y="65150"/>
                </a:lnTo>
                <a:lnTo>
                  <a:pt x="61160" y="65160"/>
                </a:lnTo>
                <a:lnTo>
                  <a:pt x="61160" y="65150"/>
                </a:lnTo>
                <a:lnTo>
                  <a:pt x="61150" y="65150"/>
                </a:lnTo>
                <a:lnTo>
                  <a:pt x="61150" y="65130"/>
                </a:lnTo>
                <a:lnTo>
                  <a:pt x="61140" y="65130"/>
                </a:lnTo>
                <a:lnTo>
                  <a:pt x="61140" y="65120"/>
                </a:lnTo>
                <a:lnTo>
                  <a:pt x="61130" y="65120"/>
                </a:lnTo>
                <a:lnTo>
                  <a:pt x="61120" y="65110"/>
                </a:lnTo>
                <a:lnTo>
                  <a:pt x="61100" y="65080"/>
                </a:lnTo>
                <a:lnTo>
                  <a:pt x="61090" y="65070"/>
                </a:lnTo>
                <a:lnTo>
                  <a:pt x="61070" y="65060"/>
                </a:lnTo>
                <a:lnTo>
                  <a:pt x="61060" y="65120"/>
                </a:lnTo>
                <a:lnTo>
                  <a:pt x="61090" y="65130"/>
                </a:lnTo>
                <a:lnTo>
                  <a:pt x="61090" y="65140"/>
                </a:lnTo>
                <a:lnTo>
                  <a:pt x="61060" y="65150"/>
                </a:lnTo>
                <a:lnTo>
                  <a:pt x="61050" y="65160"/>
                </a:lnTo>
                <a:lnTo>
                  <a:pt x="61010" y="65170"/>
                </a:lnTo>
                <a:lnTo>
                  <a:pt x="61010" y="65160"/>
                </a:lnTo>
                <a:lnTo>
                  <a:pt x="61020" y="65160"/>
                </a:lnTo>
                <a:lnTo>
                  <a:pt x="61020" y="65150"/>
                </a:lnTo>
                <a:lnTo>
                  <a:pt x="61000" y="65130"/>
                </a:lnTo>
                <a:lnTo>
                  <a:pt x="60990" y="65130"/>
                </a:lnTo>
                <a:lnTo>
                  <a:pt x="61010" y="65150"/>
                </a:lnTo>
                <a:lnTo>
                  <a:pt x="61010" y="65160"/>
                </a:lnTo>
                <a:lnTo>
                  <a:pt x="60990" y="65150"/>
                </a:lnTo>
                <a:lnTo>
                  <a:pt x="60980" y="65150"/>
                </a:lnTo>
                <a:lnTo>
                  <a:pt x="60980" y="65140"/>
                </a:lnTo>
                <a:lnTo>
                  <a:pt x="60970" y="65150"/>
                </a:lnTo>
                <a:lnTo>
                  <a:pt x="60950" y="65160"/>
                </a:lnTo>
                <a:lnTo>
                  <a:pt x="60940" y="65160"/>
                </a:lnTo>
                <a:lnTo>
                  <a:pt x="60940" y="65170"/>
                </a:lnTo>
                <a:lnTo>
                  <a:pt x="60900" y="65170"/>
                </a:lnTo>
                <a:lnTo>
                  <a:pt x="60890" y="65160"/>
                </a:lnTo>
                <a:lnTo>
                  <a:pt x="60890" y="65150"/>
                </a:lnTo>
                <a:lnTo>
                  <a:pt x="60910" y="65150"/>
                </a:lnTo>
                <a:lnTo>
                  <a:pt x="60930" y="65150"/>
                </a:lnTo>
                <a:lnTo>
                  <a:pt x="60930" y="65140"/>
                </a:lnTo>
                <a:lnTo>
                  <a:pt x="60900" y="65140"/>
                </a:lnTo>
                <a:lnTo>
                  <a:pt x="60910" y="65140"/>
                </a:lnTo>
                <a:lnTo>
                  <a:pt x="60910" y="65130"/>
                </a:lnTo>
                <a:lnTo>
                  <a:pt x="60930" y="65120"/>
                </a:lnTo>
                <a:lnTo>
                  <a:pt x="60920" y="65110"/>
                </a:lnTo>
                <a:lnTo>
                  <a:pt x="60910" y="65110"/>
                </a:lnTo>
                <a:lnTo>
                  <a:pt x="60880" y="65110"/>
                </a:lnTo>
                <a:lnTo>
                  <a:pt x="60870" y="65070"/>
                </a:lnTo>
                <a:lnTo>
                  <a:pt x="60860" y="65070"/>
                </a:lnTo>
                <a:lnTo>
                  <a:pt x="60860" y="65060"/>
                </a:lnTo>
                <a:lnTo>
                  <a:pt x="60860" y="65050"/>
                </a:lnTo>
                <a:lnTo>
                  <a:pt x="60860" y="65040"/>
                </a:lnTo>
                <a:lnTo>
                  <a:pt x="60870" y="65040"/>
                </a:lnTo>
                <a:lnTo>
                  <a:pt x="60860" y="65040"/>
                </a:lnTo>
                <a:lnTo>
                  <a:pt x="60850" y="65050"/>
                </a:lnTo>
                <a:lnTo>
                  <a:pt x="60850" y="65040"/>
                </a:lnTo>
                <a:lnTo>
                  <a:pt x="60840" y="65040"/>
                </a:lnTo>
                <a:lnTo>
                  <a:pt x="60830" y="65040"/>
                </a:lnTo>
                <a:lnTo>
                  <a:pt x="60840" y="65050"/>
                </a:lnTo>
                <a:lnTo>
                  <a:pt x="60830" y="65060"/>
                </a:lnTo>
                <a:lnTo>
                  <a:pt x="60800" y="65080"/>
                </a:lnTo>
                <a:lnTo>
                  <a:pt x="60840" y="65150"/>
                </a:lnTo>
                <a:lnTo>
                  <a:pt x="60830" y="65140"/>
                </a:lnTo>
                <a:lnTo>
                  <a:pt x="60820" y="65140"/>
                </a:lnTo>
                <a:lnTo>
                  <a:pt x="60800" y="65140"/>
                </a:lnTo>
                <a:lnTo>
                  <a:pt x="60770" y="65120"/>
                </a:lnTo>
                <a:lnTo>
                  <a:pt x="60740" y="65090"/>
                </a:lnTo>
                <a:lnTo>
                  <a:pt x="60670" y="65140"/>
                </a:lnTo>
                <a:lnTo>
                  <a:pt x="60670" y="65200"/>
                </a:lnTo>
                <a:lnTo>
                  <a:pt x="60700" y="65190"/>
                </a:lnTo>
                <a:lnTo>
                  <a:pt x="60730" y="65150"/>
                </a:lnTo>
                <a:lnTo>
                  <a:pt x="60770" y="65170"/>
                </a:lnTo>
                <a:lnTo>
                  <a:pt x="60640" y="65270"/>
                </a:lnTo>
                <a:lnTo>
                  <a:pt x="60630" y="65270"/>
                </a:lnTo>
                <a:lnTo>
                  <a:pt x="60630" y="65260"/>
                </a:lnTo>
                <a:lnTo>
                  <a:pt x="60630" y="65250"/>
                </a:lnTo>
                <a:lnTo>
                  <a:pt x="60640" y="65250"/>
                </a:lnTo>
                <a:lnTo>
                  <a:pt x="60640" y="65240"/>
                </a:lnTo>
                <a:lnTo>
                  <a:pt x="60650" y="65230"/>
                </a:lnTo>
                <a:lnTo>
                  <a:pt x="60650" y="65220"/>
                </a:lnTo>
                <a:lnTo>
                  <a:pt x="60660" y="65220"/>
                </a:lnTo>
                <a:lnTo>
                  <a:pt x="60670" y="65220"/>
                </a:lnTo>
                <a:lnTo>
                  <a:pt x="60650" y="65210"/>
                </a:lnTo>
                <a:lnTo>
                  <a:pt x="60640" y="65210"/>
                </a:lnTo>
                <a:lnTo>
                  <a:pt x="60650" y="65190"/>
                </a:lnTo>
                <a:lnTo>
                  <a:pt x="60640" y="65190"/>
                </a:lnTo>
                <a:lnTo>
                  <a:pt x="60630" y="65200"/>
                </a:lnTo>
                <a:lnTo>
                  <a:pt x="60610" y="65200"/>
                </a:lnTo>
                <a:lnTo>
                  <a:pt x="60590" y="65200"/>
                </a:lnTo>
                <a:lnTo>
                  <a:pt x="60580" y="65200"/>
                </a:lnTo>
                <a:lnTo>
                  <a:pt x="60580" y="65190"/>
                </a:lnTo>
                <a:lnTo>
                  <a:pt x="60590" y="65180"/>
                </a:lnTo>
                <a:lnTo>
                  <a:pt x="60600" y="65180"/>
                </a:lnTo>
                <a:lnTo>
                  <a:pt x="60590" y="65170"/>
                </a:lnTo>
                <a:lnTo>
                  <a:pt x="60570" y="65180"/>
                </a:lnTo>
                <a:lnTo>
                  <a:pt x="60560" y="65190"/>
                </a:lnTo>
                <a:lnTo>
                  <a:pt x="60550" y="65190"/>
                </a:lnTo>
                <a:lnTo>
                  <a:pt x="60550" y="65180"/>
                </a:lnTo>
                <a:lnTo>
                  <a:pt x="60560" y="65160"/>
                </a:lnTo>
                <a:lnTo>
                  <a:pt x="60550" y="65150"/>
                </a:lnTo>
                <a:lnTo>
                  <a:pt x="60540" y="65170"/>
                </a:lnTo>
                <a:lnTo>
                  <a:pt x="60530" y="65150"/>
                </a:lnTo>
                <a:lnTo>
                  <a:pt x="60420" y="65160"/>
                </a:lnTo>
                <a:lnTo>
                  <a:pt x="60470" y="65190"/>
                </a:lnTo>
                <a:lnTo>
                  <a:pt x="60460" y="65200"/>
                </a:lnTo>
                <a:lnTo>
                  <a:pt x="60470" y="65200"/>
                </a:lnTo>
                <a:lnTo>
                  <a:pt x="60480" y="65200"/>
                </a:lnTo>
                <a:lnTo>
                  <a:pt x="60490" y="65200"/>
                </a:lnTo>
                <a:lnTo>
                  <a:pt x="60520" y="65220"/>
                </a:lnTo>
                <a:lnTo>
                  <a:pt x="60510" y="65220"/>
                </a:lnTo>
                <a:lnTo>
                  <a:pt x="60470" y="65230"/>
                </a:lnTo>
                <a:lnTo>
                  <a:pt x="60440" y="65240"/>
                </a:lnTo>
                <a:lnTo>
                  <a:pt x="60420" y="65250"/>
                </a:lnTo>
                <a:lnTo>
                  <a:pt x="60390" y="65240"/>
                </a:lnTo>
                <a:lnTo>
                  <a:pt x="60380" y="65250"/>
                </a:lnTo>
                <a:lnTo>
                  <a:pt x="60360" y="65250"/>
                </a:lnTo>
                <a:lnTo>
                  <a:pt x="60350" y="65250"/>
                </a:lnTo>
                <a:lnTo>
                  <a:pt x="60340" y="65240"/>
                </a:lnTo>
                <a:lnTo>
                  <a:pt x="60340" y="65230"/>
                </a:lnTo>
                <a:lnTo>
                  <a:pt x="60350" y="65230"/>
                </a:lnTo>
                <a:lnTo>
                  <a:pt x="60370" y="65230"/>
                </a:lnTo>
                <a:lnTo>
                  <a:pt x="60370" y="65220"/>
                </a:lnTo>
                <a:lnTo>
                  <a:pt x="60390" y="65210"/>
                </a:lnTo>
                <a:lnTo>
                  <a:pt x="60400" y="65210"/>
                </a:lnTo>
                <a:lnTo>
                  <a:pt x="60410" y="65200"/>
                </a:lnTo>
                <a:lnTo>
                  <a:pt x="60420" y="65200"/>
                </a:lnTo>
                <a:lnTo>
                  <a:pt x="60430" y="65200"/>
                </a:lnTo>
                <a:lnTo>
                  <a:pt x="60420" y="65190"/>
                </a:lnTo>
                <a:lnTo>
                  <a:pt x="60400" y="65200"/>
                </a:lnTo>
                <a:lnTo>
                  <a:pt x="60400" y="65180"/>
                </a:lnTo>
                <a:lnTo>
                  <a:pt x="60390" y="65180"/>
                </a:lnTo>
                <a:lnTo>
                  <a:pt x="60390" y="65200"/>
                </a:lnTo>
                <a:lnTo>
                  <a:pt x="60380" y="65200"/>
                </a:lnTo>
                <a:lnTo>
                  <a:pt x="60380" y="65210"/>
                </a:lnTo>
                <a:lnTo>
                  <a:pt x="60370" y="65200"/>
                </a:lnTo>
                <a:lnTo>
                  <a:pt x="60360" y="65210"/>
                </a:lnTo>
                <a:lnTo>
                  <a:pt x="60330" y="65210"/>
                </a:lnTo>
                <a:lnTo>
                  <a:pt x="60320" y="65210"/>
                </a:lnTo>
                <a:lnTo>
                  <a:pt x="60320" y="65200"/>
                </a:lnTo>
                <a:lnTo>
                  <a:pt x="60320" y="65190"/>
                </a:lnTo>
                <a:lnTo>
                  <a:pt x="60340" y="65180"/>
                </a:lnTo>
                <a:lnTo>
                  <a:pt x="60340" y="65170"/>
                </a:lnTo>
                <a:lnTo>
                  <a:pt x="60320" y="65170"/>
                </a:lnTo>
                <a:lnTo>
                  <a:pt x="60290" y="65160"/>
                </a:lnTo>
                <a:lnTo>
                  <a:pt x="60260" y="65160"/>
                </a:lnTo>
                <a:lnTo>
                  <a:pt x="60260" y="65130"/>
                </a:lnTo>
                <a:lnTo>
                  <a:pt x="60250" y="65140"/>
                </a:lnTo>
                <a:lnTo>
                  <a:pt x="60250" y="65150"/>
                </a:lnTo>
                <a:lnTo>
                  <a:pt x="60230" y="65130"/>
                </a:lnTo>
                <a:lnTo>
                  <a:pt x="60210" y="65160"/>
                </a:lnTo>
                <a:lnTo>
                  <a:pt x="60150" y="65170"/>
                </a:lnTo>
                <a:lnTo>
                  <a:pt x="60170" y="65200"/>
                </a:lnTo>
                <a:lnTo>
                  <a:pt x="60180" y="65230"/>
                </a:lnTo>
                <a:lnTo>
                  <a:pt x="60180" y="65250"/>
                </a:lnTo>
                <a:lnTo>
                  <a:pt x="60170" y="65280"/>
                </a:lnTo>
                <a:lnTo>
                  <a:pt x="60210" y="65260"/>
                </a:lnTo>
                <a:lnTo>
                  <a:pt x="60220" y="65260"/>
                </a:lnTo>
                <a:lnTo>
                  <a:pt x="60220" y="65270"/>
                </a:lnTo>
                <a:lnTo>
                  <a:pt x="60220" y="65250"/>
                </a:lnTo>
                <a:lnTo>
                  <a:pt x="60240" y="65240"/>
                </a:lnTo>
                <a:lnTo>
                  <a:pt x="60290" y="65230"/>
                </a:lnTo>
                <a:lnTo>
                  <a:pt x="60300" y="65240"/>
                </a:lnTo>
                <a:lnTo>
                  <a:pt x="60280" y="65260"/>
                </a:lnTo>
                <a:lnTo>
                  <a:pt x="60260" y="65270"/>
                </a:lnTo>
                <a:lnTo>
                  <a:pt x="60230" y="65280"/>
                </a:lnTo>
                <a:lnTo>
                  <a:pt x="60220" y="65300"/>
                </a:lnTo>
                <a:lnTo>
                  <a:pt x="60210" y="65300"/>
                </a:lnTo>
                <a:lnTo>
                  <a:pt x="60200" y="65310"/>
                </a:lnTo>
                <a:lnTo>
                  <a:pt x="60190" y="65310"/>
                </a:lnTo>
                <a:lnTo>
                  <a:pt x="60180" y="65310"/>
                </a:lnTo>
                <a:lnTo>
                  <a:pt x="60160" y="65320"/>
                </a:lnTo>
                <a:lnTo>
                  <a:pt x="60150" y="65320"/>
                </a:lnTo>
                <a:lnTo>
                  <a:pt x="60130" y="65320"/>
                </a:lnTo>
                <a:lnTo>
                  <a:pt x="60120" y="65320"/>
                </a:lnTo>
                <a:lnTo>
                  <a:pt x="60100" y="65310"/>
                </a:lnTo>
                <a:lnTo>
                  <a:pt x="60090" y="65310"/>
                </a:lnTo>
                <a:lnTo>
                  <a:pt x="60090" y="65320"/>
                </a:lnTo>
                <a:lnTo>
                  <a:pt x="60100" y="65320"/>
                </a:lnTo>
                <a:lnTo>
                  <a:pt x="60110" y="65320"/>
                </a:lnTo>
                <a:lnTo>
                  <a:pt x="60120" y="65320"/>
                </a:lnTo>
                <a:lnTo>
                  <a:pt x="60100" y="65330"/>
                </a:lnTo>
                <a:lnTo>
                  <a:pt x="60080" y="65330"/>
                </a:lnTo>
                <a:lnTo>
                  <a:pt x="60040" y="65370"/>
                </a:lnTo>
                <a:lnTo>
                  <a:pt x="60030" y="65370"/>
                </a:lnTo>
                <a:lnTo>
                  <a:pt x="60010" y="65370"/>
                </a:lnTo>
                <a:lnTo>
                  <a:pt x="60000" y="65380"/>
                </a:lnTo>
                <a:lnTo>
                  <a:pt x="59980" y="65370"/>
                </a:lnTo>
                <a:lnTo>
                  <a:pt x="59970" y="65370"/>
                </a:lnTo>
                <a:lnTo>
                  <a:pt x="59950" y="65370"/>
                </a:lnTo>
                <a:lnTo>
                  <a:pt x="59950" y="65360"/>
                </a:lnTo>
                <a:lnTo>
                  <a:pt x="59940" y="65360"/>
                </a:lnTo>
                <a:lnTo>
                  <a:pt x="59910" y="65360"/>
                </a:lnTo>
                <a:lnTo>
                  <a:pt x="59910" y="65350"/>
                </a:lnTo>
                <a:lnTo>
                  <a:pt x="59900" y="65340"/>
                </a:lnTo>
                <a:lnTo>
                  <a:pt x="59920" y="65320"/>
                </a:lnTo>
                <a:lnTo>
                  <a:pt x="59910" y="65320"/>
                </a:lnTo>
                <a:lnTo>
                  <a:pt x="59900" y="65310"/>
                </a:lnTo>
                <a:lnTo>
                  <a:pt x="59890" y="65290"/>
                </a:lnTo>
                <a:lnTo>
                  <a:pt x="59880" y="65280"/>
                </a:lnTo>
                <a:lnTo>
                  <a:pt x="59890" y="65270"/>
                </a:lnTo>
                <a:lnTo>
                  <a:pt x="59880" y="65250"/>
                </a:lnTo>
                <a:lnTo>
                  <a:pt x="59880" y="65260"/>
                </a:lnTo>
                <a:lnTo>
                  <a:pt x="59870" y="65260"/>
                </a:lnTo>
                <a:lnTo>
                  <a:pt x="59860" y="65250"/>
                </a:lnTo>
                <a:lnTo>
                  <a:pt x="59870" y="65240"/>
                </a:lnTo>
                <a:lnTo>
                  <a:pt x="59870" y="65230"/>
                </a:lnTo>
                <a:lnTo>
                  <a:pt x="59870" y="65220"/>
                </a:lnTo>
                <a:lnTo>
                  <a:pt x="59880" y="65190"/>
                </a:lnTo>
                <a:lnTo>
                  <a:pt x="59880" y="65180"/>
                </a:lnTo>
                <a:lnTo>
                  <a:pt x="59880" y="65170"/>
                </a:lnTo>
                <a:lnTo>
                  <a:pt x="59870" y="65200"/>
                </a:lnTo>
                <a:lnTo>
                  <a:pt x="59860" y="65230"/>
                </a:lnTo>
                <a:lnTo>
                  <a:pt x="59860" y="65250"/>
                </a:lnTo>
                <a:lnTo>
                  <a:pt x="59860" y="65260"/>
                </a:lnTo>
                <a:lnTo>
                  <a:pt x="59860" y="65270"/>
                </a:lnTo>
                <a:lnTo>
                  <a:pt x="59850" y="65270"/>
                </a:lnTo>
                <a:lnTo>
                  <a:pt x="59850" y="65280"/>
                </a:lnTo>
                <a:lnTo>
                  <a:pt x="59860" y="65280"/>
                </a:lnTo>
                <a:lnTo>
                  <a:pt x="59850" y="65300"/>
                </a:lnTo>
                <a:lnTo>
                  <a:pt x="59840" y="65300"/>
                </a:lnTo>
                <a:lnTo>
                  <a:pt x="59830" y="65320"/>
                </a:lnTo>
                <a:lnTo>
                  <a:pt x="59810" y="65330"/>
                </a:lnTo>
                <a:lnTo>
                  <a:pt x="59790" y="65320"/>
                </a:lnTo>
                <a:lnTo>
                  <a:pt x="59760" y="65340"/>
                </a:lnTo>
                <a:lnTo>
                  <a:pt x="59730" y="65360"/>
                </a:lnTo>
                <a:lnTo>
                  <a:pt x="59720" y="65360"/>
                </a:lnTo>
                <a:lnTo>
                  <a:pt x="59710" y="65360"/>
                </a:lnTo>
                <a:lnTo>
                  <a:pt x="59700" y="65360"/>
                </a:lnTo>
                <a:lnTo>
                  <a:pt x="59680" y="65380"/>
                </a:lnTo>
                <a:lnTo>
                  <a:pt x="59670" y="65380"/>
                </a:lnTo>
                <a:lnTo>
                  <a:pt x="59660" y="65390"/>
                </a:lnTo>
                <a:lnTo>
                  <a:pt x="59650" y="65410"/>
                </a:lnTo>
                <a:lnTo>
                  <a:pt x="59650" y="65400"/>
                </a:lnTo>
                <a:lnTo>
                  <a:pt x="59640" y="65410"/>
                </a:lnTo>
                <a:lnTo>
                  <a:pt x="59640" y="65440"/>
                </a:lnTo>
                <a:lnTo>
                  <a:pt x="59630" y="65420"/>
                </a:lnTo>
                <a:lnTo>
                  <a:pt x="59620" y="65450"/>
                </a:lnTo>
                <a:lnTo>
                  <a:pt x="59620" y="65510"/>
                </a:lnTo>
                <a:lnTo>
                  <a:pt x="59640" y="65530"/>
                </a:lnTo>
                <a:lnTo>
                  <a:pt x="59650" y="65550"/>
                </a:lnTo>
                <a:lnTo>
                  <a:pt x="59650" y="65620"/>
                </a:lnTo>
                <a:lnTo>
                  <a:pt x="59640" y="65630"/>
                </a:lnTo>
                <a:lnTo>
                  <a:pt x="59640" y="65640"/>
                </a:lnTo>
                <a:lnTo>
                  <a:pt x="59620" y="65640"/>
                </a:lnTo>
                <a:lnTo>
                  <a:pt x="59620" y="65620"/>
                </a:lnTo>
                <a:lnTo>
                  <a:pt x="59610" y="65620"/>
                </a:lnTo>
                <a:lnTo>
                  <a:pt x="59610" y="65630"/>
                </a:lnTo>
                <a:lnTo>
                  <a:pt x="59600" y="65630"/>
                </a:lnTo>
                <a:lnTo>
                  <a:pt x="59590" y="65620"/>
                </a:lnTo>
                <a:lnTo>
                  <a:pt x="59590" y="65610"/>
                </a:lnTo>
                <a:lnTo>
                  <a:pt x="59580" y="65610"/>
                </a:lnTo>
                <a:lnTo>
                  <a:pt x="59560" y="65600"/>
                </a:lnTo>
                <a:lnTo>
                  <a:pt x="59550" y="65600"/>
                </a:lnTo>
                <a:lnTo>
                  <a:pt x="59540" y="65610"/>
                </a:lnTo>
                <a:lnTo>
                  <a:pt x="59530" y="65630"/>
                </a:lnTo>
                <a:lnTo>
                  <a:pt x="59530" y="65640"/>
                </a:lnTo>
                <a:lnTo>
                  <a:pt x="59520" y="65640"/>
                </a:lnTo>
                <a:lnTo>
                  <a:pt x="59490" y="65660"/>
                </a:lnTo>
                <a:lnTo>
                  <a:pt x="59470" y="65650"/>
                </a:lnTo>
                <a:lnTo>
                  <a:pt x="59460" y="65650"/>
                </a:lnTo>
                <a:lnTo>
                  <a:pt x="59460" y="65640"/>
                </a:lnTo>
                <a:lnTo>
                  <a:pt x="59450" y="65640"/>
                </a:lnTo>
                <a:lnTo>
                  <a:pt x="59450" y="65630"/>
                </a:lnTo>
                <a:lnTo>
                  <a:pt x="59440" y="65640"/>
                </a:lnTo>
                <a:lnTo>
                  <a:pt x="59430" y="65640"/>
                </a:lnTo>
                <a:lnTo>
                  <a:pt x="59420" y="65640"/>
                </a:lnTo>
                <a:lnTo>
                  <a:pt x="59410" y="65650"/>
                </a:lnTo>
                <a:lnTo>
                  <a:pt x="59400" y="65650"/>
                </a:lnTo>
                <a:lnTo>
                  <a:pt x="59400" y="65660"/>
                </a:lnTo>
                <a:lnTo>
                  <a:pt x="59390" y="65670"/>
                </a:lnTo>
                <a:lnTo>
                  <a:pt x="59380" y="65670"/>
                </a:lnTo>
                <a:lnTo>
                  <a:pt x="59370" y="65690"/>
                </a:lnTo>
                <a:lnTo>
                  <a:pt x="59360" y="65690"/>
                </a:lnTo>
                <a:lnTo>
                  <a:pt x="59350" y="65690"/>
                </a:lnTo>
                <a:lnTo>
                  <a:pt x="59350" y="65680"/>
                </a:lnTo>
                <a:lnTo>
                  <a:pt x="59360" y="65660"/>
                </a:lnTo>
                <a:lnTo>
                  <a:pt x="59370" y="65640"/>
                </a:lnTo>
                <a:lnTo>
                  <a:pt x="59380" y="65610"/>
                </a:lnTo>
                <a:lnTo>
                  <a:pt x="59370" y="65600"/>
                </a:lnTo>
                <a:lnTo>
                  <a:pt x="59360" y="65600"/>
                </a:lnTo>
                <a:lnTo>
                  <a:pt x="59360" y="65590"/>
                </a:lnTo>
                <a:lnTo>
                  <a:pt x="59370" y="65590"/>
                </a:lnTo>
                <a:lnTo>
                  <a:pt x="59380" y="65590"/>
                </a:lnTo>
                <a:lnTo>
                  <a:pt x="59390" y="65580"/>
                </a:lnTo>
                <a:lnTo>
                  <a:pt x="59360" y="65580"/>
                </a:lnTo>
                <a:lnTo>
                  <a:pt x="59350" y="65570"/>
                </a:lnTo>
                <a:lnTo>
                  <a:pt x="59350" y="65560"/>
                </a:lnTo>
                <a:lnTo>
                  <a:pt x="59360" y="65550"/>
                </a:lnTo>
                <a:lnTo>
                  <a:pt x="59360" y="65560"/>
                </a:lnTo>
                <a:lnTo>
                  <a:pt x="59370" y="65550"/>
                </a:lnTo>
                <a:lnTo>
                  <a:pt x="59380" y="65550"/>
                </a:lnTo>
                <a:lnTo>
                  <a:pt x="59420" y="65560"/>
                </a:lnTo>
                <a:lnTo>
                  <a:pt x="59430" y="65570"/>
                </a:lnTo>
                <a:lnTo>
                  <a:pt x="59440" y="65570"/>
                </a:lnTo>
                <a:lnTo>
                  <a:pt x="59430" y="65540"/>
                </a:lnTo>
                <a:lnTo>
                  <a:pt x="59440" y="65530"/>
                </a:lnTo>
                <a:lnTo>
                  <a:pt x="59450" y="65520"/>
                </a:lnTo>
                <a:lnTo>
                  <a:pt x="59470" y="65520"/>
                </a:lnTo>
                <a:lnTo>
                  <a:pt x="59470" y="65510"/>
                </a:lnTo>
                <a:lnTo>
                  <a:pt x="59470" y="65500"/>
                </a:lnTo>
                <a:lnTo>
                  <a:pt x="59450" y="65500"/>
                </a:lnTo>
                <a:lnTo>
                  <a:pt x="59440" y="65510"/>
                </a:lnTo>
                <a:lnTo>
                  <a:pt x="59440" y="65520"/>
                </a:lnTo>
                <a:lnTo>
                  <a:pt x="59430" y="65520"/>
                </a:lnTo>
                <a:lnTo>
                  <a:pt x="59420" y="65520"/>
                </a:lnTo>
                <a:lnTo>
                  <a:pt x="59430" y="65520"/>
                </a:lnTo>
                <a:lnTo>
                  <a:pt x="59420" y="65510"/>
                </a:lnTo>
                <a:lnTo>
                  <a:pt x="59410" y="65520"/>
                </a:lnTo>
                <a:lnTo>
                  <a:pt x="59400" y="65520"/>
                </a:lnTo>
                <a:lnTo>
                  <a:pt x="59430" y="65500"/>
                </a:lnTo>
                <a:lnTo>
                  <a:pt x="59430" y="65480"/>
                </a:lnTo>
                <a:lnTo>
                  <a:pt x="59440" y="65480"/>
                </a:lnTo>
                <a:lnTo>
                  <a:pt x="59450" y="65470"/>
                </a:lnTo>
                <a:lnTo>
                  <a:pt x="59440" y="65460"/>
                </a:lnTo>
                <a:lnTo>
                  <a:pt x="59430" y="65470"/>
                </a:lnTo>
                <a:lnTo>
                  <a:pt x="59410" y="65440"/>
                </a:lnTo>
                <a:lnTo>
                  <a:pt x="59420" y="65430"/>
                </a:lnTo>
                <a:lnTo>
                  <a:pt x="59410" y="65430"/>
                </a:lnTo>
                <a:lnTo>
                  <a:pt x="59400" y="65430"/>
                </a:lnTo>
                <a:lnTo>
                  <a:pt x="59400" y="65440"/>
                </a:lnTo>
                <a:lnTo>
                  <a:pt x="59390" y="65450"/>
                </a:lnTo>
                <a:lnTo>
                  <a:pt x="59370" y="65480"/>
                </a:lnTo>
                <a:lnTo>
                  <a:pt x="59350" y="65500"/>
                </a:lnTo>
                <a:lnTo>
                  <a:pt x="59350" y="65480"/>
                </a:lnTo>
                <a:lnTo>
                  <a:pt x="59350" y="65470"/>
                </a:lnTo>
                <a:lnTo>
                  <a:pt x="59350" y="65460"/>
                </a:lnTo>
                <a:lnTo>
                  <a:pt x="59360" y="65430"/>
                </a:lnTo>
                <a:lnTo>
                  <a:pt x="59370" y="65360"/>
                </a:lnTo>
                <a:lnTo>
                  <a:pt x="59380" y="65350"/>
                </a:lnTo>
                <a:lnTo>
                  <a:pt x="59400" y="65350"/>
                </a:lnTo>
                <a:lnTo>
                  <a:pt x="59400" y="65340"/>
                </a:lnTo>
                <a:lnTo>
                  <a:pt x="59400" y="65330"/>
                </a:lnTo>
                <a:lnTo>
                  <a:pt x="59400" y="65320"/>
                </a:lnTo>
                <a:lnTo>
                  <a:pt x="59400" y="65330"/>
                </a:lnTo>
                <a:lnTo>
                  <a:pt x="59390" y="65340"/>
                </a:lnTo>
                <a:lnTo>
                  <a:pt x="59380" y="65330"/>
                </a:lnTo>
                <a:lnTo>
                  <a:pt x="59360" y="65350"/>
                </a:lnTo>
                <a:lnTo>
                  <a:pt x="59350" y="65360"/>
                </a:lnTo>
                <a:lnTo>
                  <a:pt x="59330" y="65370"/>
                </a:lnTo>
                <a:lnTo>
                  <a:pt x="59320" y="65380"/>
                </a:lnTo>
                <a:lnTo>
                  <a:pt x="59310" y="65360"/>
                </a:lnTo>
                <a:lnTo>
                  <a:pt x="59300" y="65360"/>
                </a:lnTo>
                <a:lnTo>
                  <a:pt x="59290" y="65340"/>
                </a:lnTo>
                <a:lnTo>
                  <a:pt x="59280" y="65310"/>
                </a:lnTo>
                <a:lnTo>
                  <a:pt x="59280" y="65300"/>
                </a:lnTo>
                <a:lnTo>
                  <a:pt x="59280" y="65290"/>
                </a:lnTo>
                <a:lnTo>
                  <a:pt x="59290" y="65280"/>
                </a:lnTo>
                <a:lnTo>
                  <a:pt x="59310" y="65270"/>
                </a:lnTo>
                <a:lnTo>
                  <a:pt x="59320" y="65260"/>
                </a:lnTo>
                <a:lnTo>
                  <a:pt x="59310" y="65260"/>
                </a:lnTo>
                <a:lnTo>
                  <a:pt x="59300" y="65270"/>
                </a:lnTo>
                <a:lnTo>
                  <a:pt x="59290" y="65270"/>
                </a:lnTo>
                <a:lnTo>
                  <a:pt x="59290" y="65260"/>
                </a:lnTo>
                <a:lnTo>
                  <a:pt x="59290" y="65250"/>
                </a:lnTo>
                <a:lnTo>
                  <a:pt x="59280" y="65260"/>
                </a:lnTo>
                <a:lnTo>
                  <a:pt x="59280" y="65270"/>
                </a:lnTo>
                <a:lnTo>
                  <a:pt x="59270" y="65280"/>
                </a:lnTo>
                <a:lnTo>
                  <a:pt x="59260" y="65290"/>
                </a:lnTo>
                <a:lnTo>
                  <a:pt x="59250" y="65290"/>
                </a:lnTo>
                <a:lnTo>
                  <a:pt x="59240" y="65290"/>
                </a:lnTo>
                <a:lnTo>
                  <a:pt x="59230" y="65290"/>
                </a:lnTo>
                <a:lnTo>
                  <a:pt x="59210" y="65300"/>
                </a:lnTo>
                <a:lnTo>
                  <a:pt x="59240" y="65300"/>
                </a:lnTo>
                <a:lnTo>
                  <a:pt x="59250" y="65300"/>
                </a:lnTo>
                <a:lnTo>
                  <a:pt x="59260" y="65300"/>
                </a:lnTo>
                <a:lnTo>
                  <a:pt x="59240" y="65300"/>
                </a:lnTo>
                <a:lnTo>
                  <a:pt x="59250" y="65320"/>
                </a:lnTo>
                <a:lnTo>
                  <a:pt x="59250" y="65350"/>
                </a:lnTo>
                <a:lnTo>
                  <a:pt x="59270" y="65390"/>
                </a:lnTo>
                <a:lnTo>
                  <a:pt x="59290" y="65410"/>
                </a:lnTo>
                <a:lnTo>
                  <a:pt x="59300" y="65440"/>
                </a:lnTo>
                <a:lnTo>
                  <a:pt x="59310" y="65460"/>
                </a:lnTo>
                <a:lnTo>
                  <a:pt x="59310" y="65470"/>
                </a:lnTo>
                <a:lnTo>
                  <a:pt x="59300" y="65460"/>
                </a:lnTo>
                <a:lnTo>
                  <a:pt x="59290" y="65450"/>
                </a:lnTo>
                <a:lnTo>
                  <a:pt x="59280" y="65440"/>
                </a:lnTo>
                <a:lnTo>
                  <a:pt x="59280" y="65450"/>
                </a:lnTo>
                <a:lnTo>
                  <a:pt x="59290" y="65460"/>
                </a:lnTo>
                <a:lnTo>
                  <a:pt x="59290" y="65470"/>
                </a:lnTo>
                <a:lnTo>
                  <a:pt x="59300" y="65480"/>
                </a:lnTo>
                <a:lnTo>
                  <a:pt x="59280" y="65480"/>
                </a:lnTo>
                <a:lnTo>
                  <a:pt x="59260" y="65470"/>
                </a:lnTo>
                <a:lnTo>
                  <a:pt x="59260" y="65450"/>
                </a:lnTo>
                <a:lnTo>
                  <a:pt x="59250" y="65430"/>
                </a:lnTo>
                <a:lnTo>
                  <a:pt x="59240" y="65440"/>
                </a:lnTo>
                <a:lnTo>
                  <a:pt x="59250" y="65450"/>
                </a:lnTo>
                <a:lnTo>
                  <a:pt x="59260" y="65470"/>
                </a:lnTo>
                <a:lnTo>
                  <a:pt x="59250" y="65470"/>
                </a:lnTo>
                <a:lnTo>
                  <a:pt x="59240" y="65460"/>
                </a:lnTo>
                <a:lnTo>
                  <a:pt x="59230" y="65460"/>
                </a:lnTo>
                <a:lnTo>
                  <a:pt x="59240" y="65470"/>
                </a:lnTo>
                <a:lnTo>
                  <a:pt x="59260" y="65480"/>
                </a:lnTo>
                <a:lnTo>
                  <a:pt x="59260" y="65490"/>
                </a:lnTo>
                <a:lnTo>
                  <a:pt x="59240" y="65490"/>
                </a:lnTo>
                <a:lnTo>
                  <a:pt x="59260" y="65510"/>
                </a:lnTo>
                <a:lnTo>
                  <a:pt x="59260" y="65520"/>
                </a:lnTo>
                <a:lnTo>
                  <a:pt x="59260" y="65530"/>
                </a:lnTo>
                <a:lnTo>
                  <a:pt x="59250" y="65540"/>
                </a:lnTo>
                <a:lnTo>
                  <a:pt x="59260" y="65540"/>
                </a:lnTo>
                <a:lnTo>
                  <a:pt x="59260" y="65560"/>
                </a:lnTo>
                <a:lnTo>
                  <a:pt x="59300" y="65570"/>
                </a:lnTo>
                <a:lnTo>
                  <a:pt x="59310" y="65580"/>
                </a:lnTo>
                <a:lnTo>
                  <a:pt x="59320" y="65590"/>
                </a:lnTo>
                <a:lnTo>
                  <a:pt x="59320" y="65610"/>
                </a:lnTo>
                <a:lnTo>
                  <a:pt x="59330" y="65610"/>
                </a:lnTo>
                <a:lnTo>
                  <a:pt x="59330" y="65620"/>
                </a:lnTo>
                <a:lnTo>
                  <a:pt x="59330" y="65640"/>
                </a:lnTo>
                <a:lnTo>
                  <a:pt x="59320" y="65660"/>
                </a:lnTo>
                <a:lnTo>
                  <a:pt x="59320" y="65680"/>
                </a:lnTo>
                <a:lnTo>
                  <a:pt x="59320" y="65690"/>
                </a:lnTo>
                <a:lnTo>
                  <a:pt x="59300" y="65740"/>
                </a:lnTo>
                <a:lnTo>
                  <a:pt x="59290" y="65740"/>
                </a:lnTo>
                <a:lnTo>
                  <a:pt x="59280" y="65740"/>
                </a:lnTo>
                <a:lnTo>
                  <a:pt x="59260" y="65740"/>
                </a:lnTo>
                <a:lnTo>
                  <a:pt x="59270" y="65750"/>
                </a:lnTo>
                <a:lnTo>
                  <a:pt x="59280" y="65750"/>
                </a:lnTo>
                <a:lnTo>
                  <a:pt x="59270" y="65760"/>
                </a:lnTo>
                <a:lnTo>
                  <a:pt x="59240" y="65790"/>
                </a:lnTo>
                <a:lnTo>
                  <a:pt x="59230" y="65810"/>
                </a:lnTo>
                <a:lnTo>
                  <a:pt x="59210" y="65820"/>
                </a:lnTo>
                <a:lnTo>
                  <a:pt x="59190" y="65820"/>
                </a:lnTo>
                <a:lnTo>
                  <a:pt x="59170" y="65820"/>
                </a:lnTo>
                <a:lnTo>
                  <a:pt x="59150" y="65820"/>
                </a:lnTo>
                <a:lnTo>
                  <a:pt x="59150" y="65830"/>
                </a:lnTo>
                <a:lnTo>
                  <a:pt x="59130" y="65830"/>
                </a:lnTo>
                <a:lnTo>
                  <a:pt x="59050" y="65930"/>
                </a:lnTo>
                <a:lnTo>
                  <a:pt x="59030" y="65900"/>
                </a:lnTo>
                <a:lnTo>
                  <a:pt x="59030" y="65890"/>
                </a:lnTo>
                <a:lnTo>
                  <a:pt x="59030" y="65880"/>
                </a:lnTo>
                <a:lnTo>
                  <a:pt x="59040" y="65850"/>
                </a:lnTo>
                <a:lnTo>
                  <a:pt x="59040" y="65830"/>
                </a:lnTo>
                <a:lnTo>
                  <a:pt x="59030" y="65820"/>
                </a:lnTo>
                <a:lnTo>
                  <a:pt x="59010" y="65800"/>
                </a:lnTo>
                <a:lnTo>
                  <a:pt x="58990" y="65810"/>
                </a:lnTo>
                <a:lnTo>
                  <a:pt x="58980" y="65800"/>
                </a:lnTo>
                <a:lnTo>
                  <a:pt x="58960" y="65780"/>
                </a:lnTo>
                <a:lnTo>
                  <a:pt x="58980" y="65810"/>
                </a:lnTo>
                <a:lnTo>
                  <a:pt x="58990" y="65810"/>
                </a:lnTo>
                <a:lnTo>
                  <a:pt x="59000" y="65810"/>
                </a:lnTo>
                <a:lnTo>
                  <a:pt x="59010" y="65820"/>
                </a:lnTo>
                <a:lnTo>
                  <a:pt x="59030" y="65830"/>
                </a:lnTo>
                <a:lnTo>
                  <a:pt x="59030" y="65840"/>
                </a:lnTo>
                <a:lnTo>
                  <a:pt x="59030" y="65860"/>
                </a:lnTo>
                <a:lnTo>
                  <a:pt x="59010" y="65850"/>
                </a:lnTo>
                <a:lnTo>
                  <a:pt x="58990" y="65840"/>
                </a:lnTo>
                <a:lnTo>
                  <a:pt x="59000" y="65880"/>
                </a:lnTo>
                <a:lnTo>
                  <a:pt x="59000" y="65910"/>
                </a:lnTo>
                <a:lnTo>
                  <a:pt x="59000" y="65920"/>
                </a:lnTo>
                <a:lnTo>
                  <a:pt x="59000" y="65940"/>
                </a:lnTo>
                <a:lnTo>
                  <a:pt x="59000" y="65960"/>
                </a:lnTo>
                <a:lnTo>
                  <a:pt x="58990" y="65970"/>
                </a:lnTo>
                <a:lnTo>
                  <a:pt x="58980" y="65990"/>
                </a:lnTo>
                <a:lnTo>
                  <a:pt x="58970" y="66000"/>
                </a:lnTo>
                <a:lnTo>
                  <a:pt x="58960" y="66010"/>
                </a:lnTo>
                <a:lnTo>
                  <a:pt x="58930" y="65980"/>
                </a:lnTo>
                <a:lnTo>
                  <a:pt x="58910" y="65970"/>
                </a:lnTo>
                <a:lnTo>
                  <a:pt x="58900" y="65960"/>
                </a:lnTo>
                <a:lnTo>
                  <a:pt x="58870" y="65960"/>
                </a:lnTo>
                <a:lnTo>
                  <a:pt x="58900" y="65980"/>
                </a:lnTo>
                <a:lnTo>
                  <a:pt x="58910" y="66000"/>
                </a:lnTo>
                <a:lnTo>
                  <a:pt x="58960" y="66060"/>
                </a:lnTo>
                <a:lnTo>
                  <a:pt x="58960" y="66070"/>
                </a:lnTo>
                <a:lnTo>
                  <a:pt x="58960" y="66090"/>
                </a:lnTo>
                <a:lnTo>
                  <a:pt x="58960" y="66120"/>
                </a:lnTo>
                <a:lnTo>
                  <a:pt x="58960" y="66130"/>
                </a:lnTo>
                <a:lnTo>
                  <a:pt x="58970" y="66160"/>
                </a:lnTo>
                <a:lnTo>
                  <a:pt x="58990" y="66190"/>
                </a:lnTo>
                <a:lnTo>
                  <a:pt x="58990" y="66210"/>
                </a:lnTo>
                <a:lnTo>
                  <a:pt x="58960" y="66250"/>
                </a:lnTo>
                <a:lnTo>
                  <a:pt x="59040" y="66250"/>
                </a:lnTo>
                <a:lnTo>
                  <a:pt x="59050" y="66230"/>
                </a:lnTo>
                <a:lnTo>
                  <a:pt x="59100" y="66260"/>
                </a:lnTo>
                <a:lnTo>
                  <a:pt x="59150" y="66240"/>
                </a:lnTo>
                <a:lnTo>
                  <a:pt x="59190" y="66250"/>
                </a:lnTo>
                <a:lnTo>
                  <a:pt x="59200" y="66270"/>
                </a:lnTo>
                <a:lnTo>
                  <a:pt x="59260" y="66280"/>
                </a:lnTo>
                <a:lnTo>
                  <a:pt x="59270" y="66350"/>
                </a:lnTo>
                <a:lnTo>
                  <a:pt x="59290" y="66420"/>
                </a:lnTo>
                <a:lnTo>
                  <a:pt x="59280" y="66440"/>
                </a:lnTo>
                <a:lnTo>
                  <a:pt x="59270" y="66430"/>
                </a:lnTo>
                <a:lnTo>
                  <a:pt x="59260" y="66420"/>
                </a:lnTo>
                <a:lnTo>
                  <a:pt x="59250" y="66400"/>
                </a:lnTo>
                <a:lnTo>
                  <a:pt x="59250" y="66380"/>
                </a:lnTo>
                <a:lnTo>
                  <a:pt x="59250" y="66370"/>
                </a:lnTo>
                <a:lnTo>
                  <a:pt x="59240" y="66340"/>
                </a:lnTo>
                <a:lnTo>
                  <a:pt x="59230" y="66330"/>
                </a:lnTo>
                <a:lnTo>
                  <a:pt x="59230" y="66320"/>
                </a:lnTo>
                <a:lnTo>
                  <a:pt x="59240" y="66310"/>
                </a:lnTo>
                <a:lnTo>
                  <a:pt x="59240" y="66300"/>
                </a:lnTo>
                <a:lnTo>
                  <a:pt x="59220" y="66320"/>
                </a:lnTo>
                <a:lnTo>
                  <a:pt x="59230" y="66340"/>
                </a:lnTo>
                <a:lnTo>
                  <a:pt x="59230" y="66350"/>
                </a:lnTo>
                <a:lnTo>
                  <a:pt x="59210" y="66330"/>
                </a:lnTo>
                <a:lnTo>
                  <a:pt x="59190" y="66300"/>
                </a:lnTo>
                <a:lnTo>
                  <a:pt x="59200" y="66340"/>
                </a:lnTo>
                <a:lnTo>
                  <a:pt x="59200" y="66370"/>
                </a:lnTo>
                <a:lnTo>
                  <a:pt x="59170" y="66400"/>
                </a:lnTo>
                <a:lnTo>
                  <a:pt x="59200" y="66450"/>
                </a:lnTo>
                <a:lnTo>
                  <a:pt x="59190" y="66470"/>
                </a:lnTo>
                <a:lnTo>
                  <a:pt x="59180" y="66490"/>
                </a:lnTo>
                <a:lnTo>
                  <a:pt x="59170" y="66490"/>
                </a:lnTo>
                <a:lnTo>
                  <a:pt x="59140" y="66540"/>
                </a:lnTo>
                <a:lnTo>
                  <a:pt x="59180" y="66530"/>
                </a:lnTo>
                <a:lnTo>
                  <a:pt x="59180" y="66540"/>
                </a:lnTo>
                <a:lnTo>
                  <a:pt x="59180" y="66530"/>
                </a:lnTo>
                <a:lnTo>
                  <a:pt x="59180" y="66520"/>
                </a:lnTo>
                <a:lnTo>
                  <a:pt x="59210" y="66520"/>
                </a:lnTo>
                <a:lnTo>
                  <a:pt x="59190" y="66570"/>
                </a:lnTo>
                <a:lnTo>
                  <a:pt x="59210" y="66570"/>
                </a:lnTo>
                <a:lnTo>
                  <a:pt x="59230" y="66570"/>
                </a:lnTo>
                <a:lnTo>
                  <a:pt x="59270" y="66560"/>
                </a:lnTo>
                <a:lnTo>
                  <a:pt x="59270" y="66550"/>
                </a:lnTo>
                <a:lnTo>
                  <a:pt x="59280" y="66560"/>
                </a:lnTo>
                <a:lnTo>
                  <a:pt x="59290" y="66560"/>
                </a:lnTo>
                <a:lnTo>
                  <a:pt x="59300" y="66580"/>
                </a:lnTo>
                <a:lnTo>
                  <a:pt x="59310" y="66620"/>
                </a:lnTo>
                <a:lnTo>
                  <a:pt x="59360" y="66680"/>
                </a:lnTo>
                <a:lnTo>
                  <a:pt x="59390" y="66680"/>
                </a:lnTo>
                <a:lnTo>
                  <a:pt x="59400" y="66680"/>
                </a:lnTo>
                <a:lnTo>
                  <a:pt x="59400" y="66690"/>
                </a:lnTo>
                <a:lnTo>
                  <a:pt x="59400" y="66680"/>
                </a:lnTo>
                <a:lnTo>
                  <a:pt x="59430" y="66690"/>
                </a:lnTo>
                <a:lnTo>
                  <a:pt x="59440" y="66700"/>
                </a:lnTo>
                <a:lnTo>
                  <a:pt x="59480" y="66820"/>
                </a:lnTo>
                <a:lnTo>
                  <a:pt x="59480" y="66860"/>
                </a:lnTo>
                <a:lnTo>
                  <a:pt x="59460" y="66910"/>
                </a:lnTo>
                <a:lnTo>
                  <a:pt x="59430" y="66960"/>
                </a:lnTo>
                <a:lnTo>
                  <a:pt x="59390" y="67000"/>
                </a:lnTo>
                <a:lnTo>
                  <a:pt x="59360" y="67050"/>
                </a:lnTo>
                <a:lnTo>
                  <a:pt x="59330" y="67080"/>
                </a:lnTo>
                <a:lnTo>
                  <a:pt x="59310" y="67090"/>
                </a:lnTo>
                <a:lnTo>
                  <a:pt x="59290" y="67090"/>
                </a:lnTo>
                <a:lnTo>
                  <a:pt x="59280" y="67090"/>
                </a:lnTo>
                <a:lnTo>
                  <a:pt x="59270" y="67100"/>
                </a:lnTo>
                <a:lnTo>
                  <a:pt x="59260" y="67100"/>
                </a:lnTo>
                <a:lnTo>
                  <a:pt x="59250" y="67100"/>
                </a:lnTo>
                <a:lnTo>
                  <a:pt x="59220" y="67130"/>
                </a:lnTo>
                <a:lnTo>
                  <a:pt x="59190" y="67150"/>
                </a:lnTo>
                <a:lnTo>
                  <a:pt x="59170" y="67160"/>
                </a:lnTo>
                <a:lnTo>
                  <a:pt x="59160" y="67160"/>
                </a:lnTo>
                <a:lnTo>
                  <a:pt x="59150" y="67170"/>
                </a:lnTo>
                <a:lnTo>
                  <a:pt x="59140" y="67170"/>
                </a:lnTo>
                <a:lnTo>
                  <a:pt x="59140" y="67180"/>
                </a:lnTo>
                <a:lnTo>
                  <a:pt x="59140" y="67170"/>
                </a:lnTo>
                <a:lnTo>
                  <a:pt x="59130" y="67160"/>
                </a:lnTo>
                <a:lnTo>
                  <a:pt x="59130" y="67150"/>
                </a:lnTo>
                <a:lnTo>
                  <a:pt x="59120" y="67150"/>
                </a:lnTo>
                <a:lnTo>
                  <a:pt x="59110" y="67150"/>
                </a:lnTo>
                <a:lnTo>
                  <a:pt x="59100" y="67160"/>
                </a:lnTo>
                <a:lnTo>
                  <a:pt x="59100" y="67150"/>
                </a:lnTo>
                <a:lnTo>
                  <a:pt x="59100" y="67140"/>
                </a:lnTo>
                <a:lnTo>
                  <a:pt x="59100" y="67130"/>
                </a:lnTo>
                <a:lnTo>
                  <a:pt x="59090" y="67140"/>
                </a:lnTo>
                <a:lnTo>
                  <a:pt x="59080" y="67140"/>
                </a:lnTo>
                <a:lnTo>
                  <a:pt x="59060" y="67140"/>
                </a:lnTo>
                <a:lnTo>
                  <a:pt x="59050" y="67140"/>
                </a:lnTo>
                <a:lnTo>
                  <a:pt x="59060" y="67140"/>
                </a:lnTo>
                <a:lnTo>
                  <a:pt x="59050" y="67140"/>
                </a:lnTo>
                <a:lnTo>
                  <a:pt x="59040" y="67150"/>
                </a:lnTo>
                <a:lnTo>
                  <a:pt x="59040" y="67140"/>
                </a:lnTo>
                <a:lnTo>
                  <a:pt x="59030" y="67140"/>
                </a:lnTo>
                <a:lnTo>
                  <a:pt x="59010" y="67140"/>
                </a:lnTo>
                <a:lnTo>
                  <a:pt x="59010" y="67150"/>
                </a:lnTo>
                <a:lnTo>
                  <a:pt x="59020" y="67160"/>
                </a:lnTo>
                <a:lnTo>
                  <a:pt x="59010" y="67160"/>
                </a:lnTo>
                <a:lnTo>
                  <a:pt x="58990" y="67190"/>
                </a:lnTo>
                <a:lnTo>
                  <a:pt x="58980" y="67190"/>
                </a:lnTo>
                <a:lnTo>
                  <a:pt x="58970" y="67200"/>
                </a:lnTo>
                <a:lnTo>
                  <a:pt x="58960" y="67190"/>
                </a:lnTo>
                <a:lnTo>
                  <a:pt x="58940" y="67190"/>
                </a:lnTo>
                <a:lnTo>
                  <a:pt x="58930" y="67190"/>
                </a:lnTo>
                <a:lnTo>
                  <a:pt x="58920" y="67190"/>
                </a:lnTo>
                <a:lnTo>
                  <a:pt x="58910" y="67190"/>
                </a:lnTo>
                <a:lnTo>
                  <a:pt x="58910" y="67180"/>
                </a:lnTo>
                <a:lnTo>
                  <a:pt x="58900" y="67180"/>
                </a:lnTo>
                <a:lnTo>
                  <a:pt x="58910" y="67180"/>
                </a:lnTo>
                <a:lnTo>
                  <a:pt x="58910" y="67170"/>
                </a:lnTo>
                <a:lnTo>
                  <a:pt x="58910" y="67160"/>
                </a:lnTo>
                <a:lnTo>
                  <a:pt x="58900" y="67160"/>
                </a:lnTo>
                <a:lnTo>
                  <a:pt x="58890" y="67150"/>
                </a:lnTo>
                <a:lnTo>
                  <a:pt x="58870" y="67160"/>
                </a:lnTo>
                <a:lnTo>
                  <a:pt x="58860" y="67150"/>
                </a:lnTo>
                <a:lnTo>
                  <a:pt x="58850" y="67140"/>
                </a:lnTo>
                <a:lnTo>
                  <a:pt x="58840" y="67140"/>
                </a:lnTo>
                <a:lnTo>
                  <a:pt x="58830" y="67140"/>
                </a:lnTo>
                <a:lnTo>
                  <a:pt x="58830" y="67130"/>
                </a:lnTo>
                <a:lnTo>
                  <a:pt x="58830" y="67120"/>
                </a:lnTo>
                <a:lnTo>
                  <a:pt x="58820" y="67110"/>
                </a:lnTo>
                <a:lnTo>
                  <a:pt x="58800" y="67110"/>
                </a:lnTo>
                <a:lnTo>
                  <a:pt x="58780" y="67110"/>
                </a:lnTo>
                <a:lnTo>
                  <a:pt x="58770" y="67120"/>
                </a:lnTo>
                <a:lnTo>
                  <a:pt x="58750" y="67120"/>
                </a:lnTo>
                <a:lnTo>
                  <a:pt x="58740" y="67130"/>
                </a:lnTo>
                <a:lnTo>
                  <a:pt x="58740" y="67140"/>
                </a:lnTo>
                <a:lnTo>
                  <a:pt x="58730" y="67150"/>
                </a:lnTo>
                <a:lnTo>
                  <a:pt x="58730" y="67140"/>
                </a:lnTo>
                <a:lnTo>
                  <a:pt x="58730" y="67130"/>
                </a:lnTo>
                <a:lnTo>
                  <a:pt x="58720" y="67130"/>
                </a:lnTo>
                <a:lnTo>
                  <a:pt x="58700" y="67110"/>
                </a:lnTo>
                <a:lnTo>
                  <a:pt x="58690" y="67120"/>
                </a:lnTo>
                <a:lnTo>
                  <a:pt x="58680" y="67140"/>
                </a:lnTo>
                <a:lnTo>
                  <a:pt x="58640" y="67170"/>
                </a:lnTo>
                <a:lnTo>
                  <a:pt x="58630" y="67200"/>
                </a:lnTo>
                <a:lnTo>
                  <a:pt x="58620" y="67210"/>
                </a:lnTo>
                <a:lnTo>
                  <a:pt x="58610" y="67210"/>
                </a:lnTo>
                <a:lnTo>
                  <a:pt x="58610" y="67190"/>
                </a:lnTo>
                <a:lnTo>
                  <a:pt x="58600" y="67180"/>
                </a:lnTo>
                <a:lnTo>
                  <a:pt x="58610" y="67170"/>
                </a:lnTo>
                <a:lnTo>
                  <a:pt x="58610" y="67160"/>
                </a:lnTo>
                <a:lnTo>
                  <a:pt x="58610" y="67150"/>
                </a:lnTo>
                <a:lnTo>
                  <a:pt x="58630" y="67130"/>
                </a:lnTo>
                <a:lnTo>
                  <a:pt x="58630" y="67110"/>
                </a:lnTo>
                <a:lnTo>
                  <a:pt x="58610" y="67070"/>
                </a:lnTo>
                <a:lnTo>
                  <a:pt x="58610" y="67050"/>
                </a:lnTo>
                <a:lnTo>
                  <a:pt x="58620" y="67040"/>
                </a:lnTo>
                <a:lnTo>
                  <a:pt x="58610" y="67040"/>
                </a:lnTo>
                <a:lnTo>
                  <a:pt x="58610" y="67020"/>
                </a:lnTo>
                <a:lnTo>
                  <a:pt x="58590" y="67010"/>
                </a:lnTo>
                <a:lnTo>
                  <a:pt x="58580" y="67010"/>
                </a:lnTo>
                <a:lnTo>
                  <a:pt x="58580" y="67000"/>
                </a:lnTo>
                <a:lnTo>
                  <a:pt x="58570" y="67010"/>
                </a:lnTo>
                <a:lnTo>
                  <a:pt x="58550" y="67010"/>
                </a:lnTo>
                <a:lnTo>
                  <a:pt x="58550" y="67000"/>
                </a:lnTo>
                <a:lnTo>
                  <a:pt x="58550" y="66990"/>
                </a:lnTo>
                <a:lnTo>
                  <a:pt x="58550" y="67000"/>
                </a:lnTo>
                <a:lnTo>
                  <a:pt x="58540" y="66970"/>
                </a:lnTo>
                <a:lnTo>
                  <a:pt x="58530" y="66960"/>
                </a:lnTo>
                <a:lnTo>
                  <a:pt x="58540" y="66960"/>
                </a:lnTo>
                <a:lnTo>
                  <a:pt x="58560" y="66960"/>
                </a:lnTo>
                <a:lnTo>
                  <a:pt x="58560" y="66950"/>
                </a:lnTo>
                <a:lnTo>
                  <a:pt x="58550" y="66950"/>
                </a:lnTo>
                <a:lnTo>
                  <a:pt x="58540" y="66950"/>
                </a:lnTo>
                <a:lnTo>
                  <a:pt x="58540" y="66940"/>
                </a:lnTo>
                <a:lnTo>
                  <a:pt x="58530" y="66940"/>
                </a:lnTo>
                <a:lnTo>
                  <a:pt x="58520" y="66940"/>
                </a:lnTo>
                <a:lnTo>
                  <a:pt x="58520" y="66930"/>
                </a:lnTo>
                <a:lnTo>
                  <a:pt x="58530" y="66930"/>
                </a:lnTo>
                <a:lnTo>
                  <a:pt x="58550" y="66940"/>
                </a:lnTo>
                <a:lnTo>
                  <a:pt x="58560" y="66940"/>
                </a:lnTo>
                <a:lnTo>
                  <a:pt x="58570" y="66930"/>
                </a:lnTo>
                <a:lnTo>
                  <a:pt x="58660" y="66950"/>
                </a:lnTo>
                <a:lnTo>
                  <a:pt x="58660" y="66980"/>
                </a:lnTo>
                <a:lnTo>
                  <a:pt x="58680" y="67000"/>
                </a:lnTo>
                <a:lnTo>
                  <a:pt x="58700" y="67040"/>
                </a:lnTo>
                <a:lnTo>
                  <a:pt x="58720" y="67020"/>
                </a:lnTo>
                <a:lnTo>
                  <a:pt x="58730" y="67010"/>
                </a:lnTo>
                <a:lnTo>
                  <a:pt x="58770" y="66990"/>
                </a:lnTo>
                <a:lnTo>
                  <a:pt x="58760" y="66990"/>
                </a:lnTo>
                <a:lnTo>
                  <a:pt x="58760" y="66980"/>
                </a:lnTo>
                <a:lnTo>
                  <a:pt x="58750" y="66980"/>
                </a:lnTo>
                <a:lnTo>
                  <a:pt x="58740" y="66980"/>
                </a:lnTo>
                <a:lnTo>
                  <a:pt x="58730" y="66990"/>
                </a:lnTo>
                <a:lnTo>
                  <a:pt x="58710" y="67000"/>
                </a:lnTo>
                <a:lnTo>
                  <a:pt x="58700" y="66990"/>
                </a:lnTo>
                <a:lnTo>
                  <a:pt x="58710" y="66990"/>
                </a:lnTo>
                <a:lnTo>
                  <a:pt x="58700" y="66980"/>
                </a:lnTo>
                <a:lnTo>
                  <a:pt x="58700" y="66970"/>
                </a:lnTo>
                <a:lnTo>
                  <a:pt x="58710" y="66960"/>
                </a:lnTo>
                <a:lnTo>
                  <a:pt x="58710" y="66950"/>
                </a:lnTo>
                <a:lnTo>
                  <a:pt x="58720" y="66950"/>
                </a:lnTo>
                <a:lnTo>
                  <a:pt x="58740" y="66940"/>
                </a:lnTo>
                <a:lnTo>
                  <a:pt x="58740" y="66930"/>
                </a:lnTo>
                <a:lnTo>
                  <a:pt x="58740" y="66920"/>
                </a:lnTo>
                <a:lnTo>
                  <a:pt x="58740" y="66890"/>
                </a:lnTo>
                <a:lnTo>
                  <a:pt x="58740" y="66880"/>
                </a:lnTo>
                <a:lnTo>
                  <a:pt x="58740" y="66870"/>
                </a:lnTo>
                <a:lnTo>
                  <a:pt x="58730" y="66870"/>
                </a:lnTo>
                <a:lnTo>
                  <a:pt x="58740" y="66840"/>
                </a:lnTo>
                <a:lnTo>
                  <a:pt x="58690" y="66870"/>
                </a:lnTo>
                <a:lnTo>
                  <a:pt x="58690" y="66850"/>
                </a:lnTo>
                <a:lnTo>
                  <a:pt x="58680" y="66840"/>
                </a:lnTo>
                <a:lnTo>
                  <a:pt x="58680" y="66820"/>
                </a:lnTo>
                <a:lnTo>
                  <a:pt x="58670" y="66830"/>
                </a:lnTo>
                <a:lnTo>
                  <a:pt x="58670" y="66840"/>
                </a:lnTo>
                <a:lnTo>
                  <a:pt x="58670" y="66850"/>
                </a:lnTo>
                <a:lnTo>
                  <a:pt x="58660" y="66850"/>
                </a:lnTo>
                <a:lnTo>
                  <a:pt x="58660" y="66860"/>
                </a:lnTo>
                <a:lnTo>
                  <a:pt x="58650" y="66870"/>
                </a:lnTo>
                <a:lnTo>
                  <a:pt x="58640" y="66870"/>
                </a:lnTo>
                <a:lnTo>
                  <a:pt x="58640" y="66860"/>
                </a:lnTo>
                <a:lnTo>
                  <a:pt x="58640" y="66840"/>
                </a:lnTo>
                <a:lnTo>
                  <a:pt x="58640" y="66830"/>
                </a:lnTo>
                <a:lnTo>
                  <a:pt x="58630" y="66810"/>
                </a:lnTo>
                <a:lnTo>
                  <a:pt x="58630" y="66800"/>
                </a:lnTo>
                <a:lnTo>
                  <a:pt x="58620" y="66800"/>
                </a:lnTo>
                <a:lnTo>
                  <a:pt x="58620" y="66810"/>
                </a:lnTo>
                <a:lnTo>
                  <a:pt x="58610" y="66820"/>
                </a:lnTo>
                <a:lnTo>
                  <a:pt x="58620" y="66830"/>
                </a:lnTo>
                <a:lnTo>
                  <a:pt x="58630" y="66840"/>
                </a:lnTo>
                <a:lnTo>
                  <a:pt x="58630" y="66850"/>
                </a:lnTo>
                <a:lnTo>
                  <a:pt x="58620" y="66860"/>
                </a:lnTo>
                <a:lnTo>
                  <a:pt x="58620" y="66840"/>
                </a:lnTo>
                <a:lnTo>
                  <a:pt x="58610" y="66810"/>
                </a:lnTo>
                <a:lnTo>
                  <a:pt x="58600" y="66780"/>
                </a:lnTo>
                <a:lnTo>
                  <a:pt x="58590" y="66810"/>
                </a:lnTo>
                <a:lnTo>
                  <a:pt x="58590" y="66830"/>
                </a:lnTo>
                <a:lnTo>
                  <a:pt x="58590" y="66820"/>
                </a:lnTo>
                <a:lnTo>
                  <a:pt x="58590" y="66810"/>
                </a:lnTo>
                <a:lnTo>
                  <a:pt x="58580" y="66790"/>
                </a:lnTo>
                <a:lnTo>
                  <a:pt x="58570" y="66790"/>
                </a:lnTo>
                <a:lnTo>
                  <a:pt x="58560" y="66790"/>
                </a:lnTo>
                <a:lnTo>
                  <a:pt x="58550" y="66800"/>
                </a:lnTo>
                <a:lnTo>
                  <a:pt x="58530" y="66800"/>
                </a:lnTo>
                <a:lnTo>
                  <a:pt x="58510" y="66790"/>
                </a:lnTo>
                <a:lnTo>
                  <a:pt x="58480" y="66790"/>
                </a:lnTo>
                <a:lnTo>
                  <a:pt x="58470" y="66780"/>
                </a:lnTo>
                <a:lnTo>
                  <a:pt x="58460" y="66770"/>
                </a:lnTo>
                <a:lnTo>
                  <a:pt x="58450" y="66760"/>
                </a:lnTo>
                <a:lnTo>
                  <a:pt x="58450" y="66740"/>
                </a:lnTo>
                <a:lnTo>
                  <a:pt x="58440" y="66730"/>
                </a:lnTo>
                <a:lnTo>
                  <a:pt x="58490" y="66720"/>
                </a:lnTo>
                <a:lnTo>
                  <a:pt x="58480" y="66700"/>
                </a:lnTo>
                <a:lnTo>
                  <a:pt x="58500" y="66700"/>
                </a:lnTo>
                <a:lnTo>
                  <a:pt x="58500" y="66690"/>
                </a:lnTo>
                <a:lnTo>
                  <a:pt x="58490" y="66690"/>
                </a:lnTo>
                <a:lnTo>
                  <a:pt x="58480" y="66690"/>
                </a:lnTo>
                <a:lnTo>
                  <a:pt x="58480" y="66680"/>
                </a:lnTo>
                <a:lnTo>
                  <a:pt x="58500" y="66680"/>
                </a:lnTo>
                <a:lnTo>
                  <a:pt x="58510" y="66680"/>
                </a:lnTo>
                <a:lnTo>
                  <a:pt x="58490" y="66670"/>
                </a:lnTo>
                <a:lnTo>
                  <a:pt x="58490" y="66660"/>
                </a:lnTo>
                <a:lnTo>
                  <a:pt x="58490" y="66650"/>
                </a:lnTo>
                <a:lnTo>
                  <a:pt x="58500" y="66640"/>
                </a:lnTo>
                <a:lnTo>
                  <a:pt x="58490" y="66640"/>
                </a:lnTo>
                <a:lnTo>
                  <a:pt x="58480" y="66650"/>
                </a:lnTo>
                <a:lnTo>
                  <a:pt x="58470" y="66680"/>
                </a:lnTo>
                <a:lnTo>
                  <a:pt x="58470" y="66640"/>
                </a:lnTo>
                <a:lnTo>
                  <a:pt x="58460" y="66650"/>
                </a:lnTo>
                <a:lnTo>
                  <a:pt x="58460" y="66640"/>
                </a:lnTo>
                <a:lnTo>
                  <a:pt x="58440" y="66610"/>
                </a:lnTo>
                <a:lnTo>
                  <a:pt x="58420" y="66580"/>
                </a:lnTo>
                <a:lnTo>
                  <a:pt x="58410" y="66570"/>
                </a:lnTo>
                <a:lnTo>
                  <a:pt x="58390" y="66560"/>
                </a:lnTo>
                <a:lnTo>
                  <a:pt x="58380" y="66560"/>
                </a:lnTo>
                <a:lnTo>
                  <a:pt x="58370" y="66580"/>
                </a:lnTo>
                <a:lnTo>
                  <a:pt x="58360" y="66580"/>
                </a:lnTo>
                <a:lnTo>
                  <a:pt x="58350" y="66570"/>
                </a:lnTo>
                <a:lnTo>
                  <a:pt x="58350" y="66550"/>
                </a:lnTo>
                <a:lnTo>
                  <a:pt x="58340" y="66530"/>
                </a:lnTo>
                <a:lnTo>
                  <a:pt x="58340" y="66520"/>
                </a:lnTo>
                <a:lnTo>
                  <a:pt x="58350" y="66510"/>
                </a:lnTo>
                <a:lnTo>
                  <a:pt x="58390" y="66510"/>
                </a:lnTo>
                <a:lnTo>
                  <a:pt x="58410" y="66510"/>
                </a:lnTo>
                <a:lnTo>
                  <a:pt x="58450" y="66480"/>
                </a:lnTo>
                <a:lnTo>
                  <a:pt x="58500" y="66460"/>
                </a:lnTo>
                <a:lnTo>
                  <a:pt x="58410" y="66460"/>
                </a:lnTo>
                <a:lnTo>
                  <a:pt x="58400" y="66460"/>
                </a:lnTo>
                <a:lnTo>
                  <a:pt x="58390" y="66450"/>
                </a:lnTo>
                <a:lnTo>
                  <a:pt x="58380" y="66440"/>
                </a:lnTo>
                <a:lnTo>
                  <a:pt x="58360" y="66410"/>
                </a:lnTo>
                <a:lnTo>
                  <a:pt x="58350" y="66390"/>
                </a:lnTo>
                <a:lnTo>
                  <a:pt x="58360" y="66370"/>
                </a:lnTo>
                <a:lnTo>
                  <a:pt x="58370" y="66340"/>
                </a:lnTo>
                <a:lnTo>
                  <a:pt x="58370" y="66310"/>
                </a:lnTo>
                <a:lnTo>
                  <a:pt x="58360" y="66300"/>
                </a:lnTo>
                <a:lnTo>
                  <a:pt x="58360" y="66270"/>
                </a:lnTo>
                <a:lnTo>
                  <a:pt x="58360" y="66240"/>
                </a:lnTo>
                <a:lnTo>
                  <a:pt x="58360" y="66230"/>
                </a:lnTo>
                <a:lnTo>
                  <a:pt x="58350" y="66230"/>
                </a:lnTo>
                <a:lnTo>
                  <a:pt x="58350" y="66220"/>
                </a:lnTo>
                <a:lnTo>
                  <a:pt x="58340" y="66210"/>
                </a:lnTo>
                <a:lnTo>
                  <a:pt x="58330" y="66220"/>
                </a:lnTo>
                <a:lnTo>
                  <a:pt x="58320" y="66250"/>
                </a:lnTo>
                <a:lnTo>
                  <a:pt x="58330" y="66280"/>
                </a:lnTo>
                <a:lnTo>
                  <a:pt x="58340" y="66300"/>
                </a:lnTo>
                <a:lnTo>
                  <a:pt x="58340" y="66310"/>
                </a:lnTo>
                <a:lnTo>
                  <a:pt x="58320" y="66300"/>
                </a:lnTo>
                <a:lnTo>
                  <a:pt x="58320" y="66290"/>
                </a:lnTo>
                <a:lnTo>
                  <a:pt x="58310" y="66260"/>
                </a:lnTo>
                <a:lnTo>
                  <a:pt x="58300" y="66260"/>
                </a:lnTo>
                <a:lnTo>
                  <a:pt x="58280" y="66230"/>
                </a:lnTo>
                <a:lnTo>
                  <a:pt x="58290" y="66250"/>
                </a:lnTo>
                <a:lnTo>
                  <a:pt x="58300" y="66270"/>
                </a:lnTo>
                <a:lnTo>
                  <a:pt x="58310" y="66280"/>
                </a:lnTo>
                <a:lnTo>
                  <a:pt x="58270" y="66250"/>
                </a:lnTo>
                <a:lnTo>
                  <a:pt x="58260" y="66230"/>
                </a:lnTo>
                <a:lnTo>
                  <a:pt x="58250" y="66230"/>
                </a:lnTo>
                <a:lnTo>
                  <a:pt x="58230" y="66190"/>
                </a:lnTo>
                <a:lnTo>
                  <a:pt x="58230" y="66150"/>
                </a:lnTo>
                <a:lnTo>
                  <a:pt x="58220" y="66120"/>
                </a:lnTo>
                <a:lnTo>
                  <a:pt x="58220" y="66110"/>
                </a:lnTo>
                <a:lnTo>
                  <a:pt x="58260" y="66010"/>
                </a:lnTo>
                <a:lnTo>
                  <a:pt x="58290" y="65990"/>
                </a:lnTo>
                <a:lnTo>
                  <a:pt x="58260" y="65980"/>
                </a:lnTo>
                <a:lnTo>
                  <a:pt x="58260" y="65970"/>
                </a:lnTo>
                <a:lnTo>
                  <a:pt x="58270" y="65930"/>
                </a:lnTo>
                <a:lnTo>
                  <a:pt x="58270" y="65920"/>
                </a:lnTo>
                <a:lnTo>
                  <a:pt x="58280" y="65920"/>
                </a:lnTo>
                <a:lnTo>
                  <a:pt x="58290" y="65920"/>
                </a:lnTo>
                <a:lnTo>
                  <a:pt x="58290" y="65900"/>
                </a:lnTo>
                <a:lnTo>
                  <a:pt x="58290" y="65890"/>
                </a:lnTo>
                <a:lnTo>
                  <a:pt x="58290" y="65880"/>
                </a:lnTo>
                <a:lnTo>
                  <a:pt x="58280" y="65870"/>
                </a:lnTo>
                <a:lnTo>
                  <a:pt x="58270" y="65840"/>
                </a:lnTo>
                <a:lnTo>
                  <a:pt x="58250" y="65810"/>
                </a:lnTo>
                <a:lnTo>
                  <a:pt x="58240" y="65800"/>
                </a:lnTo>
                <a:lnTo>
                  <a:pt x="58240" y="65790"/>
                </a:lnTo>
                <a:lnTo>
                  <a:pt x="58260" y="65760"/>
                </a:lnTo>
                <a:lnTo>
                  <a:pt x="58270" y="65740"/>
                </a:lnTo>
                <a:lnTo>
                  <a:pt x="58290" y="65730"/>
                </a:lnTo>
                <a:lnTo>
                  <a:pt x="58290" y="65720"/>
                </a:lnTo>
                <a:lnTo>
                  <a:pt x="58300" y="65720"/>
                </a:lnTo>
                <a:lnTo>
                  <a:pt x="58320" y="65750"/>
                </a:lnTo>
                <a:lnTo>
                  <a:pt x="58330" y="65720"/>
                </a:lnTo>
                <a:lnTo>
                  <a:pt x="58330" y="65710"/>
                </a:lnTo>
                <a:lnTo>
                  <a:pt x="58340" y="65720"/>
                </a:lnTo>
                <a:lnTo>
                  <a:pt x="58350" y="65720"/>
                </a:lnTo>
                <a:lnTo>
                  <a:pt x="58350" y="65710"/>
                </a:lnTo>
                <a:lnTo>
                  <a:pt x="58340" y="65700"/>
                </a:lnTo>
                <a:lnTo>
                  <a:pt x="58350" y="65690"/>
                </a:lnTo>
                <a:lnTo>
                  <a:pt x="58360" y="65670"/>
                </a:lnTo>
                <a:lnTo>
                  <a:pt x="58370" y="65660"/>
                </a:lnTo>
                <a:lnTo>
                  <a:pt x="58380" y="65650"/>
                </a:lnTo>
                <a:lnTo>
                  <a:pt x="58380" y="65630"/>
                </a:lnTo>
                <a:lnTo>
                  <a:pt x="58390" y="65610"/>
                </a:lnTo>
                <a:lnTo>
                  <a:pt x="58380" y="65550"/>
                </a:lnTo>
                <a:lnTo>
                  <a:pt x="58390" y="65510"/>
                </a:lnTo>
                <a:lnTo>
                  <a:pt x="58390" y="65490"/>
                </a:lnTo>
                <a:lnTo>
                  <a:pt x="58380" y="65470"/>
                </a:lnTo>
                <a:lnTo>
                  <a:pt x="58370" y="65450"/>
                </a:lnTo>
                <a:lnTo>
                  <a:pt x="58380" y="65450"/>
                </a:lnTo>
                <a:lnTo>
                  <a:pt x="58390" y="65450"/>
                </a:lnTo>
                <a:lnTo>
                  <a:pt x="58400" y="65450"/>
                </a:lnTo>
                <a:lnTo>
                  <a:pt x="58410" y="65450"/>
                </a:lnTo>
                <a:lnTo>
                  <a:pt x="58410" y="65440"/>
                </a:lnTo>
                <a:lnTo>
                  <a:pt x="58440" y="65440"/>
                </a:lnTo>
                <a:lnTo>
                  <a:pt x="58470" y="65450"/>
                </a:lnTo>
                <a:lnTo>
                  <a:pt x="58490" y="65440"/>
                </a:lnTo>
                <a:lnTo>
                  <a:pt x="58520" y="65440"/>
                </a:lnTo>
                <a:lnTo>
                  <a:pt x="58560" y="65430"/>
                </a:lnTo>
                <a:lnTo>
                  <a:pt x="58590" y="65430"/>
                </a:lnTo>
                <a:lnTo>
                  <a:pt x="58580" y="65420"/>
                </a:lnTo>
                <a:lnTo>
                  <a:pt x="58590" y="65420"/>
                </a:lnTo>
                <a:lnTo>
                  <a:pt x="58590" y="65410"/>
                </a:lnTo>
                <a:lnTo>
                  <a:pt x="58580" y="65400"/>
                </a:lnTo>
                <a:lnTo>
                  <a:pt x="58580" y="65380"/>
                </a:lnTo>
                <a:lnTo>
                  <a:pt x="58580" y="65370"/>
                </a:lnTo>
                <a:lnTo>
                  <a:pt x="58580" y="65350"/>
                </a:lnTo>
                <a:lnTo>
                  <a:pt x="58590" y="65340"/>
                </a:lnTo>
                <a:lnTo>
                  <a:pt x="58600" y="65330"/>
                </a:lnTo>
                <a:lnTo>
                  <a:pt x="58610" y="65320"/>
                </a:lnTo>
                <a:lnTo>
                  <a:pt x="58620" y="65300"/>
                </a:lnTo>
                <a:lnTo>
                  <a:pt x="58630" y="65300"/>
                </a:lnTo>
                <a:lnTo>
                  <a:pt x="58630" y="65290"/>
                </a:lnTo>
                <a:lnTo>
                  <a:pt x="58650" y="65280"/>
                </a:lnTo>
                <a:lnTo>
                  <a:pt x="58650" y="65270"/>
                </a:lnTo>
                <a:lnTo>
                  <a:pt x="58640" y="65270"/>
                </a:lnTo>
                <a:lnTo>
                  <a:pt x="58620" y="65270"/>
                </a:lnTo>
                <a:lnTo>
                  <a:pt x="58620" y="65280"/>
                </a:lnTo>
                <a:lnTo>
                  <a:pt x="58610" y="65290"/>
                </a:lnTo>
                <a:lnTo>
                  <a:pt x="58610" y="65280"/>
                </a:lnTo>
                <a:lnTo>
                  <a:pt x="58600" y="65280"/>
                </a:lnTo>
                <a:lnTo>
                  <a:pt x="58600" y="65270"/>
                </a:lnTo>
                <a:lnTo>
                  <a:pt x="58590" y="65270"/>
                </a:lnTo>
                <a:lnTo>
                  <a:pt x="58590" y="65260"/>
                </a:lnTo>
                <a:lnTo>
                  <a:pt x="58590" y="65250"/>
                </a:lnTo>
                <a:lnTo>
                  <a:pt x="58600" y="65240"/>
                </a:lnTo>
                <a:lnTo>
                  <a:pt x="58610" y="65220"/>
                </a:lnTo>
                <a:lnTo>
                  <a:pt x="58620" y="65210"/>
                </a:lnTo>
                <a:lnTo>
                  <a:pt x="58640" y="65220"/>
                </a:lnTo>
                <a:lnTo>
                  <a:pt x="58650" y="65220"/>
                </a:lnTo>
                <a:lnTo>
                  <a:pt x="58630" y="65210"/>
                </a:lnTo>
                <a:lnTo>
                  <a:pt x="58620" y="65210"/>
                </a:lnTo>
                <a:lnTo>
                  <a:pt x="58610" y="65210"/>
                </a:lnTo>
                <a:lnTo>
                  <a:pt x="58600" y="65220"/>
                </a:lnTo>
                <a:lnTo>
                  <a:pt x="58590" y="65230"/>
                </a:lnTo>
                <a:lnTo>
                  <a:pt x="58570" y="65230"/>
                </a:lnTo>
                <a:lnTo>
                  <a:pt x="58560" y="65240"/>
                </a:lnTo>
                <a:lnTo>
                  <a:pt x="58550" y="65240"/>
                </a:lnTo>
                <a:lnTo>
                  <a:pt x="58540" y="65220"/>
                </a:lnTo>
                <a:lnTo>
                  <a:pt x="58540" y="65230"/>
                </a:lnTo>
                <a:lnTo>
                  <a:pt x="58530" y="65230"/>
                </a:lnTo>
                <a:lnTo>
                  <a:pt x="58500" y="65230"/>
                </a:lnTo>
                <a:lnTo>
                  <a:pt x="58500" y="65220"/>
                </a:lnTo>
                <a:lnTo>
                  <a:pt x="58490" y="65220"/>
                </a:lnTo>
                <a:lnTo>
                  <a:pt x="58480" y="65200"/>
                </a:lnTo>
                <a:lnTo>
                  <a:pt x="58470" y="65200"/>
                </a:lnTo>
                <a:lnTo>
                  <a:pt x="58480" y="65220"/>
                </a:lnTo>
                <a:lnTo>
                  <a:pt x="58470" y="65230"/>
                </a:lnTo>
                <a:lnTo>
                  <a:pt x="58460" y="65220"/>
                </a:lnTo>
                <a:lnTo>
                  <a:pt x="58450" y="65240"/>
                </a:lnTo>
                <a:lnTo>
                  <a:pt x="58440" y="65250"/>
                </a:lnTo>
                <a:lnTo>
                  <a:pt x="58420" y="65250"/>
                </a:lnTo>
                <a:lnTo>
                  <a:pt x="58420" y="65240"/>
                </a:lnTo>
                <a:lnTo>
                  <a:pt x="58420" y="65210"/>
                </a:lnTo>
                <a:lnTo>
                  <a:pt x="58420" y="65200"/>
                </a:lnTo>
                <a:lnTo>
                  <a:pt x="58420" y="65190"/>
                </a:lnTo>
                <a:lnTo>
                  <a:pt x="58430" y="65180"/>
                </a:lnTo>
                <a:lnTo>
                  <a:pt x="58420" y="65170"/>
                </a:lnTo>
                <a:lnTo>
                  <a:pt x="58420" y="65160"/>
                </a:lnTo>
                <a:lnTo>
                  <a:pt x="58420" y="65140"/>
                </a:lnTo>
                <a:lnTo>
                  <a:pt x="58420" y="65130"/>
                </a:lnTo>
                <a:lnTo>
                  <a:pt x="58410" y="65120"/>
                </a:lnTo>
                <a:lnTo>
                  <a:pt x="58410" y="65130"/>
                </a:lnTo>
                <a:lnTo>
                  <a:pt x="58400" y="65140"/>
                </a:lnTo>
                <a:lnTo>
                  <a:pt x="58380" y="65130"/>
                </a:lnTo>
                <a:lnTo>
                  <a:pt x="58370" y="65110"/>
                </a:lnTo>
                <a:lnTo>
                  <a:pt x="58370" y="65100"/>
                </a:lnTo>
                <a:lnTo>
                  <a:pt x="58370" y="65090"/>
                </a:lnTo>
                <a:lnTo>
                  <a:pt x="58370" y="65080"/>
                </a:lnTo>
                <a:lnTo>
                  <a:pt x="58380" y="65070"/>
                </a:lnTo>
                <a:lnTo>
                  <a:pt x="58400" y="65060"/>
                </a:lnTo>
                <a:lnTo>
                  <a:pt x="58390" y="65050"/>
                </a:lnTo>
                <a:lnTo>
                  <a:pt x="58390" y="65060"/>
                </a:lnTo>
                <a:lnTo>
                  <a:pt x="58370" y="65070"/>
                </a:lnTo>
                <a:lnTo>
                  <a:pt x="58360" y="65080"/>
                </a:lnTo>
                <a:lnTo>
                  <a:pt x="58350" y="65070"/>
                </a:lnTo>
                <a:lnTo>
                  <a:pt x="58350" y="65050"/>
                </a:lnTo>
                <a:lnTo>
                  <a:pt x="58340" y="65040"/>
                </a:lnTo>
                <a:lnTo>
                  <a:pt x="58340" y="65050"/>
                </a:lnTo>
                <a:lnTo>
                  <a:pt x="58330" y="65060"/>
                </a:lnTo>
                <a:lnTo>
                  <a:pt x="58340" y="65070"/>
                </a:lnTo>
                <a:lnTo>
                  <a:pt x="58340" y="65080"/>
                </a:lnTo>
                <a:lnTo>
                  <a:pt x="58340" y="65090"/>
                </a:lnTo>
                <a:lnTo>
                  <a:pt x="58320" y="65060"/>
                </a:lnTo>
                <a:lnTo>
                  <a:pt x="58320" y="65080"/>
                </a:lnTo>
                <a:lnTo>
                  <a:pt x="58310" y="65120"/>
                </a:lnTo>
                <a:lnTo>
                  <a:pt x="58320" y="65140"/>
                </a:lnTo>
                <a:lnTo>
                  <a:pt x="58340" y="65180"/>
                </a:lnTo>
                <a:lnTo>
                  <a:pt x="58350" y="65200"/>
                </a:lnTo>
                <a:lnTo>
                  <a:pt x="58350" y="65220"/>
                </a:lnTo>
                <a:lnTo>
                  <a:pt x="58340" y="65230"/>
                </a:lnTo>
                <a:lnTo>
                  <a:pt x="58340" y="65240"/>
                </a:lnTo>
                <a:lnTo>
                  <a:pt x="58330" y="65250"/>
                </a:lnTo>
                <a:lnTo>
                  <a:pt x="58310" y="65230"/>
                </a:lnTo>
                <a:lnTo>
                  <a:pt x="58290" y="65220"/>
                </a:lnTo>
                <a:lnTo>
                  <a:pt x="58250" y="65190"/>
                </a:lnTo>
                <a:lnTo>
                  <a:pt x="58240" y="65190"/>
                </a:lnTo>
                <a:lnTo>
                  <a:pt x="58230" y="65180"/>
                </a:lnTo>
                <a:lnTo>
                  <a:pt x="58210" y="65160"/>
                </a:lnTo>
                <a:lnTo>
                  <a:pt x="58220" y="65150"/>
                </a:lnTo>
                <a:lnTo>
                  <a:pt x="58220" y="65140"/>
                </a:lnTo>
                <a:lnTo>
                  <a:pt x="58220" y="65120"/>
                </a:lnTo>
                <a:lnTo>
                  <a:pt x="58230" y="65110"/>
                </a:lnTo>
                <a:lnTo>
                  <a:pt x="58230" y="65080"/>
                </a:lnTo>
                <a:lnTo>
                  <a:pt x="58230" y="65070"/>
                </a:lnTo>
                <a:lnTo>
                  <a:pt x="58230" y="65050"/>
                </a:lnTo>
                <a:lnTo>
                  <a:pt x="58240" y="65030"/>
                </a:lnTo>
                <a:lnTo>
                  <a:pt x="58250" y="65020"/>
                </a:lnTo>
                <a:lnTo>
                  <a:pt x="58250" y="65010"/>
                </a:lnTo>
                <a:lnTo>
                  <a:pt x="58250" y="65000"/>
                </a:lnTo>
                <a:close/>
                <a:moveTo>
                  <a:pt x="63300" y="64030"/>
                </a:moveTo>
                <a:lnTo>
                  <a:pt x="63310" y="64040"/>
                </a:lnTo>
                <a:lnTo>
                  <a:pt x="63300" y="64040"/>
                </a:lnTo>
                <a:lnTo>
                  <a:pt x="63300" y="64020"/>
                </a:lnTo>
                <a:lnTo>
                  <a:pt x="63300" y="64030"/>
                </a:lnTo>
                <a:close/>
                <a:moveTo>
                  <a:pt x="63700" y="63920"/>
                </a:moveTo>
                <a:lnTo>
                  <a:pt x="63700" y="63930"/>
                </a:lnTo>
                <a:lnTo>
                  <a:pt x="63690" y="63910"/>
                </a:lnTo>
                <a:lnTo>
                  <a:pt x="63690" y="63900"/>
                </a:lnTo>
                <a:lnTo>
                  <a:pt x="63700" y="63910"/>
                </a:lnTo>
                <a:lnTo>
                  <a:pt x="63700" y="63920"/>
                </a:lnTo>
                <a:close/>
                <a:moveTo>
                  <a:pt x="63200" y="63670"/>
                </a:moveTo>
                <a:lnTo>
                  <a:pt x="63190" y="63670"/>
                </a:lnTo>
                <a:lnTo>
                  <a:pt x="63180" y="63670"/>
                </a:lnTo>
                <a:lnTo>
                  <a:pt x="63180" y="63660"/>
                </a:lnTo>
                <a:lnTo>
                  <a:pt x="63170" y="63640"/>
                </a:lnTo>
                <a:lnTo>
                  <a:pt x="63160" y="63620"/>
                </a:lnTo>
                <a:lnTo>
                  <a:pt x="63160" y="63600"/>
                </a:lnTo>
                <a:lnTo>
                  <a:pt x="63160" y="63590"/>
                </a:lnTo>
                <a:lnTo>
                  <a:pt x="63160" y="63580"/>
                </a:lnTo>
                <a:lnTo>
                  <a:pt x="63170" y="63590"/>
                </a:lnTo>
                <a:lnTo>
                  <a:pt x="63180" y="63590"/>
                </a:lnTo>
                <a:lnTo>
                  <a:pt x="63190" y="63600"/>
                </a:lnTo>
                <a:lnTo>
                  <a:pt x="63200" y="63610"/>
                </a:lnTo>
                <a:lnTo>
                  <a:pt x="63200" y="63620"/>
                </a:lnTo>
                <a:lnTo>
                  <a:pt x="63200" y="63650"/>
                </a:lnTo>
                <a:lnTo>
                  <a:pt x="63200" y="63670"/>
                </a:lnTo>
                <a:close/>
                <a:moveTo>
                  <a:pt x="64070" y="63370"/>
                </a:moveTo>
                <a:lnTo>
                  <a:pt x="64060" y="63370"/>
                </a:lnTo>
                <a:lnTo>
                  <a:pt x="64050" y="63370"/>
                </a:lnTo>
                <a:lnTo>
                  <a:pt x="64040" y="63370"/>
                </a:lnTo>
                <a:lnTo>
                  <a:pt x="64010" y="63340"/>
                </a:lnTo>
                <a:lnTo>
                  <a:pt x="63980" y="63320"/>
                </a:lnTo>
                <a:lnTo>
                  <a:pt x="63980" y="63310"/>
                </a:lnTo>
                <a:lnTo>
                  <a:pt x="63950" y="63280"/>
                </a:lnTo>
                <a:lnTo>
                  <a:pt x="63920" y="63240"/>
                </a:lnTo>
                <a:lnTo>
                  <a:pt x="63890" y="63220"/>
                </a:lnTo>
                <a:lnTo>
                  <a:pt x="63920" y="63210"/>
                </a:lnTo>
                <a:lnTo>
                  <a:pt x="63940" y="63200"/>
                </a:lnTo>
                <a:lnTo>
                  <a:pt x="63960" y="63200"/>
                </a:lnTo>
                <a:lnTo>
                  <a:pt x="63990" y="63220"/>
                </a:lnTo>
                <a:lnTo>
                  <a:pt x="64010" y="63250"/>
                </a:lnTo>
                <a:lnTo>
                  <a:pt x="64050" y="63300"/>
                </a:lnTo>
                <a:lnTo>
                  <a:pt x="64070" y="63340"/>
                </a:lnTo>
                <a:lnTo>
                  <a:pt x="64070" y="6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