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Gansu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Gansu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39650" y="27410"/>
                </a:moveTo>
                <a:lnTo>
                  <a:pt x="39660" y="27430"/>
                </a:lnTo>
                <a:lnTo>
                  <a:pt x="40020" y="28290"/>
                </a:lnTo>
                <a:lnTo>
                  <a:pt x="40380" y="29060"/>
                </a:lnTo>
                <a:lnTo>
                  <a:pt x="40670" y="29720"/>
                </a:lnTo>
                <a:lnTo>
                  <a:pt x="40500" y="29870"/>
                </a:lnTo>
                <a:lnTo>
                  <a:pt x="40310" y="30040"/>
                </a:lnTo>
                <a:lnTo>
                  <a:pt x="40880" y="30860"/>
                </a:lnTo>
                <a:lnTo>
                  <a:pt x="41250" y="31140"/>
                </a:lnTo>
                <a:lnTo>
                  <a:pt x="41450" y="31190"/>
                </a:lnTo>
                <a:lnTo>
                  <a:pt x="41480" y="31370"/>
                </a:lnTo>
                <a:lnTo>
                  <a:pt x="41310" y="31920"/>
                </a:lnTo>
                <a:lnTo>
                  <a:pt x="41310" y="31930"/>
                </a:lnTo>
                <a:lnTo>
                  <a:pt x="41860" y="31940"/>
                </a:lnTo>
                <a:lnTo>
                  <a:pt x="42190" y="31530"/>
                </a:lnTo>
                <a:lnTo>
                  <a:pt x="42670" y="31310"/>
                </a:lnTo>
                <a:lnTo>
                  <a:pt x="43260" y="31330"/>
                </a:lnTo>
                <a:lnTo>
                  <a:pt x="43380" y="31150"/>
                </a:lnTo>
                <a:lnTo>
                  <a:pt x="43810" y="31220"/>
                </a:lnTo>
                <a:lnTo>
                  <a:pt x="43970" y="31230"/>
                </a:lnTo>
                <a:lnTo>
                  <a:pt x="44130" y="31370"/>
                </a:lnTo>
                <a:lnTo>
                  <a:pt x="44250" y="31660"/>
                </a:lnTo>
                <a:lnTo>
                  <a:pt x="44200" y="31860"/>
                </a:lnTo>
                <a:lnTo>
                  <a:pt x="44010" y="32130"/>
                </a:lnTo>
                <a:lnTo>
                  <a:pt x="43880" y="32270"/>
                </a:lnTo>
                <a:lnTo>
                  <a:pt x="43860" y="32430"/>
                </a:lnTo>
                <a:lnTo>
                  <a:pt x="43840" y="32560"/>
                </a:lnTo>
                <a:lnTo>
                  <a:pt x="43420" y="32820"/>
                </a:lnTo>
                <a:lnTo>
                  <a:pt x="43260" y="32930"/>
                </a:lnTo>
                <a:lnTo>
                  <a:pt x="43200" y="33120"/>
                </a:lnTo>
                <a:lnTo>
                  <a:pt x="43180" y="33150"/>
                </a:lnTo>
                <a:lnTo>
                  <a:pt x="43100" y="33240"/>
                </a:lnTo>
                <a:lnTo>
                  <a:pt x="43550" y="33260"/>
                </a:lnTo>
                <a:lnTo>
                  <a:pt x="44050" y="33500"/>
                </a:lnTo>
                <a:lnTo>
                  <a:pt x="44070" y="33510"/>
                </a:lnTo>
                <a:lnTo>
                  <a:pt x="44270" y="33540"/>
                </a:lnTo>
                <a:lnTo>
                  <a:pt x="44360" y="33660"/>
                </a:lnTo>
                <a:lnTo>
                  <a:pt x="44360" y="33870"/>
                </a:lnTo>
                <a:lnTo>
                  <a:pt x="44660" y="34000"/>
                </a:lnTo>
                <a:lnTo>
                  <a:pt x="44640" y="34170"/>
                </a:lnTo>
                <a:lnTo>
                  <a:pt x="44670" y="34170"/>
                </a:lnTo>
                <a:lnTo>
                  <a:pt x="45190" y="34190"/>
                </a:lnTo>
                <a:lnTo>
                  <a:pt x="45160" y="34580"/>
                </a:lnTo>
                <a:lnTo>
                  <a:pt x="45220" y="34710"/>
                </a:lnTo>
                <a:lnTo>
                  <a:pt x="45130" y="34780"/>
                </a:lnTo>
                <a:lnTo>
                  <a:pt x="45130" y="34930"/>
                </a:lnTo>
                <a:lnTo>
                  <a:pt x="45280" y="34850"/>
                </a:lnTo>
                <a:lnTo>
                  <a:pt x="45310" y="35000"/>
                </a:lnTo>
                <a:lnTo>
                  <a:pt x="45340" y="34990"/>
                </a:lnTo>
                <a:lnTo>
                  <a:pt x="45450" y="34990"/>
                </a:lnTo>
                <a:lnTo>
                  <a:pt x="45530" y="34970"/>
                </a:lnTo>
                <a:lnTo>
                  <a:pt x="45600" y="34940"/>
                </a:lnTo>
                <a:lnTo>
                  <a:pt x="45670" y="34880"/>
                </a:lnTo>
                <a:lnTo>
                  <a:pt x="45720" y="34870"/>
                </a:lnTo>
                <a:lnTo>
                  <a:pt x="45740" y="34880"/>
                </a:lnTo>
                <a:lnTo>
                  <a:pt x="45720" y="34920"/>
                </a:lnTo>
                <a:lnTo>
                  <a:pt x="45680" y="34960"/>
                </a:lnTo>
                <a:lnTo>
                  <a:pt x="45670" y="34980"/>
                </a:lnTo>
                <a:lnTo>
                  <a:pt x="45700" y="35010"/>
                </a:lnTo>
                <a:lnTo>
                  <a:pt x="45710" y="35010"/>
                </a:lnTo>
                <a:lnTo>
                  <a:pt x="45740" y="35010"/>
                </a:lnTo>
                <a:lnTo>
                  <a:pt x="45750" y="35060"/>
                </a:lnTo>
                <a:lnTo>
                  <a:pt x="45730" y="35100"/>
                </a:lnTo>
                <a:lnTo>
                  <a:pt x="45740" y="35140"/>
                </a:lnTo>
                <a:lnTo>
                  <a:pt x="45790" y="35170"/>
                </a:lnTo>
                <a:lnTo>
                  <a:pt x="45840" y="35200"/>
                </a:lnTo>
                <a:lnTo>
                  <a:pt x="45850" y="35250"/>
                </a:lnTo>
                <a:lnTo>
                  <a:pt x="45830" y="35290"/>
                </a:lnTo>
                <a:lnTo>
                  <a:pt x="45840" y="35330"/>
                </a:lnTo>
                <a:lnTo>
                  <a:pt x="45850" y="35350"/>
                </a:lnTo>
                <a:lnTo>
                  <a:pt x="46030" y="35400"/>
                </a:lnTo>
                <a:lnTo>
                  <a:pt x="46140" y="35410"/>
                </a:lnTo>
                <a:lnTo>
                  <a:pt x="46190" y="35450"/>
                </a:lnTo>
                <a:lnTo>
                  <a:pt x="46300" y="35560"/>
                </a:lnTo>
                <a:lnTo>
                  <a:pt x="46440" y="35500"/>
                </a:lnTo>
                <a:lnTo>
                  <a:pt x="46480" y="35530"/>
                </a:lnTo>
                <a:lnTo>
                  <a:pt x="46530" y="35560"/>
                </a:lnTo>
                <a:lnTo>
                  <a:pt x="46620" y="35560"/>
                </a:lnTo>
                <a:lnTo>
                  <a:pt x="46660" y="35540"/>
                </a:lnTo>
                <a:lnTo>
                  <a:pt x="46680" y="35440"/>
                </a:lnTo>
                <a:lnTo>
                  <a:pt x="46750" y="35320"/>
                </a:lnTo>
                <a:lnTo>
                  <a:pt x="46850" y="35250"/>
                </a:lnTo>
                <a:lnTo>
                  <a:pt x="46970" y="35120"/>
                </a:lnTo>
                <a:lnTo>
                  <a:pt x="46810" y="34910"/>
                </a:lnTo>
                <a:lnTo>
                  <a:pt x="46620" y="34660"/>
                </a:lnTo>
                <a:lnTo>
                  <a:pt x="46960" y="34680"/>
                </a:lnTo>
                <a:lnTo>
                  <a:pt x="47090" y="34600"/>
                </a:lnTo>
                <a:lnTo>
                  <a:pt x="47330" y="34520"/>
                </a:lnTo>
                <a:lnTo>
                  <a:pt x="47610" y="34440"/>
                </a:lnTo>
                <a:lnTo>
                  <a:pt x="47780" y="34580"/>
                </a:lnTo>
                <a:lnTo>
                  <a:pt x="47950" y="34640"/>
                </a:lnTo>
                <a:lnTo>
                  <a:pt x="48170" y="34700"/>
                </a:lnTo>
                <a:lnTo>
                  <a:pt x="48360" y="34710"/>
                </a:lnTo>
                <a:lnTo>
                  <a:pt x="48580" y="34560"/>
                </a:lnTo>
                <a:lnTo>
                  <a:pt x="48730" y="34460"/>
                </a:lnTo>
                <a:lnTo>
                  <a:pt x="48870" y="34320"/>
                </a:lnTo>
                <a:lnTo>
                  <a:pt x="49080" y="34190"/>
                </a:lnTo>
                <a:lnTo>
                  <a:pt x="49310" y="34120"/>
                </a:lnTo>
                <a:lnTo>
                  <a:pt x="49570" y="34030"/>
                </a:lnTo>
                <a:lnTo>
                  <a:pt x="49940" y="34110"/>
                </a:lnTo>
                <a:lnTo>
                  <a:pt x="49940" y="34120"/>
                </a:lnTo>
                <a:lnTo>
                  <a:pt x="49920" y="34350"/>
                </a:lnTo>
                <a:lnTo>
                  <a:pt x="50110" y="34730"/>
                </a:lnTo>
                <a:lnTo>
                  <a:pt x="50070" y="35000"/>
                </a:lnTo>
                <a:lnTo>
                  <a:pt x="49940" y="35110"/>
                </a:lnTo>
                <a:lnTo>
                  <a:pt x="49840" y="35170"/>
                </a:lnTo>
                <a:lnTo>
                  <a:pt x="49760" y="35350"/>
                </a:lnTo>
                <a:lnTo>
                  <a:pt x="49650" y="35630"/>
                </a:lnTo>
                <a:lnTo>
                  <a:pt x="49510" y="35700"/>
                </a:lnTo>
                <a:lnTo>
                  <a:pt x="49340" y="35810"/>
                </a:lnTo>
                <a:lnTo>
                  <a:pt x="49140" y="35920"/>
                </a:lnTo>
                <a:lnTo>
                  <a:pt x="48950" y="36040"/>
                </a:lnTo>
                <a:lnTo>
                  <a:pt x="49070" y="36160"/>
                </a:lnTo>
                <a:lnTo>
                  <a:pt x="49110" y="36320"/>
                </a:lnTo>
                <a:lnTo>
                  <a:pt x="49110" y="36570"/>
                </a:lnTo>
                <a:lnTo>
                  <a:pt x="48960" y="36570"/>
                </a:lnTo>
                <a:lnTo>
                  <a:pt x="48880" y="36660"/>
                </a:lnTo>
                <a:lnTo>
                  <a:pt x="48870" y="36670"/>
                </a:lnTo>
                <a:lnTo>
                  <a:pt x="48860" y="36760"/>
                </a:lnTo>
                <a:lnTo>
                  <a:pt x="48940" y="37090"/>
                </a:lnTo>
                <a:lnTo>
                  <a:pt x="49160" y="37170"/>
                </a:lnTo>
                <a:lnTo>
                  <a:pt x="49370" y="37250"/>
                </a:lnTo>
                <a:lnTo>
                  <a:pt x="49470" y="37330"/>
                </a:lnTo>
                <a:lnTo>
                  <a:pt x="49510" y="37420"/>
                </a:lnTo>
                <a:lnTo>
                  <a:pt x="49550" y="37480"/>
                </a:lnTo>
                <a:lnTo>
                  <a:pt x="49590" y="37540"/>
                </a:lnTo>
                <a:lnTo>
                  <a:pt x="49680" y="37600"/>
                </a:lnTo>
                <a:lnTo>
                  <a:pt x="49770" y="37680"/>
                </a:lnTo>
                <a:lnTo>
                  <a:pt x="49860" y="37750"/>
                </a:lnTo>
                <a:lnTo>
                  <a:pt x="49960" y="37820"/>
                </a:lnTo>
                <a:lnTo>
                  <a:pt x="50100" y="37870"/>
                </a:lnTo>
                <a:lnTo>
                  <a:pt x="50140" y="37870"/>
                </a:lnTo>
                <a:lnTo>
                  <a:pt x="50220" y="37860"/>
                </a:lnTo>
                <a:lnTo>
                  <a:pt x="50340" y="37850"/>
                </a:lnTo>
                <a:lnTo>
                  <a:pt x="50440" y="37880"/>
                </a:lnTo>
                <a:lnTo>
                  <a:pt x="50580" y="37860"/>
                </a:lnTo>
                <a:lnTo>
                  <a:pt x="50690" y="37900"/>
                </a:lnTo>
                <a:lnTo>
                  <a:pt x="50790" y="37900"/>
                </a:lnTo>
                <a:lnTo>
                  <a:pt x="50890" y="37900"/>
                </a:lnTo>
                <a:lnTo>
                  <a:pt x="50990" y="37870"/>
                </a:lnTo>
                <a:lnTo>
                  <a:pt x="51010" y="37870"/>
                </a:lnTo>
                <a:lnTo>
                  <a:pt x="51030" y="37890"/>
                </a:lnTo>
                <a:lnTo>
                  <a:pt x="51010" y="37940"/>
                </a:lnTo>
                <a:lnTo>
                  <a:pt x="50940" y="38000"/>
                </a:lnTo>
                <a:lnTo>
                  <a:pt x="50910" y="38030"/>
                </a:lnTo>
                <a:lnTo>
                  <a:pt x="50850" y="38080"/>
                </a:lnTo>
                <a:lnTo>
                  <a:pt x="50820" y="38080"/>
                </a:lnTo>
                <a:lnTo>
                  <a:pt x="50760" y="38090"/>
                </a:lnTo>
                <a:lnTo>
                  <a:pt x="50720" y="38150"/>
                </a:lnTo>
                <a:lnTo>
                  <a:pt x="50750" y="38200"/>
                </a:lnTo>
                <a:lnTo>
                  <a:pt x="50800" y="38230"/>
                </a:lnTo>
                <a:lnTo>
                  <a:pt x="50920" y="38230"/>
                </a:lnTo>
                <a:lnTo>
                  <a:pt x="51070" y="38260"/>
                </a:lnTo>
                <a:lnTo>
                  <a:pt x="51130" y="38420"/>
                </a:lnTo>
                <a:lnTo>
                  <a:pt x="51190" y="38480"/>
                </a:lnTo>
                <a:lnTo>
                  <a:pt x="51230" y="38540"/>
                </a:lnTo>
                <a:lnTo>
                  <a:pt x="51320" y="38590"/>
                </a:lnTo>
                <a:lnTo>
                  <a:pt x="51460" y="38640"/>
                </a:lnTo>
                <a:lnTo>
                  <a:pt x="51520" y="38710"/>
                </a:lnTo>
                <a:lnTo>
                  <a:pt x="51540" y="38740"/>
                </a:lnTo>
                <a:lnTo>
                  <a:pt x="51530" y="38890"/>
                </a:lnTo>
                <a:lnTo>
                  <a:pt x="51570" y="38890"/>
                </a:lnTo>
                <a:lnTo>
                  <a:pt x="51670" y="38830"/>
                </a:lnTo>
                <a:lnTo>
                  <a:pt x="51720" y="38900"/>
                </a:lnTo>
                <a:lnTo>
                  <a:pt x="51760" y="38990"/>
                </a:lnTo>
                <a:lnTo>
                  <a:pt x="51770" y="39130"/>
                </a:lnTo>
                <a:lnTo>
                  <a:pt x="51640" y="39210"/>
                </a:lnTo>
                <a:lnTo>
                  <a:pt x="51620" y="39270"/>
                </a:lnTo>
                <a:lnTo>
                  <a:pt x="51660" y="39370"/>
                </a:lnTo>
                <a:lnTo>
                  <a:pt x="51670" y="39530"/>
                </a:lnTo>
                <a:lnTo>
                  <a:pt x="51810" y="39550"/>
                </a:lnTo>
                <a:lnTo>
                  <a:pt x="51880" y="39620"/>
                </a:lnTo>
                <a:lnTo>
                  <a:pt x="51920" y="39750"/>
                </a:lnTo>
                <a:lnTo>
                  <a:pt x="51990" y="39900"/>
                </a:lnTo>
                <a:lnTo>
                  <a:pt x="52010" y="39950"/>
                </a:lnTo>
                <a:lnTo>
                  <a:pt x="52010" y="40030"/>
                </a:lnTo>
                <a:lnTo>
                  <a:pt x="52030" y="40130"/>
                </a:lnTo>
                <a:lnTo>
                  <a:pt x="52040" y="40190"/>
                </a:lnTo>
                <a:lnTo>
                  <a:pt x="52040" y="40290"/>
                </a:lnTo>
                <a:lnTo>
                  <a:pt x="52020" y="40360"/>
                </a:lnTo>
                <a:lnTo>
                  <a:pt x="51960" y="40430"/>
                </a:lnTo>
                <a:lnTo>
                  <a:pt x="51910" y="40460"/>
                </a:lnTo>
                <a:lnTo>
                  <a:pt x="51820" y="40510"/>
                </a:lnTo>
                <a:lnTo>
                  <a:pt x="51780" y="40600"/>
                </a:lnTo>
                <a:lnTo>
                  <a:pt x="51770" y="40680"/>
                </a:lnTo>
                <a:lnTo>
                  <a:pt x="51780" y="40760"/>
                </a:lnTo>
                <a:lnTo>
                  <a:pt x="51860" y="40800"/>
                </a:lnTo>
                <a:lnTo>
                  <a:pt x="51860" y="40820"/>
                </a:lnTo>
                <a:lnTo>
                  <a:pt x="51840" y="40860"/>
                </a:lnTo>
                <a:lnTo>
                  <a:pt x="51850" y="40900"/>
                </a:lnTo>
                <a:lnTo>
                  <a:pt x="51900" y="40920"/>
                </a:lnTo>
                <a:lnTo>
                  <a:pt x="51950" y="40920"/>
                </a:lnTo>
                <a:lnTo>
                  <a:pt x="52010" y="40940"/>
                </a:lnTo>
                <a:lnTo>
                  <a:pt x="52050" y="40990"/>
                </a:lnTo>
                <a:lnTo>
                  <a:pt x="52080" y="41010"/>
                </a:lnTo>
                <a:lnTo>
                  <a:pt x="52100" y="41010"/>
                </a:lnTo>
                <a:lnTo>
                  <a:pt x="52140" y="41050"/>
                </a:lnTo>
                <a:lnTo>
                  <a:pt x="52160" y="41060"/>
                </a:lnTo>
                <a:lnTo>
                  <a:pt x="52190" y="41030"/>
                </a:lnTo>
                <a:lnTo>
                  <a:pt x="52210" y="41010"/>
                </a:lnTo>
                <a:lnTo>
                  <a:pt x="52230" y="41000"/>
                </a:lnTo>
                <a:lnTo>
                  <a:pt x="52260" y="40990"/>
                </a:lnTo>
                <a:lnTo>
                  <a:pt x="52330" y="41000"/>
                </a:lnTo>
                <a:lnTo>
                  <a:pt x="52380" y="41010"/>
                </a:lnTo>
                <a:lnTo>
                  <a:pt x="52390" y="41030"/>
                </a:lnTo>
                <a:lnTo>
                  <a:pt x="52380" y="41040"/>
                </a:lnTo>
                <a:lnTo>
                  <a:pt x="52340" y="41050"/>
                </a:lnTo>
                <a:lnTo>
                  <a:pt x="52350" y="41080"/>
                </a:lnTo>
                <a:lnTo>
                  <a:pt x="52390" y="41140"/>
                </a:lnTo>
                <a:lnTo>
                  <a:pt x="52460" y="41220"/>
                </a:lnTo>
                <a:lnTo>
                  <a:pt x="52500" y="41250"/>
                </a:lnTo>
                <a:lnTo>
                  <a:pt x="52540" y="41310"/>
                </a:lnTo>
                <a:lnTo>
                  <a:pt x="52570" y="41370"/>
                </a:lnTo>
                <a:lnTo>
                  <a:pt x="52570" y="41420"/>
                </a:lnTo>
                <a:lnTo>
                  <a:pt x="52590" y="41430"/>
                </a:lnTo>
                <a:lnTo>
                  <a:pt x="52610" y="41400"/>
                </a:lnTo>
                <a:lnTo>
                  <a:pt x="52640" y="41370"/>
                </a:lnTo>
                <a:lnTo>
                  <a:pt x="52680" y="41370"/>
                </a:lnTo>
                <a:lnTo>
                  <a:pt x="52720" y="41380"/>
                </a:lnTo>
                <a:lnTo>
                  <a:pt x="52750" y="41440"/>
                </a:lnTo>
                <a:lnTo>
                  <a:pt x="52810" y="41450"/>
                </a:lnTo>
                <a:lnTo>
                  <a:pt x="52830" y="41470"/>
                </a:lnTo>
                <a:lnTo>
                  <a:pt x="52820" y="41480"/>
                </a:lnTo>
                <a:lnTo>
                  <a:pt x="52780" y="41510"/>
                </a:lnTo>
                <a:lnTo>
                  <a:pt x="52730" y="41540"/>
                </a:lnTo>
                <a:lnTo>
                  <a:pt x="52670" y="41540"/>
                </a:lnTo>
                <a:lnTo>
                  <a:pt x="52660" y="41570"/>
                </a:lnTo>
                <a:lnTo>
                  <a:pt x="52680" y="41580"/>
                </a:lnTo>
                <a:lnTo>
                  <a:pt x="52730" y="41580"/>
                </a:lnTo>
                <a:lnTo>
                  <a:pt x="52790" y="41560"/>
                </a:lnTo>
                <a:lnTo>
                  <a:pt x="52860" y="41530"/>
                </a:lnTo>
                <a:lnTo>
                  <a:pt x="52890" y="41540"/>
                </a:lnTo>
                <a:lnTo>
                  <a:pt x="52890" y="41610"/>
                </a:lnTo>
                <a:lnTo>
                  <a:pt x="52940" y="41680"/>
                </a:lnTo>
                <a:lnTo>
                  <a:pt x="52970" y="41660"/>
                </a:lnTo>
                <a:lnTo>
                  <a:pt x="53010" y="41600"/>
                </a:lnTo>
                <a:lnTo>
                  <a:pt x="53050" y="41570"/>
                </a:lnTo>
                <a:lnTo>
                  <a:pt x="53100" y="41590"/>
                </a:lnTo>
                <a:lnTo>
                  <a:pt x="53150" y="41650"/>
                </a:lnTo>
                <a:lnTo>
                  <a:pt x="53200" y="41770"/>
                </a:lnTo>
                <a:lnTo>
                  <a:pt x="53260" y="41890"/>
                </a:lnTo>
                <a:lnTo>
                  <a:pt x="53330" y="41920"/>
                </a:lnTo>
                <a:lnTo>
                  <a:pt x="53400" y="41870"/>
                </a:lnTo>
                <a:lnTo>
                  <a:pt x="53440" y="41750"/>
                </a:lnTo>
                <a:lnTo>
                  <a:pt x="53460" y="41630"/>
                </a:lnTo>
                <a:lnTo>
                  <a:pt x="53460" y="41600"/>
                </a:lnTo>
                <a:lnTo>
                  <a:pt x="53450" y="41510"/>
                </a:lnTo>
                <a:lnTo>
                  <a:pt x="53390" y="41400"/>
                </a:lnTo>
                <a:lnTo>
                  <a:pt x="53420" y="41310"/>
                </a:lnTo>
                <a:lnTo>
                  <a:pt x="53380" y="41200"/>
                </a:lnTo>
                <a:lnTo>
                  <a:pt x="53350" y="41070"/>
                </a:lnTo>
                <a:lnTo>
                  <a:pt x="53440" y="40980"/>
                </a:lnTo>
                <a:lnTo>
                  <a:pt x="53610" y="41000"/>
                </a:lnTo>
                <a:lnTo>
                  <a:pt x="53680" y="41050"/>
                </a:lnTo>
                <a:lnTo>
                  <a:pt x="53790" y="41090"/>
                </a:lnTo>
                <a:lnTo>
                  <a:pt x="53850" y="41000"/>
                </a:lnTo>
                <a:lnTo>
                  <a:pt x="53880" y="41020"/>
                </a:lnTo>
                <a:lnTo>
                  <a:pt x="53940" y="41050"/>
                </a:lnTo>
                <a:lnTo>
                  <a:pt x="53990" y="40950"/>
                </a:lnTo>
                <a:lnTo>
                  <a:pt x="54110" y="40950"/>
                </a:lnTo>
                <a:lnTo>
                  <a:pt x="54080" y="40850"/>
                </a:lnTo>
                <a:lnTo>
                  <a:pt x="54020" y="40690"/>
                </a:lnTo>
                <a:lnTo>
                  <a:pt x="54140" y="40560"/>
                </a:lnTo>
                <a:lnTo>
                  <a:pt x="54140" y="40330"/>
                </a:lnTo>
                <a:lnTo>
                  <a:pt x="54080" y="40260"/>
                </a:lnTo>
                <a:lnTo>
                  <a:pt x="54050" y="40200"/>
                </a:lnTo>
                <a:lnTo>
                  <a:pt x="54020" y="40130"/>
                </a:lnTo>
                <a:lnTo>
                  <a:pt x="54010" y="40110"/>
                </a:lnTo>
                <a:lnTo>
                  <a:pt x="53860" y="40120"/>
                </a:lnTo>
                <a:lnTo>
                  <a:pt x="53740" y="40060"/>
                </a:lnTo>
                <a:lnTo>
                  <a:pt x="53630" y="40000"/>
                </a:lnTo>
                <a:lnTo>
                  <a:pt x="53510" y="40010"/>
                </a:lnTo>
                <a:lnTo>
                  <a:pt x="53420" y="40000"/>
                </a:lnTo>
                <a:lnTo>
                  <a:pt x="53450" y="39960"/>
                </a:lnTo>
                <a:lnTo>
                  <a:pt x="53470" y="39940"/>
                </a:lnTo>
                <a:lnTo>
                  <a:pt x="53500" y="39860"/>
                </a:lnTo>
                <a:lnTo>
                  <a:pt x="53470" y="39720"/>
                </a:lnTo>
                <a:lnTo>
                  <a:pt x="53400" y="39660"/>
                </a:lnTo>
                <a:lnTo>
                  <a:pt x="53270" y="39530"/>
                </a:lnTo>
                <a:lnTo>
                  <a:pt x="53410" y="39450"/>
                </a:lnTo>
                <a:lnTo>
                  <a:pt x="53410" y="39440"/>
                </a:lnTo>
                <a:lnTo>
                  <a:pt x="53430" y="39380"/>
                </a:lnTo>
                <a:lnTo>
                  <a:pt x="53470" y="39230"/>
                </a:lnTo>
                <a:lnTo>
                  <a:pt x="53530" y="39150"/>
                </a:lnTo>
                <a:lnTo>
                  <a:pt x="53630" y="39160"/>
                </a:lnTo>
                <a:lnTo>
                  <a:pt x="53690" y="39060"/>
                </a:lnTo>
                <a:lnTo>
                  <a:pt x="53650" y="38970"/>
                </a:lnTo>
                <a:lnTo>
                  <a:pt x="53670" y="38840"/>
                </a:lnTo>
                <a:lnTo>
                  <a:pt x="53600" y="38890"/>
                </a:lnTo>
                <a:lnTo>
                  <a:pt x="53530" y="38870"/>
                </a:lnTo>
                <a:lnTo>
                  <a:pt x="53590" y="38760"/>
                </a:lnTo>
                <a:lnTo>
                  <a:pt x="53670" y="38800"/>
                </a:lnTo>
                <a:lnTo>
                  <a:pt x="53690" y="38680"/>
                </a:lnTo>
                <a:lnTo>
                  <a:pt x="53670" y="38460"/>
                </a:lnTo>
                <a:lnTo>
                  <a:pt x="53690" y="38450"/>
                </a:lnTo>
                <a:lnTo>
                  <a:pt x="53780" y="38460"/>
                </a:lnTo>
                <a:lnTo>
                  <a:pt x="53830" y="38460"/>
                </a:lnTo>
                <a:lnTo>
                  <a:pt x="53860" y="38450"/>
                </a:lnTo>
                <a:lnTo>
                  <a:pt x="53870" y="38410"/>
                </a:lnTo>
                <a:lnTo>
                  <a:pt x="53880" y="38380"/>
                </a:lnTo>
                <a:lnTo>
                  <a:pt x="53900" y="38360"/>
                </a:lnTo>
                <a:lnTo>
                  <a:pt x="53930" y="38380"/>
                </a:lnTo>
                <a:lnTo>
                  <a:pt x="53980" y="38420"/>
                </a:lnTo>
                <a:lnTo>
                  <a:pt x="54030" y="38460"/>
                </a:lnTo>
                <a:lnTo>
                  <a:pt x="54060" y="38460"/>
                </a:lnTo>
                <a:lnTo>
                  <a:pt x="54080" y="38420"/>
                </a:lnTo>
                <a:lnTo>
                  <a:pt x="54110" y="38420"/>
                </a:lnTo>
                <a:lnTo>
                  <a:pt x="54150" y="38440"/>
                </a:lnTo>
                <a:lnTo>
                  <a:pt x="54160" y="38470"/>
                </a:lnTo>
                <a:lnTo>
                  <a:pt x="54200" y="38480"/>
                </a:lnTo>
                <a:lnTo>
                  <a:pt x="54250" y="38460"/>
                </a:lnTo>
                <a:lnTo>
                  <a:pt x="54280" y="38430"/>
                </a:lnTo>
                <a:lnTo>
                  <a:pt x="54390" y="38420"/>
                </a:lnTo>
                <a:lnTo>
                  <a:pt x="54510" y="38430"/>
                </a:lnTo>
                <a:lnTo>
                  <a:pt x="54540" y="38450"/>
                </a:lnTo>
                <a:lnTo>
                  <a:pt x="54600" y="38490"/>
                </a:lnTo>
                <a:lnTo>
                  <a:pt x="54630" y="38490"/>
                </a:lnTo>
                <a:lnTo>
                  <a:pt x="54640" y="38470"/>
                </a:lnTo>
                <a:lnTo>
                  <a:pt x="54680" y="38470"/>
                </a:lnTo>
                <a:lnTo>
                  <a:pt x="54670" y="38520"/>
                </a:lnTo>
                <a:lnTo>
                  <a:pt x="54670" y="38610"/>
                </a:lnTo>
                <a:lnTo>
                  <a:pt x="54660" y="38690"/>
                </a:lnTo>
                <a:lnTo>
                  <a:pt x="54650" y="38790"/>
                </a:lnTo>
                <a:lnTo>
                  <a:pt x="54680" y="38820"/>
                </a:lnTo>
                <a:lnTo>
                  <a:pt x="54770" y="38850"/>
                </a:lnTo>
                <a:lnTo>
                  <a:pt x="54880" y="38880"/>
                </a:lnTo>
                <a:lnTo>
                  <a:pt x="54960" y="38860"/>
                </a:lnTo>
                <a:lnTo>
                  <a:pt x="54980" y="38870"/>
                </a:lnTo>
                <a:lnTo>
                  <a:pt x="54990" y="38890"/>
                </a:lnTo>
                <a:lnTo>
                  <a:pt x="55000" y="38930"/>
                </a:lnTo>
                <a:lnTo>
                  <a:pt x="55010" y="38980"/>
                </a:lnTo>
                <a:lnTo>
                  <a:pt x="55030" y="38990"/>
                </a:lnTo>
                <a:lnTo>
                  <a:pt x="55110" y="38990"/>
                </a:lnTo>
                <a:lnTo>
                  <a:pt x="55240" y="38980"/>
                </a:lnTo>
                <a:lnTo>
                  <a:pt x="55320" y="38980"/>
                </a:lnTo>
                <a:lnTo>
                  <a:pt x="55480" y="39030"/>
                </a:lnTo>
                <a:lnTo>
                  <a:pt x="55540" y="39060"/>
                </a:lnTo>
                <a:lnTo>
                  <a:pt x="55560" y="39140"/>
                </a:lnTo>
                <a:lnTo>
                  <a:pt x="55580" y="39180"/>
                </a:lnTo>
                <a:lnTo>
                  <a:pt x="55600" y="39240"/>
                </a:lnTo>
                <a:lnTo>
                  <a:pt x="55620" y="39290"/>
                </a:lnTo>
                <a:lnTo>
                  <a:pt x="55700" y="39310"/>
                </a:lnTo>
                <a:lnTo>
                  <a:pt x="55790" y="39430"/>
                </a:lnTo>
                <a:lnTo>
                  <a:pt x="55920" y="39500"/>
                </a:lnTo>
                <a:lnTo>
                  <a:pt x="55970" y="39420"/>
                </a:lnTo>
                <a:lnTo>
                  <a:pt x="56040" y="39450"/>
                </a:lnTo>
                <a:lnTo>
                  <a:pt x="56100" y="39480"/>
                </a:lnTo>
                <a:lnTo>
                  <a:pt x="56230" y="39530"/>
                </a:lnTo>
                <a:lnTo>
                  <a:pt x="56330" y="39640"/>
                </a:lnTo>
                <a:lnTo>
                  <a:pt x="56420" y="39670"/>
                </a:lnTo>
                <a:lnTo>
                  <a:pt x="56570" y="39710"/>
                </a:lnTo>
                <a:lnTo>
                  <a:pt x="56640" y="39740"/>
                </a:lnTo>
                <a:lnTo>
                  <a:pt x="56760" y="39820"/>
                </a:lnTo>
                <a:lnTo>
                  <a:pt x="56750" y="39940"/>
                </a:lnTo>
                <a:lnTo>
                  <a:pt x="56650" y="40030"/>
                </a:lnTo>
                <a:lnTo>
                  <a:pt x="56660" y="40150"/>
                </a:lnTo>
                <a:lnTo>
                  <a:pt x="56730" y="40320"/>
                </a:lnTo>
                <a:lnTo>
                  <a:pt x="56740" y="40490"/>
                </a:lnTo>
                <a:lnTo>
                  <a:pt x="56690" y="40580"/>
                </a:lnTo>
                <a:lnTo>
                  <a:pt x="56500" y="40620"/>
                </a:lnTo>
                <a:lnTo>
                  <a:pt x="56440" y="40740"/>
                </a:lnTo>
                <a:lnTo>
                  <a:pt x="56450" y="40800"/>
                </a:lnTo>
                <a:lnTo>
                  <a:pt x="56460" y="40890"/>
                </a:lnTo>
                <a:lnTo>
                  <a:pt x="56450" y="41000"/>
                </a:lnTo>
                <a:lnTo>
                  <a:pt x="56450" y="41050"/>
                </a:lnTo>
                <a:lnTo>
                  <a:pt x="56490" y="41210"/>
                </a:lnTo>
                <a:lnTo>
                  <a:pt x="56500" y="41230"/>
                </a:lnTo>
                <a:lnTo>
                  <a:pt x="56560" y="41310"/>
                </a:lnTo>
                <a:lnTo>
                  <a:pt x="56590" y="41410"/>
                </a:lnTo>
                <a:lnTo>
                  <a:pt x="56590" y="41490"/>
                </a:lnTo>
                <a:lnTo>
                  <a:pt x="56590" y="41580"/>
                </a:lnTo>
                <a:lnTo>
                  <a:pt x="56610" y="41630"/>
                </a:lnTo>
                <a:lnTo>
                  <a:pt x="56610" y="41710"/>
                </a:lnTo>
                <a:lnTo>
                  <a:pt x="56600" y="41730"/>
                </a:lnTo>
                <a:lnTo>
                  <a:pt x="56540" y="41750"/>
                </a:lnTo>
                <a:lnTo>
                  <a:pt x="56490" y="41760"/>
                </a:lnTo>
                <a:lnTo>
                  <a:pt x="56430" y="41810"/>
                </a:lnTo>
                <a:lnTo>
                  <a:pt x="56370" y="41830"/>
                </a:lnTo>
                <a:lnTo>
                  <a:pt x="56290" y="41820"/>
                </a:lnTo>
                <a:lnTo>
                  <a:pt x="56230" y="41790"/>
                </a:lnTo>
                <a:lnTo>
                  <a:pt x="56190" y="41810"/>
                </a:lnTo>
                <a:lnTo>
                  <a:pt x="56140" y="41840"/>
                </a:lnTo>
                <a:lnTo>
                  <a:pt x="56100" y="41840"/>
                </a:lnTo>
                <a:lnTo>
                  <a:pt x="56070" y="41790"/>
                </a:lnTo>
                <a:lnTo>
                  <a:pt x="56050" y="41760"/>
                </a:lnTo>
                <a:lnTo>
                  <a:pt x="55990" y="41770"/>
                </a:lnTo>
                <a:lnTo>
                  <a:pt x="55920" y="41790"/>
                </a:lnTo>
                <a:lnTo>
                  <a:pt x="55860" y="41810"/>
                </a:lnTo>
                <a:lnTo>
                  <a:pt x="55830" y="41830"/>
                </a:lnTo>
                <a:lnTo>
                  <a:pt x="55760" y="41860"/>
                </a:lnTo>
                <a:lnTo>
                  <a:pt x="55710" y="41900"/>
                </a:lnTo>
                <a:lnTo>
                  <a:pt x="55670" y="41930"/>
                </a:lnTo>
                <a:lnTo>
                  <a:pt x="55650" y="41930"/>
                </a:lnTo>
                <a:lnTo>
                  <a:pt x="55640" y="41920"/>
                </a:lnTo>
                <a:lnTo>
                  <a:pt x="55640" y="41890"/>
                </a:lnTo>
                <a:lnTo>
                  <a:pt x="55600" y="41860"/>
                </a:lnTo>
                <a:lnTo>
                  <a:pt x="55580" y="41860"/>
                </a:lnTo>
                <a:lnTo>
                  <a:pt x="55550" y="41850"/>
                </a:lnTo>
                <a:lnTo>
                  <a:pt x="55480" y="41830"/>
                </a:lnTo>
                <a:lnTo>
                  <a:pt x="55440" y="41820"/>
                </a:lnTo>
                <a:lnTo>
                  <a:pt x="55400" y="41800"/>
                </a:lnTo>
                <a:lnTo>
                  <a:pt x="55380" y="41770"/>
                </a:lnTo>
                <a:lnTo>
                  <a:pt x="55310" y="41750"/>
                </a:lnTo>
                <a:lnTo>
                  <a:pt x="55290" y="41850"/>
                </a:lnTo>
                <a:lnTo>
                  <a:pt x="55230" y="41920"/>
                </a:lnTo>
                <a:lnTo>
                  <a:pt x="55210" y="41920"/>
                </a:lnTo>
                <a:lnTo>
                  <a:pt x="55230" y="41960"/>
                </a:lnTo>
                <a:lnTo>
                  <a:pt x="55250" y="42010"/>
                </a:lnTo>
                <a:lnTo>
                  <a:pt x="55290" y="42120"/>
                </a:lnTo>
                <a:lnTo>
                  <a:pt x="55350" y="42240"/>
                </a:lnTo>
                <a:lnTo>
                  <a:pt x="55410" y="42290"/>
                </a:lnTo>
                <a:lnTo>
                  <a:pt x="55440" y="42310"/>
                </a:lnTo>
                <a:lnTo>
                  <a:pt x="55460" y="42330"/>
                </a:lnTo>
                <a:lnTo>
                  <a:pt x="55460" y="42340"/>
                </a:lnTo>
                <a:lnTo>
                  <a:pt x="55430" y="42380"/>
                </a:lnTo>
                <a:lnTo>
                  <a:pt x="55350" y="42400"/>
                </a:lnTo>
                <a:lnTo>
                  <a:pt x="55280" y="42410"/>
                </a:lnTo>
                <a:lnTo>
                  <a:pt x="55220" y="42430"/>
                </a:lnTo>
                <a:lnTo>
                  <a:pt x="55160" y="42460"/>
                </a:lnTo>
                <a:lnTo>
                  <a:pt x="55140" y="42460"/>
                </a:lnTo>
                <a:lnTo>
                  <a:pt x="55130" y="42450"/>
                </a:lnTo>
                <a:lnTo>
                  <a:pt x="55140" y="42410"/>
                </a:lnTo>
                <a:lnTo>
                  <a:pt x="55120" y="42400"/>
                </a:lnTo>
                <a:lnTo>
                  <a:pt x="55100" y="42400"/>
                </a:lnTo>
                <a:lnTo>
                  <a:pt x="55040" y="42400"/>
                </a:lnTo>
                <a:lnTo>
                  <a:pt x="54990" y="42400"/>
                </a:lnTo>
                <a:lnTo>
                  <a:pt x="54970" y="42420"/>
                </a:lnTo>
                <a:lnTo>
                  <a:pt x="54960" y="42470"/>
                </a:lnTo>
                <a:lnTo>
                  <a:pt x="54970" y="42500"/>
                </a:lnTo>
                <a:lnTo>
                  <a:pt x="54970" y="42520"/>
                </a:lnTo>
                <a:lnTo>
                  <a:pt x="54950" y="42530"/>
                </a:lnTo>
                <a:lnTo>
                  <a:pt x="54890" y="42510"/>
                </a:lnTo>
                <a:lnTo>
                  <a:pt x="54800" y="42500"/>
                </a:lnTo>
                <a:lnTo>
                  <a:pt x="54610" y="42480"/>
                </a:lnTo>
                <a:lnTo>
                  <a:pt x="54570" y="42560"/>
                </a:lnTo>
                <a:lnTo>
                  <a:pt x="54450" y="42540"/>
                </a:lnTo>
                <a:lnTo>
                  <a:pt x="54440" y="42470"/>
                </a:lnTo>
                <a:lnTo>
                  <a:pt x="54440" y="42460"/>
                </a:lnTo>
                <a:lnTo>
                  <a:pt x="54370" y="42440"/>
                </a:lnTo>
                <a:lnTo>
                  <a:pt x="54330" y="42400"/>
                </a:lnTo>
                <a:lnTo>
                  <a:pt x="54350" y="42320"/>
                </a:lnTo>
                <a:lnTo>
                  <a:pt x="54320" y="42300"/>
                </a:lnTo>
                <a:lnTo>
                  <a:pt x="54230" y="42230"/>
                </a:lnTo>
                <a:lnTo>
                  <a:pt x="54090" y="42140"/>
                </a:lnTo>
                <a:lnTo>
                  <a:pt x="54000" y="42170"/>
                </a:lnTo>
                <a:lnTo>
                  <a:pt x="53890" y="42180"/>
                </a:lnTo>
                <a:lnTo>
                  <a:pt x="53770" y="42200"/>
                </a:lnTo>
                <a:lnTo>
                  <a:pt x="53590" y="42210"/>
                </a:lnTo>
                <a:lnTo>
                  <a:pt x="53550" y="42210"/>
                </a:lnTo>
                <a:lnTo>
                  <a:pt x="53500" y="42250"/>
                </a:lnTo>
                <a:lnTo>
                  <a:pt x="53470" y="42300"/>
                </a:lnTo>
                <a:lnTo>
                  <a:pt x="53470" y="42390"/>
                </a:lnTo>
                <a:lnTo>
                  <a:pt x="53500" y="42500"/>
                </a:lnTo>
                <a:lnTo>
                  <a:pt x="53550" y="42570"/>
                </a:lnTo>
                <a:lnTo>
                  <a:pt x="53570" y="42660"/>
                </a:lnTo>
                <a:lnTo>
                  <a:pt x="53570" y="42710"/>
                </a:lnTo>
                <a:lnTo>
                  <a:pt x="53560" y="42760"/>
                </a:lnTo>
                <a:lnTo>
                  <a:pt x="53510" y="42770"/>
                </a:lnTo>
                <a:lnTo>
                  <a:pt x="53430" y="42800"/>
                </a:lnTo>
                <a:lnTo>
                  <a:pt x="53380" y="42850"/>
                </a:lnTo>
                <a:lnTo>
                  <a:pt x="53370" y="42890"/>
                </a:lnTo>
                <a:lnTo>
                  <a:pt x="53310" y="42970"/>
                </a:lnTo>
                <a:lnTo>
                  <a:pt x="53270" y="43050"/>
                </a:lnTo>
                <a:lnTo>
                  <a:pt x="53280" y="43120"/>
                </a:lnTo>
                <a:lnTo>
                  <a:pt x="53340" y="43190"/>
                </a:lnTo>
                <a:lnTo>
                  <a:pt x="53420" y="43220"/>
                </a:lnTo>
                <a:lnTo>
                  <a:pt x="53460" y="43220"/>
                </a:lnTo>
                <a:lnTo>
                  <a:pt x="53500" y="43250"/>
                </a:lnTo>
                <a:lnTo>
                  <a:pt x="53550" y="43280"/>
                </a:lnTo>
                <a:lnTo>
                  <a:pt x="53590" y="43330"/>
                </a:lnTo>
                <a:lnTo>
                  <a:pt x="53660" y="43370"/>
                </a:lnTo>
                <a:lnTo>
                  <a:pt x="53730" y="43450"/>
                </a:lnTo>
                <a:lnTo>
                  <a:pt x="53750" y="43520"/>
                </a:lnTo>
                <a:lnTo>
                  <a:pt x="53750" y="43570"/>
                </a:lnTo>
                <a:lnTo>
                  <a:pt x="53720" y="43640"/>
                </a:lnTo>
                <a:lnTo>
                  <a:pt x="53660" y="43660"/>
                </a:lnTo>
                <a:lnTo>
                  <a:pt x="53550" y="43670"/>
                </a:lnTo>
                <a:lnTo>
                  <a:pt x="53530" y="43730"/>
                </a:lnTo>
                <a:lnTo>
                  <a:pt x="53600" y="43790"/>
                </a:lnTo>
                <a:lnTo>
                  <a:pt x="53660" y="43850"/>
                </a:lnTo>
                <a:lnTo>
                  <a:pt x="53670" y="43890"/>
                </a:lnTo>
                <a:lnTo>
                  <a:pt x="53650" y="43920"/>
                </a:lnTo>
                <a:lnTo>
                  <a:pt x="53590" y="43930"/>
                </a:lnTo>
                <a:lnTo>
                  <a:pt x="53540" y="43930"/>
                </a:lnTo>
                <a:lnTo>
                  <a:pt x="53450" y="44050"/>
                </a:lnTo>
                <a:lnTo>
                  <a:pt x="53430" y="44160"/>
                </a:lnTo>
                <a:lnTo>
                  <a:pt x="53440" y="44230"/>
                </a:lnTo>
                <a:lnTo>
                  <a:pt x="53430" y="44280"/>
                </a:lnTo>
                <a:lnTo>
                  <a:pt x="53430" y="44340"/>
                </a:lnTo>
                <a:lnTo>
                  <a:pt x="53450" y="44370"/>
                </a:lnTo>
                <a:lnTo>
                  <a:pt x="53480" y="44390"/>
                </a:lnTo>
                <a:lnTo>
                  <a:pt x="53470" y="44540"/>
                </a:lnTo>
                <a:lnTo>
                  <a:pt x="53500" y="44660"/>
                </a:lnTo>
                <a:lnTo>
                  <a:pt x="53590" y="44700"/>
                </a:lnTo>
                <a:lnTo>
                  <a:pt x="53630" y="44810"/>
                </a:lnTo>
                <a:lnTo>
                  <a:pt x="53620" y="44880"/>
                </a:lnTo>
                <a:lnTo>
                  <a:pt x="53610" y="44930"/>
                </a:lnTo>
                <a:lnTo>
                  <a:pt x="53590" y="44960"/>
                </a:lnTo>
                <a:lnTo>
                  <a:pt x="53580" y="44990"/>
                </a:lnTo>
                <a:lnTo>
                  <a:pt x="53550" y="45000"/>
                </a:lnTo>
                <a:lnTo>
                  <a:pt x="53530" y="44980"/>
                </a:lnTo>
                <a:lnTo>
                  <a:pt x="53480" y="44970"/>
                </a:lnTo>
                <a:lnTo>
                  <a:pt x="53430" y="44950"/>
                </a:lnTo>
                <a:lnTo>
                  <a:pt x="53410" y="44830"/>
                </a:lnTo>
                <a:lnTo>
                  <a:pt x="53380" y="44820"/>
                </a:lnTo>
                <a:lnTo>
                  <a:pt x="53370" y="44820"/>
                </a:lnTo>
                <a:lnTo>
                  <a:pt x="53330" y="44860"/>
                </a:lnTo>
                <a:lnTo>
                  <a:pt x="53280" y="44870"/>
                </a:lnTo>
                <a:lnTo>
                  <a:pt x="53210" y="44860"/>
                </a:lnTo>
                <a:lnTo>
                  <a:pt x="53130" y="44900"/>
                </a:lnTo>
                <a:lnTo>
                  <a:pt x="53020" y="44940"/>
                </a:lnTo>
                <a:lnTo>
                  <a:pt x="52970" y="44860"/>
                </a:lnTo>
                <a:lnTo>
                  <a:pt x="52830" y="44820"/>
                </a:lnTo>
                <a:lnTo>
                  <a:pt x="52720" y="44860"/>
                </a:lnTo>
                <a:lnTo>
                  <a:pt x="52660" y="44930"/>
                </a:lnTo>
                <a:lnTo>
                  <a:pt x="52610" y="44980"/>
                </a:lnTo>
                <a:lnTo>
                  <a:pt x="52580" y="45020"/>
                </a:lnTo>
                <a:lnTo>
                  <a:pt x="52550" y="45090"/>
                </a:lnTo>
                <a:lnTo>
                  <a:pt x="52560" y="45190"/>
                </a:lnTo>
                <a:lnTo>
                  <a:pt x="52480" y="45250"/>
                </a:lnTo>
                <a:lnTo>
                  <a:pt x="52390" y="45260"/>
                </a:lnTo>
                <a:lnTo>
                  <a:pt x="52430" y="45360"/>
                </a:lnTo>
                <a:lnTo>
                  <a:pt x="52460" y="45420"/>
                </a:lnTo>
                <a:lnTo>
                  <a:pt x="52560" y="45470"/>
                </a:lnTo>
                <a:lnTo>
                  <a:pt x="52700" y="45490"/>
                </a:lnTo>
                <a:lnTo>
                  <a:pt x="52770" y="45560"/>
                </a:lnTo>
                <a:lnTo>
                  <a:pt x="52800" y="45590"/>
                </a:lnTo>
                <a:lnTo>
                  <a:pt x="52770" y="45630"/>
                </a:lnTo>
                <a:lnTo>
                  <a:pt x="52720" y="45610"/>
                </a:lnTo>
                <a:lnTo>
                  <a:pt x="52700" y="45620"/>
                </a:lnTo>
                <a:lnTo>
                  <a:pt x="52690" y="45650"/>
                </a:lnTo>
                <a:lnTo>
                  <a:pt x="52700" y="45810"/>
                </a:lnTo>
                <a:lnTo>
                  <a:pt x="52680" y="45920"/>
                </a:lnTo>
                <a:lnTo>
                  <a:pt x="52590" y="46030"/>
                </a:lnTo>
                <a:lnTo>
                  <a:pt x="52530" y="46050"/>
                </a:lnTo>
                <a:lnTo>
                  <a:pt x="52360" y="46110"/>
                </a:lnTo>
                <a:lnTo>
                  <a:pt x="52260" y="46130"/>
                </a:lnTo>
                <a:lnTo>
                  <a:pt x="52220" y="46140"/>
                </a:lnTo>
                <a:lnTo>
                  <a:pt x="52150" y="46130"/>
                </a:lnTo>
                <a:lnTo>
                  <a:pt x="52040" y="46080"/>
                </a:lnTo>
                <a:lnTo>
                  <a:pt x="52020" y="46070"/>
                </a:lnTo>
                <a:lnTo>
                  <a:pt x="51930" y="46080"/>
                </a:lnTo>
                <a:lnTo>
                  <a:pt x="51890" y="46180"/>
                </a:lnTo>
                <a:lnTo>
                  <a:pt x="51890" y="46200"/>
                </a:lnTo>
                <a:lnTo>
                  <a:pt x="51910" y="46310"/>
                </a:lnTo>
                <a:lnTo>
                  <a:pt x="51930" y="46310"/>
                </a:lnTo>
                <a:lnTo>
                  <a:pt x="51980" y="46330"/>
                </a:lnTo>
                <a:lnTo>
                  <a:pt x="51960" y="46370"/>
                </a:lnTo>
                <a:lnTo>
                  <a:pt x="51820" y="46470"/>
                </a:lnTo>
                <a:lnTo>
                  <a:pt x="51730" y="46550"/>
                </a:lnTo>
                <a:lnTo>
                  <a:pt x="51690" y="46550"/>
                </a:lnTo>
                <a:lnTo>
                  <a:pt x="51590" y="46530"/>
                </a:lnTo>
                <a:lnTo>
                  <a:pt x="51450" y="46610"/>
                </a:lnTo>
                <a:lnTo>
                  <a:pt x="51370" y="46580"/>
                </a:lnTo>
                <a:lnTo>
                  <a:pt x="51360" y="46550"/>
                </a:lnTo>
                <a:lnTo>
                  <a:pt x="51170" y="46640"/>
                </a:lnTo>
                <a:lnTo>
                  <a:pt x="51070" y="46540"/>
                </a:lnTo>
                <a:lnTo>
                  <a:pt x="50910" y="46560"/>
                </a:lnTo>
                <a:lnTo>
                  <a:pt x="50800" y="46480"/>
                </a:lnTo>
                <a:lnTo>
                  <a:pt x="50780" y="46480"/>
                </a:lnTo>
                <a:lnTo>
                  <a:pt x="50730" y="46430"/>
                </a:lnTo>
                <a:lnTo>
                  <a:pt x="50670" y="46400"/>
                </a:lnTo>
                <a:lnTo>
                  <a:pt x="50530" y="46370"/>
                </a:lnTo>
                <a:lnTo>
                  <a:pt x="50420" y="46300"/>
                </a:lnTo>
                <a:lnTo>
                  <a:pt x="50270" y="46210"/>
                </a:lnTo>
                <a:lnTo>
                  <a:pt x="50240" y="46100"/>
                </a:lnTo>
                <a:lnTo>
                  <a:pt x="50230" y="46080"/>
                </a:lnTo>
                <a:lnTo>
                  <a:pt x="50340" y="45990"/>
                </a:lnTo>
                <a:lnTo>
                  <a:pt x="50380" y="46020"/>
                </a:lnTo>
                <a:lnTo>
                  <a:pt x="50430" y="45930"/>
                </a:lnTo>
                <a:lnTo>
                  <a:pt x="50420" y="45860"/>
                </a:lnTo>
                <a:lnTo>
                  <a:pt x="50350" y="45830"/>
                </a:lnTo>
                <a:lnTo>
                  <a:pt x="50330" y="45810"/>
                </a:lnTo>
                <a:lnTo>
                  <a:pt x="50370" y="45720"/>
                </a:lnTo>
                <a:lnTo>
                  <a:pt x="50330" y="45580"/>
                </a:lnTo>
                <a:lnTo>
                  <a:pt x="50280" y="45410"/>
                </a:lnTo>
                <a:lnTo>
                  <a:pt x="50310" y="45380"/>
                </a:lnTo>
                <a:lnTo>
                  <a:pt x="50430" y="45400"/>
                </a:lnTo>
                <a:lnTo>
                  <a:pt x="50450" y="45360"/>
                </a:lnTo>
                <a:lnTo>
                  <a:pt x="50370" y="45320"/>
                </a:lnTo>
                <a:lnTo>
                  <a:pt x="50290" y="45330"/>
                </a:lnTo>
                <a:lnTo>
                  <a:pt x="50210" y="45250"/>
                </a:lnTo>
                <a:lnTo>
                  <a:pt x="50140" y="45200"/>
                </a:lnTo>
                <a:lnTo>
                  <a:pt x="50100" y="45110"/>
                </a:lnTo>
                <a:lnTo>
                  <a:pt x="50080" y="44990"/>
                </a:lnTo>
                <a:lnTo>
                  <a:pt x="50070" y="44890"/>
                </a:lnTo>
                <a:lnTo>
                  <a:pt x="49880" y="44700"/>
                </a:lnTo>
                <a:lnTo>
                  <a:pt x="49830" y="44690"/>
                </a:lnTo>
                <a:lnTo>
                  <a:pt x="49810" y="44710"/>
                </a:lnTo>
                <a:lnTo>
                  <a:pt x="49650" y="44700"/>
                </a:lnTo>
                <a:lnTo>
                  <a:pt x="49570" y="44690"/>
                </a:lnTo>
                <a:lnTo>
                  <a:pt x="49480" y="44730"/>
                </a:lnTo>
                <a:lnTo>
                  <a:pt x="49360" y="44700"/>
                </a:lnTo>
                <a:lnTo>
                  <a:pt x="49250" y="44670"/>
                </a:lnTo>
                <a:lnTo>
                  <a:pt x="49120" y="44700"/>
                </a:lnTo>
                <a:lnTo>
                  <a:pt x="49110" y="44710"/>
                </a:lnTo>
                <a:lnTo>
                  <a:pt x="49070" y="44630"/>
                </a:lnTo>
                <a:lnTo>
                  <a:pt x="49090" y="44430"/>
                </a:lnTo>
                <a:lnTo>
                  <a:pt x="49020" y="44450"/>
                </a:lnTo>
                <a:lnTo>
                  <a:pt x="48990" y="44520"/>
                </a:lnTo>
                <a:lnTo>
                  <a:pt x="48900" y="44590"/>
                </a:lnTo>
                <a:lnTo>
                  <a:pt x="48800" y="44560"/>
                </a:lnTo>
                <a:lnTo>
                  <a:pt x="48600" y="44530"/>
                </a:lnTo>
                <a:lnTo>
                  <a:pt x="48580" y="44460"/>
                </a:lnTo>
                <a:lnTo>
                  <a:pt x="48600" y="44380"/>
                </a:lnTo>
                <a:lnTo>
                  <a:pt x="48600" y="44280"/>
                </a:lnTo>
                <a:lnTo>
                  <a:pt x="48500" y="44200"/>
                </a:lnTo>
                <a:lnTo>
                  <a:pt x="48550" y="44090"/>
                </a:lnTo>
                <a:lnTo>
                  <a:pt x="48540" y="44060"/>
                </a:lnTo>
                <a:lnTo>
                  <a:pt x="48590" y="43990"/>
                </a:lnTo>
                <a:lnTo>
                  <a:pt x="48520" y="43870"/>
                </a:lnTo>
                <a:lnTo>
                  <a:pt x="48450" y="43820"/>
                </a:lnTo>
                <a:lnTo>
                  <a:pt x="48390" y="43810"/>
                </a:lnTo>
                <a:lnTo>
                  <a:pt x="48320" y="43780"/>
                </a:lnTo>
                <a:lnTo>
                  <a:pt x="48290" y="43670"/>
                </a:lnTo>
                <a:lnTo>
                  <a:pt x="48260" y="43640"/>
                </a:lnTo>
                <a:lnTo>
                  <a:pt x="48230" y="43590"/>
                </a:lnTo>
                <a:lnTo>
                  <a:pt x="48170" y="43590"/>
                </a:lnTo>
                <a:lnTo>
                  <a:pt x="48160" y="43630"/>
                </a:lnTo>
                <a:lnTo>
                  <a:pt x="48130" y="43670"/>
                </a:lnTo>
                <a:lnTo>
                  <a:pt x="47990" y="43630"/>
                </a:lnTo>
                <a:lnTo>
                  <a:pt x="47980" y="43650"/>
                </a:lnTo>
                <a:lnTo>
                  <a:pt x="47920" y="43710"/>
                </a:lnTo>
                <a:lnTo>
                  <a:pt x="47910" y="43750"/>
                </a:lnTo>
                <a:lnTo>
                  <a:pt x="47750" y="43890"/>
                </a:lnTo>
                <a:lnTo>
                  <a:pt x="47810" y="43940"/>
                </a:lnTo>
                <a:lnTo>
                  <a:pt x="47810" y="43990"/>
                </a:lnTo>
                <a:lnTo>
                  <a:pt x="47690" y="43970"/>
                </a:lnTo>
                <a:lnTo>
                  <a:pt x="47590" y="44030"/>
                </a:lnTo>
                <a:lnTo>
                  <a:pt x="47530" y="43980"/>
                </a:lnTo>
                <a:lnTo>
                  <a:pt x="47510" y="43960"/>
                </a:lnTo>
                <a:lnTo>
                  <a:pt x="47440" y="44000"/>
                </a:lnTo>
                <a:lnTo>
                  <a:pt x="47380" y="44070"/>
                </a:lnTo>
                <a:lnTo>
                  <a:pt x="47320" y="44100"/>
                </a:lnTo>
                <a:lnTo>
                  <a:pt x="47280" y="44130"/>
                </a:lnTo>
                <a:lnTo>
                  <a:pt x="47220" y="44130"/>
                </a:lnTo>
                <a:lnTo>
                  <a:pt x="47120" y="44180"/>
                </a:lnTo>
                <a:lnTo>
                  <a:pt x="47100" y="44190"/>
                </a:lnTo>
                <a:lnTo>
                  <a:pt x="47060" y="44220"/>
                </a:lnTo>
                <a:lnTo>
                  <a:pt x="47060" y="44240"/>
                </a:lnTo>
                <a:lnTo>
                  <a:pt x="47110" y="44290"/>
                </a:lnTo>
                <a:lnTo>
                  <a:pt x="47160" y="44360"/>
                </a:lnTo>
                <a:lnTo>
                  <a:pt x="47180" y="44390"/>
                </a:lnTo>
                <a:lnTo>
                  <a:pt x="47220" y="44390"/>
                </a:lnTo>
                <a:lnTo>
                  <a:pt x="47220" y="44420"/>
                </a:lnTo>
                <a:lnTo>
                  <a:pt x="47230" y="44470"/>
                </a:lnTo>
                <a:lnTo>
                  <a:pt x="47230" y="44510"/>
                </a:lnTo>
                <a:lnTo>
                  <a:pt x="47280" y="44520"/>
                </a:lnTo>
                <a:lnTo>
                  <a:pt x="47290" y="44550"/>
                </a:lnTo>
                <a:lnTo>
                  <a:pt x="47260" y="44610"/>
                </a:lnTo>
                <a:lnTo>
                  <a:pt x="47260" y="44640"/>
                </a:lnTo>
                <a:lnTo>
                  <a:pt x="47300" y="44660"/>
                </a:lnTo>
                <a:lnTo>
                  <a:pt x="47330" y="44640"/>
                </a:lnTo>
                <a:lnTo>
                  <a:pt x="47350" y="44800"/>
                </a:lnTo>
                <a:lnTo>
                  <a:pt x="47380" y="44830"/>
                </a:lnTo>
                <a:lnTo>
                  <a:pt x="47420" y="44870"/>
                </a:lnTo>
                <a:lnTo>
                  <a:pt x="47550" y="44940"/>
                </a:lnTo>
                <a:lnTo>
                  <a:pt x="47550" y="44970"/>
                </a:lnTo>
                <a:lnTo>
                  <a:pt x="47520" y="45020"/>
                </a:lnTo>
                <a:lnTo>
                  <a:pt x="47540" y="45100"/>
                </a:lnTo>
                <a:lnTo>
                  <a:pt x="47530" y="45120"/>
                </a:lnTo>
                <a:lnTo>
                  <a:pt x="47480" y="45140"/>
                </a:lnTo>
                <a:lnTo>
                  <a:pt x="47410" y="45220"/>
                </a:lnTo>
                <a:lnTo>
                  <a:pt x="47380" y="45220"/>
                </a:lnTo>
                <a:lnTo>
                  <a:pt x="47320" y="45190"/>
                </a:lnTo>
                <a:lnTo>
                  <a:pt x="47280" y="45190"/>
                </a:lnTo>
                <a:lnTo>
                  <a:pt x="47220" y="45230"/>
                </a:lnTo>
                <a:lnTo>
                  <a:pt x="47190" y="45290"/>
                </a:lnTo>
                <a:lnTo>
                  <a:pt x="47170" y="45370"/>
                </a:lnTo>
                <a:lnTo>
                  <a:pt x="47170" y="45430"/>
                </a:lnTo>
                <a:lnTo>
                  <a:pt x="47150" y="45480"/>
                </a:lnTo>
                <a:lnTo>
                  <a:pt x="47120" y="45480"/>
                </a:lnTo>
                <a:lnTo>
                  <a:pt x="47080" y="45400"/>
                </a:lnTo>
                <a:lnTo>
                  <a:pt x="47060" y="45380"/>
                </a:lnTo>
                <a:lnTo>
                  <a:pt x="47030" y="45390"/>
                </a:lnTo>
                <a:lnTo>
                  <a:pt x="47000" y="45450"/>
                </a:lnTo>
                <a:lnTo>
                  <a:pt x="46970" y="45530"/>
                </a:lnTo>
                <a:lnTo>
                  <a:pt x="46910" y="45540"/>
                </a:lnTo>
                <a:lnTo>
                  <a:pt x="46850" y="45570"/>
                </a:lnTo>
                <a:lnTo>
                  <a:pt x="46810" y="45670"/>
                </a:lnTo>
                <a:lnTo>
                  <a:pt x="46770" y="45690"/>
                </a:lnTo>
                <a:lnTo>
                  <a:pt x="46720" y="45680"/>
                </a:lnTo>
                <a:lnTo>
                  <a:pt x="46680" y="45650"/>
                </a:lnTo>
                <a:lnTo>
                  <a:pt x="46630" y="45570"/>
                </a:lnTo>
                <a:lnTo>
                  <a:pt x="46570" y="45510"/>
                </a:lnTo>
                <a:lnTo>
                  <a:pt x="46570" y="45480"/>
                </a:lnTo>
                <a:lnTo>
                  <a:pt x="46600" y="45460"/>
                </a:lnTo>
                <a:lnTo>
                  <a:pt x="46690" y="45420"/>
                </a:lnTo>
                <a:lnTo>
                  <a:pt x="46730" y="45330"/>
                </a:lnTo>
                <a:lnTo>
                  <a:pt x="46750" y="45260"/>
                </a:lnTo>
                <a:lnTo>
                  <a:pt x="46740" y="45150"/>
                </a:lnTo>
                <a:lnTo>
                  <a:pt x="46740" y="45120"/>
                </a:lnTo>
                <a:lnTo>
                  <a:pt x="46710" y="45040"/>
                </a:lnTo>
                <a:lnTo>
                  <a:pt x="46700" y="44920"/>
                </a:lnTo>
                <a:lnTo>
                  <a:pt x="46670" y="44850"/>
                </a:lnTo>
                <a:lnTo>
                  <a:pt x="46620" y="44810"/>
                </a:lnTo>
                <a:lnTo>
                  <a:pt x="46600" y="44780"/>
                </a:lnTo>
                <a:lnTo>
                  <a:pt x="46570" y="44820"/>
                </a:lnTo>
                <a:lnTo>
                  <a:pt x="46540" y="44890"/>
                </a:lnTo>
                <a:lnTo>
                  <a:pt x="46530" y="44980"/>
                </a:lnTo>
                <a:lnTo>
                  <a:pt x="46470" y="44980"/>
                </a:lnTo>
                <a:lnTo>
                  <a:pt x="46400" y="45020"/>
                </a:lnTo>
                <a:lnTo>
                  <a:pt x="46330" y="45050"/>
                </a:lnTo>
                <a:lnTo>
                  <a:pt x="46290" y="45030"/>
                </a:lnTo>
                <a:lnTo>
                  <a:pt x="46240" y="44970"/>
                </a:lnTo>
                <a:lnTo>
                  <a:pt x="46250" y="44900"/>
                </a:lnTo>
                <a:lnTo>
                  <a:pt x="46240" y="44850"/>
                </a:lnTo>
                <a:lnTo>
                  <a:pt x="46230" y="44740"/>
                </a:lnTo>
                <a:lnTo>
                  <a:pt x="46220" y="44690"/>
                </a:lnTo>
                <a:lnTo>
                  <a:pt x="46180" y="44660"/>
                </a:lnTo>
                <a:lnTo>
                  <a:pt x="46140" y="44660"/>
                </a:lnTo>
                <a:lnTo>
                  <a:pt x="46040" y="44710"/>
                </a:lnTo>
                <a:lnTo>
                  <a:pt x="46020" y="44730"/>
                </a:lnTo>
                <a:lnTo>
                  <a:pt x="45970" y="44730"/>
                </a:lnTo>
                <a:lnTo>
                  <a:pt x="45870" y="44740"/>
                </a:lnTo>
                <a:lnTo>
                  <a:pt x="45790" y="44740"/>
                </a:lnTo>
                <a:lnTo>
                  <a:pt x="45730" y="44720"/>
                </a:lnTo>
                <a:lnTo>
                  <a:pt x="45610" y="44740"/>
                </a:lnTo>
                <a:lnTo>
                  <a:pt x="45610" y="44670"/>
                </a:lnTo>
                <a:lnTo>
                  <a:pt x="45650" y="44580"/>
                </a:lnTo>
                <a:lnTo>
                  <a:pt x="45630" y="44510"/>
                </a:lnTo>
                <a:lnTo>
                  <a:pt x="45590" y="44430"/>
                </a:lnTo>
                <a:lnTo>
                  <a:pt x="45430" y="44320"/>
                </a:lnTo>
                <a:lnTo>
                  <a:pt x="45320" y="44220"/>
                </a:lnTo>
                <a:lnTo>
                  <a:pt x="45220" y="44090"/>
                </a:lnTo>
                <a:lnTo>
                  <a:pt x="45170" y="43960"/>
                </a:lnTo>
                <a:lnTo>
                  <a:pt x="45090" y="43840"/>
                </a:lnTo>
                <a:lnTo>
                  <a:pt x="45100" y="43680"/>
                </a:lnTo>
                <a:lnTo>
                  <a:pt x="45100" y="43650"/>
                </a:lnTo>
                <a:lnTo>
                  <a:pt x="45100" y="43520"/>
                </a:lnTo>
                <a:lnTo>
                  <a:pt x="45240" y="43480"/>
                </a:lnTo>
                <a:lnTo>
                  <a:pt x="45360" y="43460"/>
                </a:lnTo>
                <a:lnTo>
                  <a:pt x="45370" y="43470"/>
                </a:lnTo>
                <a:lnTo>
                  <a:pt x="45420" y="43520"/>
                </a:lnTo>
                <a:lnTo>
                  <a:pt x="45670" y="43530"/>
                </a:lnTo>
                <a:lnTo>
                  <a:pt x="45700" y="43610"/>
                </a:lnTo>
                <a:lnTo>
                  <a:pt x="45820" y="43660"/>
                </a:lnTo>
                <a:lnTo>
                  <a:pt x="45850" y="43680"/>
                </a:lnTo>
                <a:lnTo>
                  <a:pt x="45890" y="43700"/>
                </a:lnTo>
                <a:lnTo>
                  <a:pt x="46020" y="43730"/>
                </a:lnTo>
                <a:lnTo>
                  <a:pt x="46100" y="43780"/>
                </a:lnTo>
                <a:lnTo>
                  <a:pt x="46190" y="43800"/>
                </a:lnTo>
                <a:lnTo>
                  <a:pt x="46280" y="43840"/>
                </a:lnTo>
                <a:lnTo>
                  <a:pt x="46310" y="43880"/>
                </a:lnTo>
                <a:lnTo>
                  <a:pt x="46340" y="43930"/>
                </a:lnTo>
                <a:lnTo>
                  <a:pt x="46380" y="43950"/>
                </a:lnTo>
                <a:lnTo>
                  <a:pt x="46430" y="43970"/>
                </a:lnTo>
                <a:lnTo>
                  <a:pt x="46500" y="44050"/>
                </a:lnTo>
                <a:lnTo>
                  <a:pt x="46530" y="44060"/>
                </a:lnTo>
                <a:lnTo>
                  <a:pt x="46590" y="44040"/>
                </a:lnTo>
                <a:lnTo>
                  <a:pt x="46640" y="44000"/>
                </a:lnTo>
                <a:lnTo>
                  <a:pt x="46710" y="43880"/>
                </a:lnTo>
                <a:lnTo>
                  <a:pt x="46720" y="43870"/>
                </a:lnTo>
                <a:lnTo>
                  <a:pt x="46780" y="43940"/>
                </a:lnTo>
                <a:lnTo>
                  <a:pt x="46850" y="43940"/>
                </a:lnTo>
                <a:lnTo>
                  <a:pt x="46870" y="43860"/>
                </a:lnTo>
                <a:lnTo>
                  <a:pt x="46830" y="43830"/>
                </a:lnTo>
                <a:lnTo>
                  <a:pt x="46850" y="43820"/>
                </a:lnTo>
                <a:lnTo>
                  <a:pt x="46880" y="43790"/>
                </a:lnTo>
                <a:lnTo>
                  <a:pt x="46900" y="43700"/>
                </a:lnTo>
                <a:lnTo>
                  <a:pt x="46950" y="43620"/>
                </a:lnTo>
                <a:lnTo>
                  <a:pt x="47060" y="43640"/>
                </a:lnTo>
                <a:lnTo>
                  <a:pt x="47110" y="43630"/>
                </a:lnTo>
                <a:lnTo>
                  <a:pt x="47100" y="43550"/>
                </a:lnTo>
                <a:lnTo>
                  <a:pt x="47090" y="43540"/>
                </a:lnTo>
                <a:lnTo>
                  <a:pt x="47190" y="43510"/>
                </a:lnTo>
                <a:lnTo>
                  <a:pt x="47160" y="43460"/>
                </a:lnTo>
                <a:lnTo>
                  <a:pt x="47120" y="43360"/>
                </a:lnTo>
                <a:lnTo>
                  <a:pt x="47100" y="43250"/>
                </a:lnTo>
                <a:lnTo>
                  <a:pt x="46990" y="43190"/>
                </a:lnTo>
                <a:lnTo>
                  <a:pt x="46870" y="43190"/>
                </a:lnTo>
                <a:lnTo>
                  <a:pt x="46850" y="43180"/>
                </a:lnTo>
                <a:lnTo>
                  <a:pt x="46780" y="43130"/>
                </a:lnTo>
                <a:lnTo>
                  <a:pt x="46720" y="43010"/>
                </a:lnTo>
                <a:lnTo>
                  <a:pt x="46730" y="42910"/>
                </a:lnTo>
                <a:lnTo>
                  <a:pt x="46670" y="42920"/>
                </a:lnTo>
                <a:lnTo>
                  <a:pt x="46610" y="42970"/>
                </a:lnTo>
                <a:lnTo>
                  <a:pt x="46560" y="43030"/>
                </a:lnTo>
                <a:lnTo>
                  <a:pt x="46540" y="43050"/>
                </a:lnTo>
                <a:lnTo>
                  <a:pt x="46520" y="43050"/>
                </a:lnTo>
                <a:lnTo>
                  <a:pt x="46460" y="43020"/>
                </a:lnTo>
                <a:lnTo>
                  <a:pt x="46420" y="42940"/>
                </a:lnTo>
                <a:lnTo>
                  <a:pt x="46420" y="42920"/>
                </a:lnTo>
                <a:lnTo>
                  <a:pt x="46450" y="42890"/>
                </a:lnTo>
                <a:lnTo>
                  <a:pt x="46470" y="42890"/>
                </a:lnTo>
                <a:lnTo>
                  <a:pt x="46520" y="42850"/>
                </a:lnTo>
                <a:lnTo>
                  <a:pt x="46580" y="42790"/>
                </a:lnTo>
                <a:lnTo>
                  <a:pt x="46630" y="42760"/>
                </a:lnTo>
                <a:lnTo>
                  <a:pt x="46690" y="42810"/>
                </a:lnTo>
                <a:lnTo>
                  <a:pt x="46760" y="42770"/>
                </a:lnTo>
                <a:lnTo>
                  <a:pt x="46740" y="42540"/>
                </a:lnTo>
                <a:lnTo>
                  <a:pt x="46840" y="42450"/>
                </a:lnTo>
                <a:lnTo>
                  <a:pt x="46870" y="42380"/>
                </a:lnTo>
                <a:lnTo>
                  <a:pt x="46960" y="42380"/>
                </a:lnTo>
                <a:lnTo>
                  <a:pt x="47010" y="42350"/>
                </a:lnTo>
                <a:lnTo>
                  <a:pt x="47120" y="42280"/>
                </a:lnTo>
                <a:lnTo>
                  <a:pt x="47220" y="42220"/>
                </a:lnTo>
                <a:lnTo>
                  <a:pt x="47270" y="42230"/>
                </a:lnTo>
                <a:lnTo>
                  <a:pt x="47300" y="42120"/>
                </a:lnTo>
                <a:lnTo>
                  <a:pt x="47400" y="42050"/>
                </a:lnTo>
                <a:lnTo>
                  <a:pt x="47470" y="41980"/>
                </a:lnTo>
                <a:lnTo>
                  <a:pt x="47430" y="41900"/>
                </a:lnTo>
                <a:lnTo>
                  <a:pt x="47340" y="41850"/>
                </a:lnTo>
                <a:lnTo>
                  <a:pt x="47340" y="41820"/>
                </a:lnTo>
                <a:lnTo>
                  <a:pt x="47260" y="41810"/>
                </a:lnTo>
                <a:lnTo>
                  <a:pt x="47300" y="41660"/>
                </a:lnTo>
                <a:lnTo>
                  <a:pt x="47290" y="41530"/>
                </a:lnTo>
                <a:lnTo>
                  <a:pt x="47480" y="41560"/>
                </a:lnTo>
                <a:lnTo>
                  <a:pt x="47490" y="41560"/>
                </a:lnTo>
                <a:lnTo>
                  <a:pt x="47590" y="41370"/>
                </a:lnTo>
                <a:lnTo>
                  <a:pt x="47700" y="41360"/>
                </a:lnTo>
                <a:lnTo>
                  <a:pt x="47890" y="41390"/>
                </a:lnTo>
                <a:lnTo>
                  <a:pt x="47940" y="41330"/>
                </a:lnTo>
                <a:lnTo>
                  <a:pt x="47940" y="41260"/>
                </a:lnTo>
                <a:lnTo>
                  <a:pt x="47940" y="41220"/>
                </a:lnTo>
                <a:lnTo>
                  <a:pt x="47930" y="40980"/>
                </a:lnTo>
                <a:lnTo>
                  <a:pt x="47870" y="40860"/>
                </a:lnTo>
                <a:lnTo>
                  <a:pt x="47880" y="40830"/>
                </a:lnTo>
                <a:lnTo>
                  <a:pt x="47900" y="40840"/>
                </a:lnTo>
                <a:lnTo>
                  <a:pt x="47930" y="40840"/>
                </a:lnTo>
                <a:lnTo>
                  <a:pt x="47980" y="40820"/>
                </a:lnTo>
                <a:lnTo>
                  <a:pt x="48030" y="40780"/>
                </a:lnTo>
                <a:lnTo>
                  <a:pt x="48060" y="40760"/>
                </a:lnTo>
                <a:lnTo>
                  <a:pt x="48080" y="40750"/>
                </a:lnTo>
                <a:lnTo>
                  <a:pt x="48160" y="40760"/>
                </a:lnTo>
                <a:lnTo>
                  <a:pt x="48220" y="40760"/>
                </a:lnTo>
                <a:lnTo>
                  <a:pt x="48250" y="40740"/>
                </a:lnTo>
                <a:lnTo>
                  <a:pt x="48250" y="40680"/>
                </a:lnTo>
                <a:lnTo>
                  <a:pt x="48230" y="40450"/>
                </a:lnTo>
                <a:lnTo>
                  <a:pt x="48220" y="40420"/>
                </a:lnTo>
                <a:lnTo>
                  <a:pt x="48180" y="40370"/>
                </a:lnTo>
                <a:lnTo>
                  <a:pt x="48150" y="40330"/>
                </a:lnTo>
                <a:lnTo>
                  <a:pt x="48160" y="40300"/>
                </a:lnTo>
                <a:lnTo>
                  <a:pt x="48190" y="40280"/>
                </a:lnTo>
                <a:lnTo>
                  <a:pt x="48220" y="40250"/>
                </a:lnTo>
                <a:lnTo>
                  <a:pt x="48240" y="40220"/>
                </a:lnTo>
                <a:lnTo>
                  <a:pt x="48270" y="40170"/>
                </a:lnTo>
                <a:lnTo>
                  <a:pt x="48310" y="40130"/>
                </a:lnTo>
                <a:lnTo>
                  <a:pt x="48360" y="40080"/>
                </a:lnTo>
                <a:lnTo>
                  <a:pt x="48320" y="40070"/>
                </a:lnTo>
                <a:lnTo>
                  <a:pt x="48250" y="40020"/>
                </a:lnTo>
                <a:lnTo>
                  <a:pt x="48220" y="39980"/>
                </a:lnTo>
                <a:lnTo>
                  <a:pt x="48170" y="39900"/>
                </a:lnTo>
                <a:lnTo>
                  <a:pt x="48140" y="39890"/>
                </a:lnTo>
                <a:lnTo>
                  <a:pt x="48120" y="39880"/>
                </a:lnTo>
                <a:lnTo>
                  <a:pt x="48100" y="39890"/>
                </a:lnTo>
                <a:lnTo>
                  <a:pt x="48070" y="39820"/>
                </a:lnTo>
                <a:lnTo>
                  <a:pt x="48010" y="39750"/>
                </a:lnTo>
                <a:lnTo>
                  <a:pt x="47950" y="39680"/>
                </a:lnTo>
                <a:lnTo>
                  <a:pt x="47940" y="39590"/>
                </a:lnTo>
                <a:lnTo>
                  <a:pt x="47910" y="39460"/>
                </a:lnTo>
                <a:lnTo>
                  <a:pt x="47860" y="39360"/>
                </a:lnTo>
                <a:lnTo>
                  <a:pt x="47790" y="39300"/>
                </a:lnTo>
                <a:lnTo>
                  <a:pt x="47730" y="39270"/>
                </a:lnTo>
                <a:lnTo>
                  <a:pt x="47720" y="39250"/>
                </a:lnTo>
                <a:lnTo>
                  <a:pt x="47740" y="39200"/>
                </a:lnTo>
                <a:lnTo>
                  <a:pt x="47790" y="39130"/>
                </a:lnTo>
                <a:lnTo>
                  <a:pt x="47860" y="39070"/>
                </a:lnTo>
                <a:lnTo>
                  <a:pt x="47870" y="39050"/>
                </a:lnTo>
                <a:lnTo>
                  <a:pt x="47840" y="39010"/>
                </a:lnTo>
                <a:lnTo>
                  <a:pt x="47830" y="38930"/>
                </a:lnTo>
                <a:lnTo>
                  <a:pt x="47810" y="38900"/>
                </a:lnTo>
                <a:lnTo>
                  <a:pt x="47760" y="38880"/>
                </a:lnTo>
                <a:lnTo>
                  <a:pt x="47720" y="38860"/>
                </a:lnTo>
                <a:lnTo>
                  <a:pt x="47690" y="38810"/>
                </a:lnTo>
                <a:lnTo>
                  <a:pt x="47670" y="38770"/>
                </a:lnTo>
                <a:lnTo>
                  <a:pt x="47620" y="38750"/>
                </a:lnTo>
                <a:lnTo>
                  <a:pt x="47570" y="38720"/>
                </a:lnTo>
                <a:lnTo>
                  <a:pt x="47570" y="38690"/>
                </a:lnTo>
                <a:lnTo>
                  <a:pt x="47600" y="38610"/>
                </a:lnTo>
                <a:lnTo>
                  <a:pt x="47590" y="38580"/>
                </a:lnTo>
                <a:lnTo>
                  <a:pt x="47570" y="38540"/>
                </a:lnTo>
                <a:lnTo>
                  <a:pt x="47570" y="38520"/>
                </a:lnTo>
                <a:lnTo>
                  <a:pt x="47590" y="38490"/>
                </a:lnTo>
                <a:lnTo>
                  <a:pt x="47670" y="38450"/>
                </a:lnTo>
                <a:lnTo>
                  <a:pt x="47710" y="38420"/>
                </a:lnTo>
                <a:lnTo>
                  <a:pt x="47680" y="38360"/>
                </a:lnTo>
                <a:lnTo>
                  <a:pt x="47590" y="38290"/>
                </a:lnTo>
                <a:lnTo>
                  <a:pt x="47560" y="38200"/>
                </a:lnTo>
                <a:lnTo>
                  <a:pt x="47460" y="38130"/>
                </a:lnTo>
                <a:lnTo>
                  <a:pt x="47430" y="38100"/>
                </a:lnTo>
                <a:lnTo>
                  <a:pt x="47340" y="38080"/>
                </a:lnTo>
                <a:lnTo>
                  <a:pt x="47220" y="37960"/>
                </a:lnTo>
                <a:lnTo>
                  <a:pt x="47120" y="37890"/>
                </a:lnTo>
                <a:lnTo>
                  <a:pt x="47070" y="37900"/>
                </a:lnTo>
                <a:lnTo>
                  <a:pt x="46960" y="37820"/>
                </a:lnTo>
                <a:lnTo>
                  <a:pt x="46880" y="37800"/>
                </a:lnTo>
                <a:lnTo>
                  <a:pt x="46950" y="37670"/>
                </a:lnTo>
                <a:lnTo>
                  <a:pt x="46950" y="37560"/>
                </a:lnTo>
                <a:lnTo>
                  <a:pt x="46950" y="37520"/>
                </a:lnTo>
                <a:lnTo>
                  <a:pt x="46910" y="37420"/>
                </a:lnTo>
                <a:lnTo>
                  <a:pt x="46820" y="37360"/>
                </a:lnTo>
                <a:lnTo>
                  <a:pt x="46790" y="37340"/>
                </a:lnTo>
                <a:lnTo>
                  <a:pt x="46790" y="37290"/>
                </a:lnTo>
                <a:lnTo>
                  <a:pt x="46780" y="37250"/>
                </a:lnTo>
                <a:lnTo>
                  <a:pt x="46760" y="37230"/>
                </a:lnTo>
                <a:lnTo>
                  <a:pt x="46700" y="37260"/>
                </a:lnTo>
                <a:lnTo>
                  <a:pt x="46710" y="37310"/>
                </a:lnTo>
                <a:lnTo>
                  <a:pt x="46630" y="37430"/>
                </a:lnTo>
                <a:lnTo>
                  <a:pt x="46590" y="37570"/>
                </a:lnTo>
                <a:lnTo>
                  <a:pt x="46630" y="37680"/>
                </a:lnTo>
                <a:lnTo>
                  <a:pt x="46520" y="37690"/>
                </a:lnTo>
                <a:lnTo>
                  <a:pt x="46460" y="37560"/>
                </a:lnTo>
                <a:lnTo>
                  <a:pt x="46300" y="37480"/>
                </a:lnTo>
                <a:lnTo>
                  <a:pt x="46140" y="37380"/>
                </a:lnTo>
                <a:lnTo>
                  <a:pt x="46040" y="37240"/>
                </a:lnTo>
                <a:lnTo>
                  <a:pt x="45780" y="37090"/>
                </a:lnTo>
                <a:lnTo>
                  <a:pt x="45710" y="37040"/>
                </a:lnTo>
                <a:lnTo>
                  <a:pt x="45650" y="36990"/>
                </a:lnTo>
                <a:lnTo>
                  <a:pt x="45570" y="36930"/>
                </a:lnTo>
                <a:lnTo>
                  <a:pt x="45360" y="36800"/>
                </a:lnTo>
                <a:lnTo>
                  <a:pt x="45270" y="36790"/>
                </a:lnTo>
                <a:lnTo>
                  <a:pt x="45200" y="36780"/>
                </a:lnTo>
                <a:lnTo>
                  <a:pt x="45060" y="36680"/>
                </a:lnTo>
                <a:lnTo>
                  <a:pt x="44980" y="36630"/>
                </a:lnTo>
                <a:lnTo>
                  <a:pt x="44790" y="36630"/>
                </a:lnTo>
                <a:lnTo>
                  <a:pt x="44800" y="36500"/>
                </a:lnTo>
                <a:lnTo>
                  <a:pt x="44760" y="36350"/>
                </a:lnTo>
                <a:lnTo>
                  <a:pt x="44750" y="36320"/>
                </a:lnTo>
                <a:lnTo>
                  <a:pt x="44440" y="36220"/>
                </a:lnTo>
                <a:lnTo>
                  <a:pt x="44290" y="36060"/>
                </a:lnTo>
                <a:lnTo>
                  <a:pt x="44190" y="35890"/>
                </a:lnTo>
                <a:lnTo>
                  <a:pt x="44100" y="35830"/>
                </a:lnTo>
                <a:lnTo>
                  <a:pt x="44040" y="35860"/>
                </a:lnTo>
                <a:lnTo>
                  <a:pt x="44040" y="35920"/>
                </a:lnTo>
                <a:lnTo>
                  <a:pt x="44010" y="35990"/>
                </a:lnTo>
                <a:lnTo>
                  <a:pt x="44030" y="36090"/>
                </a:lnTo>
                <a:lnTo>
                  <a:pt x="44130" y="36200"/>
                </a:lnTo>
                <a:lnTo>
                  <a:pt x="44130" y="36250"/>
                </a:lnTo>
                <a:lnTo>
                  <a:pt x="44150" y="36340"/>
                </a:lnTo>
                <a:lnTo>
                  <a:pt x="44130" y="36380"/>
                </a:lnTo>
                <a:lnTo>
                  <a:pt x="44070" y="36360"/>
                </a:lnTo>
                <a:lnTo>
                  <a:pt x="43930" y="36280"/>
                </a:lnTo>
                <a:lnTo>
                  <a:pt x="43740" y="36140"/>
                </a:lnTo>
                <a:lnTo>
                  <a:pt x="43500" y="36030"/>
                </a:lnTo>
                <a:lnTo>
                  <a:pt x="43300" y="35860"/>
                </a:lnTo>
                <a:lnTo>
                  <a:pt x="43220" y="35680"/>
                </a:lnTo>
                <a:lnTo>
                  <a:pt x="43130" y="35620"/>
                </a:lnTo>
                <a:lnTo>
                  <a:pt x="42770" y="35270"/>
                </a:lnTo>
                <a:lnTo>
                  <a:pt x="42470" y="35070"/>
                </a:lnTo>
                <a:lnTo>
                  <a:pt x="42480" y="35020"/>
                </a:lnTo>
                <a:lnTo>
                  <a:pt x="42440" y="34980"/>
                </a:lnTo>
                <a:lnTo>
                  <a:pt x="42130" y="34770"/>
                </a:lnTo>
                <a:lnTo>
                  <a:pt x="42100" y="34730"/>
                </a:lnTo>
                <a:lnTo>
                  <a:pt x="42080" y="34710"/>
                </a:lnTo>
                <a:lnTo>
                  <a:pt x="42040" y="34720"/>
                </a:lnTo>
                <a:lnTo>
                  <a:pt x="42000" y="34730"/>
                </a:lnTo>
                <a:lnTo>
                  <a:pt x="41970" y="34750"/>
                </a:lnTo>
                <a:lnTo>
                  <a:pt x="41960" y="34800"/>
                </a:lnTo>
                <a:lnTo>
                  <a:pt x="41940" y="34850"/>
                </a:lnTo>
                <a:lnTo>
                  <a:pt x="41780" y="35000"/>
                </a:lnTo>
                <a:lnTo>
                  <a:pt x="41710" y="35010"/>
                </a:lnTo>
                <a:lnTo>
                  <a:pt x="41650" y="35010"/>
                </a:lnTo>
                <a:lnTo>
                  <a:pt x="41530" y="35010"/>
                </a:lnTo>
                <a:lnTo>
                  <a:pt x="41560" y="34960"/>
                </a:lnTo>
                <a:lnTo>
                  <a:pt x="41430" y="34850"/>
                </a:lnTo>
                <a:lnTo>
                  <a:pt x="41320" y="34850"/>
                </a:lnTo>
                <a:lnTo>
                  <a:pt x="41310" y="34980"/>
                </a:lnTo>
                <a:lnTo>
                  <a:pt x="41240" y="35090"/>
                </a:lnTo>
                <a:lnTo>
                  <a:pt x="41090" y="35180"/>
                </a:lnTo>
                <a:lnTo>
                  <a:pt x="41050" y="35240"/>
                </a:lnTo>
                <a:lnTo>
                  <a:pt x="41020" y="35290"/>
                </a:lnTo>
                <a:lnTo>
                  <a:pt x="40900" y="35290"/>
                </a:lnTo>
                <a:lnTo>
                  <a:pt x="40890" y="35180"/>
                </a:lnTo>
                <a:lnTo>
                  <a:pt x="40770" y="35110"/>
                </a:lnTo>
                <a:lnTo>
                  <a:pt x="40450" y="35010"/>
                </a:lnTo>
                <a:lnTo>
                  <a:pt x="40400" y="34960"/>
                </a:lnTo>
                <a:lnTo>
                  <a:pt x="40350" y="34880"/>
                </a:lnTo>
                <a:lnTo>
                  <a:pt x="40200" y="34800"/>
                </a:lnTo>
                <a:lnTo>
                  <a:pt x="40060" y="34660"/>
                </a:lnTo>
                <a:lnTo>
                  <a:pt x="39960" y="34580"/>
                </a:lnTo>
                <a:lnTo>
                  <a:pt x="39910" y="34530"/>
                </a:lnTo>
                <a:lnTo>
                  <a:pt x="39670" y="34450"/>
                </a:lnTo>
                <a:lnTo>
                  <a:pt x="39610" y="34430"/>
                </a:lnTo>
                <a:lnTo>
                  <a:pt x="39380" y="34510"/>
                </a:lnTo>
                <a:lnTo>
                  <a:pt x="39340" y="34630"/>
                </a:lnTo>
                <a:lnTo>
                  <a:pt x="39290" y="34710"/>
                </a:lnTo>
                <a:lnTo>
                  <a:pt x="39410" y="34850"/>
                </a:lnTo>
                <a:lnTo>
                  <a:pt x="39390" y="34940"/>
                </a:lnTo>
                <a:lnTo>
                  <a:pt x="39400" y="35030"/>
                </a:lnTo>
                <a:lnTo>
                  <a:pt x="39390" y="35120"/>
                </a:lnTo>
                <a:lnTo>
                  <a:pt x="39350" y="35300"/>
                </a:lnTo>
                <a:lnTo>
                  <a:pt x="39400" y="35430"/>
                </a:lnTo>
                <a:lnTo>
                  <a:pt x="39320" y="35500"/>
                </a:lnTo>
                <a:lnTo>
                  <a:pt x="39340" y="35580"/>
                </a:lnTo>
                <a:lnTo>
                  <a:pt x="39400" y="35700"/>
                </a:lnTo>
                <a:lnTo>
                  <a:pt x="39380" y="35810"/>
                </a:lnTo>
                <a:lnTo>
                  <a:pt x="39380" y="35950"/>
                </a:lnTo>
                <a:lnTo>
                  <a:pt x="39390" y="36030"/>
                </a:lnTo>
                <a:lnTo>
                  <a:pt x="39380" y="36090"/>
                </a:lnTo>
                <a:lnTo>
                  <a:pt x="39360" y="36100"/>
                </a:lnTo>
                <a:lnTo>
                  <a:pt x="39250" y="36130"/>
                </a:lnTo>
                <a:lnTo>
                  <a:pt x="39130" y="36130"/>
                </a:lnTo>
                <a:lnTo>
                  <a:pt x="39040" y="36120"/>
                </a:lnTo>
                <a:lnTo>
                  <a:pt x="38970" y="36070"/>
                </a:lnTo>
                <a:lnTo>
                  <a:pt x="38910" y="36020"/>
                </a:lnTo>
                <a:lnTo>
                  <a:pt x="38850" y="35990"/>
                </a:lnTo>
                <a:lnTo>
                  <a:pt x="38780" y="35980"/>
                </a:lnTo>
                <a:lnTo>
                  <a:pt x="38710" y="35900"/>
                </a:lnTo>
                <a:lnTo>
                  <a:pt x="38690" y="35860"/>
                </a:lnTo>
                <a:lnTo>
                  <a:pt x="38690" y="35800"/>
                </a:lnTo>
                <a:lnTo>
                  <a:pt x="38690" y="35760"/>
                </a:lnTo>
                <a:lnTo>
                  <a:pt x="38460" y="35670"/>
                </a:lnTo>
                <a:lnTo>
                  <a:pt x="38360" y="35600"/>
                </a:lnTo>
                <a:lnTo>
                  <a:pt x="38300" y="35610"/>
                </a:lnTo>
                <a:lnTo>
                  <a:pt x="38270" y="35610"/>
                </a:lnTo>
                <a:lnTo>
                  <a:pt x="38150" y="35580"/>
                </a:lnTo>
                <a:lnTo>
                  <a:pt x="37970" y="35430"/>
                </a:lnTo>
                <a:lnTo>
                  <a:pt x="37900" y="35340"/>
                </a:lnTo>
                <a:lnTo>
                  <a:pt x="37770" y="35300"/>
                </a:lnTo>
                <a:lnTo>
                  <a:pt x="37720" y="35240"/>
                </a:lnTo>
                <a:lnTo>
                  <a:pt x="37570" y="35160"/>
                </a:lnTo>
                <a:lnTo>
                  <a:pt x="37510" y="35170"/>
                </a:lnTo>
                <a:lnTo>
                  <a:pt x="37460" y="35100"/>
                </a:lnTo>
                <a:lnTo>
                  <a:pt x="37430" y="35020"/>
                </a:lnTo>
                <a:lnTo>
                  <a:pt x="37340" y="34880"/>
                </a:lnTo>
                <a:lnTo>
                  <a:pt x="37240" y="34850"/>
                </a:lnTo>
                <a:lnTo>
                  <a:pt x="37160" y="34820"/>
                </a:lnTo>
                <a:lnTo>
                  <a:pt x="37140" y="34780"/>
                </a:lnTo>
                <a:lnTo>
                  <a:pt x="37040" y="34720"/>
                </a:lnTo>
                <a:lnTo>
                  <a:pt x="36940" y="34630"/>
                </a:lnTo>
                <a:lnTo>
                  <a:pt x="36820" y="34460"/>
                </a:lnTo>
                <a:lnTo>
                  <a:pt x="36810" y="34460"/>
                </a:lnTo>
                <a:lnTo>
                  <a:pt x="36750" y="34480"/>
                </a:lnTo>
                <a:lnTo>
                  <a:pt x="36590" y="34530"/>
                </a:lnTo>
                <a:lnTo>
                  <a:pt x="36490" y="34490"/>
                </a:lnTo>
                <a:lnTo>
                  <a:pt x="36460" y="34470"/>
                </a:lnTo>
                <a:lnTo>
                  <a:pt x="36430" y="34450"/>
                </a:lnTo>
                <a:lnTo>
                  <a:pt x="36270" y="34390"/>
                </a:lnTo>
                <a:lnTo>
                  <a:pt x="36210" y="34420"/>
                </a:lnTo>
                <a:lnTo>
                  <a:pt x="36150" y="34430"/>
                </a:lnTo>
                <a:lnTo>
                  <a:pt x="36080" y="34420"/>
                </a:lnTo>
                <a:lnTo>
                  <a:pt x="35960" y="34400"/>
                </a:lnTo>
                <a:lnTo>
                  <a:pt x="35910" y="34380"/>
                </a:lnTo>
                <a:lnTo>
                  <a:pt x="35870" y="34330"/>
                </a:lnTo>
                <a:lnTo>
                  <a:pt x="35840" y="34310"/>
                </a:lnTo>
                <a:lnTo>
                  <a:pt x="35810" y="34290"/>
                </a:lnTo>
                <a:lnTo>
                  <a:pt x="35720" y="34280"/>
                </a:lnTo>
                <a:lnTo>
                  <a:pt x="35590" y="34290"/>
                </a:lnTo>
                <a:lnTo>
                  <a:pt x="35530" y="34290"/>
                </a:lnTo>
                <a:lnTo>
                  <a:pt x="35390" y="34260"/>
                </a:lnTo>
                <a:lnTo>
                  <a:pt x="35240" y="34220"/>
                </a:lnTo>
                <a:lnTo>
                  <a:pt x="35130" y="34290"/>
                </a:lnTo>
                <a:lnTo>
                  <a:pt x="35120" y="34350"/>
                </a:lnTo>
                <a:lnTo>
                  <a:pt x="35060" y="34340"/>
                </a:lnTo>
                <a:lnTo>
                  <a:pt x="35020" y="34350"/>
                </a:lnTo>
                <a:lnTo>
                  <a:pt x="34930" y="34360"/>
                </a:lnTo>
                <a:lnTo>
                  <a:pt x="34720" y="34360"/>
                </a:lnTo>
                <a:lnTo>
                  <a:pt x="34650" y="34350"/>
                </a:lnTo>
                <a:lnTo>
                  <a:pt x="34480" y="34360"/>
                </a:lnTo>
                <a:lnTo>
                  <a:pt x="34380" y="34350"/>
                </a:lnTo>
                <a:lnTo>
                  <a:pt x="34140" y="34320"/>
                </a:lnTo>
                <a:lnTo>
                  <a:pt x="34120" y="34350"/>
                </a:lnTo>
                <a:lnTo>
                  <a:pt x="34110" y="34440"/>
                </a:lnTo>
                <a:lnTo>
                  <a:pt x="33990" y="34500"/>
                </a:lnTo>
                <a:lnTo>
                  <a:pt x="33940" y="34470"/>
                </a:lnTo>
                <a:lnTo>
                  <a:pt x="33880" y="34520"/>
                </a:lnTo>
                <a:lnTo>
                  <a:pt x="33750" y="34530"/>
                </a:lnTo>
                <a:lnTo>
                  <a:pt x="33680" y="34530"/>
                </a:lnTo>
                <a:lnTo>
                  <a:pt x="33620" y="34570"/>
                </a:lnTo>
                <a:lnTo>
                  <a:pt x="33550" y="34530"/>
                </a:lnTo>
                <a:lnTo>
                  <a:pt x="33510" y="34560"/>
                </a:lnTo>
                <a:lnTo>
                  <a:pt x="33470" y="34630"/>
                </a:lnTo>
                <a:lnTo>
                  <a:pt x="33340" y="34540"/>
                </a:lnTo>
                <a:lnTo>
                  <a:pt x="33340" y="34330"/>
                </a:lnTo>
                <a:lnTo>
                  <a:pt x="33410" y="34130"/>
                </a:lnTo>
                <a:lnTo>
                  <a:pt x="33350" y="33980"/>
                </a:lnTo>
                <a:lnTo>
                  <a:pt x="33280" y="33900"/>
                </a:lnTo>
                <a:lnTo>
                  <a:pt x="33230" y="33870"/>
                </a:lnTo>
                <a:lnTo>
                  <a:pt x="33180" y="33750"/>
                </a:lnTo>
                <a:lnTo>
                  <a:pt x="33180" y="33540"/>
                </a:lnTo>
                <a:lnTo>
                  <a:pt x="33140" y="33280"/>
                </a:lnTo>
                <a:lnTo>
                  <a:pt x="33130" y="33070"/>
                </a:lnTo>
                <a:lnTo>
                  <a:pt x="33300" y="32810"/>
                </a:lnTo>
                <a:lnTo>
                  <a:pt x="33380" y="32600"/>
                </a:lnTo>
                <a:lnTo>
                  <a:pt x="33300" y="32450"/>
                </a:lnTo>
                <a:lnTo>
                  <a:pt x="33290" y="32050"/>
                </a:lnTo>
                <a:lnTo>
                  <a:pt x="33290" y="31970"/>
                </a:lnTo>
                <a:lnTo>
                  <a:pt x="33300" y="31960"/>
                </a:lnTo>
                <a:lnTo>
                  <a:pt x="33540" y="31970"/>
                </a:lnTo>
                <a:lnTo>
                  <a:pt x="33990" y="32030"/>
                </a:lnTo>
                <a:lnTo>
                  <a:pt x="34140" y="31970"/>
                </a:lnTo>
                <a:lnTo>
                  <a:pt x="34300" y="31840"/>
                </a:lnTo>
                <a:lnTo>
                  <a:pt x="34420" y="31760"/>
                </a:lnTo>
                <a:lnTo>
                  <a:pt x="34590" y="31540"/>
                </a:lnTo>
                <a:lnTo>
                  <a:pt x="34650" y="31350"/>
                </a:lnTo>
                <a:lnTo>
                  <a:pt x="34670" y="31320"/>
                </a:lnTo>
                <a:lnTo>
                  <a:pt x="34680" y="31290"/>
                </a:lnTo>
                <a:lnTo>
                  <a:pt x="34680" y="31280"/>
                </a:lnTo>
                <a:lnTo>
                  <a:pt x="34750" y="31200"/>
                </a:lnTo>
                <a:lnTo>
                  <a:pt x="34850" y="31030"/>
                </a:lnTo>
                <a:lnTo>
                  <a:pt x="34870" y="30930"/>
                </a:lnTo>
                <a:lnTo>
                  <a:pt x="34980" y="30820"/>
                </a:lnTo>
                <a:lnTo>
                  <a:pt x="35100" y="30710"/>
                </a:lnTo>
                <a:lnTo>
                  <a:pt x="35240" y="30590"/>
                </a:lnTo>
                <a:lnTo>
                  <a:pt x="35490" y="30320"/>
                </a:lnTo>
                <a:lnTo>
                  <a:pt x="35600" y="30260"/>
                </a:lnTo>
                <a:lnTo>
                  <a:pt x="35700" y="30130"/>
                </a:lnTo>
                <a:lnTo>
                  <a:pt x="35860" y="29890"/>
                </a:lnTo>
                <a:lnTo>
                  <a:pt x="35950" y="29840"/>
                </a:lnTo>
                <a:lnTo>
                  <a:pt x="36100" y="29720"/>
                </a:lnTo>
                <a:lnTo>
                  <a:pt x="36170" y="29680"/>
                </a:lnTo>
                <a:lnTo>
                  <a:pt x="36260" y="29630"/>
                </a:lnTo>
                <a:lnTo>
                  <a:pt x="36370" y="29580"/>
                </a:lnTo>
                <a:lnTo>
                  <a:pt x="36720" y="29440"/>
                </a:lnTo>
                <a:lnTo>
                  <a:pt x="36840" y="29420"/>
                </a:lnTo>
                <a:lnTo>
                  <a:pt x="37000" y="29420"/>
                </a:lnTo>
                <a:lnTo>
                  <a:pt x="37220" y="29310"/>
                </a:lnTo>
                <a:lnTo>
                  <a:pt x="37300" y="29310"/>
                </a:lnTo>
                <a:lnTo>
                  <a:pt x="37310" y="29310"/>
                </a:lnTo>
                <a:lnTo>
                  <a:pt x="37480" y="29330"/>
                </a:lnTo>
                <a:lnTo>
                  <a:pt x="37610" y="29340"/>
                </a:lnTo>
                <a:lnTo>
                  <a:pt x="37790" y="29340"/>
                </a:lnTo>
                <a:lnTo>
                  <a:pt x="38040" y="29080"/>
                </a:lnTo>
                <a:lnTo>
                  <a:pt x="38060" y="29030"/>
                </a:lnTo>
                <a:lnTo>
                  <a:pt x="37990" y="29000"/>
                </a:lnTo>
                <a:lnTo>
                  <a:pt x="37990" y="28850"/>
                </a:lnTo>
                <a:lnTo>
                  <a:pt x="38020" y="28720"/>
                </a:lnTo>
                <a:lnTo>
                  <a:pt x="38030" y="28530"/>
                </a:lnTo>
                <a:lnTo>
                  <a:pt x="38040" y="28400"/>
                </a:lnTo>
                <a:lnTo>
                  <a:pt x="38020" y="28250"/>
                </a:lnTo>
                <a:lnTo>
                  <a:pt x="37990" y="28030"/>
                </a:lnTo>
                <a:lnTo>
                  <a:pt x="37970" y="27800"/>
                </a:lnTo>
                <a:lnTo>
                  <a:pt x="38070" y="27740"/>
                </a:lnTo>
                <a:lnTo>
                  <a:pt x="38230" y="27680"/>
                </a:lnTo>
                <a:lnTo>
                  <a:pt x="38340" y="27630"/>
                </a:lnTo>
                <a:lnTo>
                  <a:pt x="38430" y="27570"/>
                </a:lnTo>
                <a:lnTo>
                  <a:pt x="38500" y="27560"/>
                </a:lnTo>
                <a:lnTo>
                  <a:pt x="38570" y="27560"/>
                </a:lnTo>
                <a:lnTo>
                  <a:pt x="38780" y="27530"/>
                </a:lnTo>
                <a:lnTo>
                  <a:pt x="38940" y="27510"/>
                </a:lnTo>
                <a:lnTo>
                  <a:pt x="39070" y="27500"/>
                </a:lnTo>
                <a:lnTo>
                  <a:pt x="39160" y="27490"/>
                </a:lnTo>
                <a:lnTo>
                  <a:pt x="39350" y="27490"/>
                </a:lnTo>
                <a:lnTo>
                  <a:pt x="39430" y="27480"/>
                </a:lnTo>
                <a:lnTo>
                  <a:pt x="39540" y="27440"/>
                </a:lnTo>
                <a:lnTo>
                  <a:pt x="39560" y="27440"/>
                </a:lnTo>
                <a:lnTo>
                  <a:pt x="39590" y="27430"/>
                </a:lnTo>
                <a:lnTo>
                  <a:pt x="39650" y="27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