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Chongqing Municipality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China • State Map | Fully Editable Vector Shape</a:t>
            </a:r>
          </a:p>
        </p:txBody>
      </p:sp>
      <p:sp>
        <p:nvSpPr>
          <p:cNvPr id="101" name="Chongqing Municipality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56490" y="47320"/>
                </a:moveTo>
                <a:lnTo>
                  <a:pt x="56580" y="47370"/>
                </a:lnTo>
                <a:lnTo>
                  <a:pt x="56680" y="47420"/>
                </a:lnTo>
                <a:lnTo>
                  <a:pt x="56700" y="47430"/>
                </a:lnTo>
                <a:lnTo>
                  <a:pt x="56790" y="47510"/>
                </a:lnTo>
                <a:lnTo>
                  <a:pt x="56890" y="47570"/>
                </a:lnTo>
                <a:lnTo>
                  <a:pt x="57020" y="47660"/>
                </a:lnTo>
                <a:lnTo>
                  <a:pt x="57080" y="47700"/>
                </a:lnTo>
                <a:lnTo>
                  <a:pt x="57190" y="47710"/>
                </a:lnTo>
                <a:lnTo>
                  <a:pt x="57270" y="47770"/>
                </a:lnTo>
                <a:lnTo>
                  <a:pt x="57290" y="47790"/>
                </a:lnTo>
                <a:lnTo>
                  <a:pt x="57380" y="47860"/>
                </a:lnTo>
                <a:lnTo>
                  <a:pt x="57460" y="47930"/>
                </a:lnTo>
                <a:lnTo>
                  <a:pt x="57460" y="47940"/>
                </a:lnTo>
                <a:lnTo>
                  <a:pt x="57500" y="47990"/>
                </a:lnTo>
                <a:lnTo>
                  <a:pt x="57570" y="48050"/>
                </a:lnTo>
                <a:lnTo>
                  <a:pt x="57600" y="48150"/>
                </a:lnTo>
                <a:lnTo>
                  <a:pt x="57620" y="48160"/>
                </a:lnTo>
                <a:lnTo>
                  <a:pt x="57680" y="48210"/>
                </a:lnTo>
                <a:lnTo>
                  <a:pt x="57760" y="48180"/>
                </a:lnTo>
                <a:lnTo>
                  <a:pt x="57830" y="48150"/>
                </a:lnTo>
                <a:lnTo>
                  <a:pt x="57950" y="48150"/>
                </a:lnTo>
                <a:lnTo>
                  <a:pt x="58030" y="48180"/>
                </a:lnTo>
                <a:lnTo>
                  <a:pt x="58050" y="48160"/>
                </a:lnTo>
                <a:lnTo>
                  <a:pt x="58070" y="48170"/>
                </a:lnTo>
                <a:lnTo>
                  <a:pt x="58120" y="48140"/>
                </a:lnTo>
                <a:lnTo>
                  <a:pt x="58180" y="48140"/>
                </a:lnTo>
                <a:lnTo>
                  <a:pt x="58220" y="48180"/>
                </a:lnTo>
                <a:lnTo>
                  <a:pt x="58290" y="48330"/>
                </a:lnTo>
                <a:lnTo>
                  <a:pt x="58290" y="48390"/>
                </a:lnTo>
                <a:lnTo>
                  <a:pt x="58260" y="48460"/>
                </a:lnTo>
                <a:lnTo>
                  <a:pt x="58370" y="48490"/>
                </a:lnTo>
                <a:lnTo>
                  <a:pt x="58410" y="48490"/>
                </a:lnTo>
                <a:lnTo>
                  <a:pt x="58470" y="48470"/>
                </a:lnTo>
                <a:lnTo>
                  <a:pt x="58550" y="48540"/>
                </a:lnTo>
                <a:lnTo>
                  <a:pt x="58560" y="48540"/>
                </a:lnTo>
                <a:lnTo>
                  <a:pt x="58610" y="48570"/>
                </a:lnTo>
                <a:lnTo>
                  <a:pt x="58610" y="48620"/>
                </a:lnTo>
                <a:lnTo>
                  <a:pt x="58700" y="48650"/>
                </a:lnTo>
                <a:lnTo>
                  <a:pt x="58730" y="48700"/>
                </a:lnTo>
                <a:lnTo>
                  <a:pt x="58760" y="48720"/>
                </a:lnTo>
                <a:lnTo>
                  <a:pt x="58790" y="48700"/>
                </a:lnTo>
                <a:lnTo>
                  <a:pt x="58890" y="48880"/>
                </a:lnTo>
                <a:lnTo>
                  <a:pt x="58890" y="48890"/>
                </a:lnTo>
                <a:lnTo>
                  <a:pt x="58880" y="49010"/>
                </a:lnTo>
                <a:lnTo>
                  <a:pt x="58950" y="49140"/>
                </a:lnTo>
                <a:lnTo>
                  <a:pt x="58860" y="49180"/>
                </a:lnTo>
                <a:lnTo>
                  <a:pt x="58850" y="49260"/>
                </a:lnTo>
                <a:lnTo>
                  <a:pt x="58870" y="49340"/>
                </a:lnTo>
                <a:lnTo>
                  <a:pt x="58940" y="49500"/>
                </a:lnTo>
                <a:lnTo>
                  <a:pt x="58890" y="49630"/>
                </a:lnTo>
                <a:lnTo>
                  <a:pt x="58860" y="49690"/>
                </a:lnTo>
                <a:lnTo>
                  <a:pt x="58840" y="49720"/>
                </a:lnTo>
                <a:lnTo>
                  <a:pt x="58780" y="49760"/>
                </a:lnTo>
                <a:lnTo>
                  <a:pt x="58710" y="49700"/>
                </a:lnTo>
                <a:lnTo>
                  <a:pt x="58690" y="49590"/>
                </a:lnTo>
                <a:lnTo>
                  <a:pt x="58660" y="49580"/>
                </a:lnTo>
                <a:lnTo>
                  <a:pt x="58590" y="49610"/>
                </a:lnTo>
                <a:lnTo>
                  <a:pt x="58470" y="49610"/>
                </a:lnTo>
                <a:lnTo>
                  <a:pt x="58340" y="49650"/>
                </a:lnTo>
                <a:lnTo>
                  <a:pt x="58280" y="49710"/>
                </a:lnTo>
                <a:lnTo>
                  <a:pt x="58200" y="49780"/>
                </a:lnTo>
                <a:lnTo>
                  <a:pt x="58180" y="49810"/>
                </a:lnTo>
                <a:lnTo>
                  <a:pt x="58140" y="49860"/>
                </a:lnTo>
                <a:lnTo>
                  <a:pt x="58070" y="49990"/>
                </a:lnTo>
                <a:lnTo>
                  <a:pt x="58010" y="50000"/>
                </a:lnTo>
                <a:lnTo>
                  <a:pt x="57940" y="50000"/>
                </a:lnTo>
                <a:lnTo>
                  <a:pt x="57860" y="50070"/>
                </a:lnTo>
                <a:lnTo>
                  <a:pt x="57820" y="50160"/>
                </a:lnTo>
                <a:lnTo>
                  <a:pt x="57810" y="50240"/>
                </a:lnTo>
                <a:lnTo>
                  <a:pt x="57750" y="50300"/>
                </a:lnTo>
                <a:lnTo>
                  <a:pt x="57720" y="50240"/>
                </a:lnTo>
                <a:lnTo>
                  <a:pt x="57730" y="50200"/>
                </a:lnTo>
                <a:lnTo>
                  <a:pt x="57720" y="50150"/>
                </a:lnTo>
                <a:lnTo>
                  <a:pt x="57670" y="50090"/>
                </a:lnTo>
                <a:lnTo>
                  <a:pt x="57650" y="50060"/>
                </a:lnTo>
                <a:lnTo>
                  <a:pt x="57620" y="50060"/>
                </a:lnTo>
                <a:lnTo>
                  <a:pt x="57550" y="50130"/>
                </a:lnTo>
                <a:lnTo>
                  <a:pt x="57500" y="50190"/>
                </a:lnTo>
                <a:lnTo>
                  <a:pt x="57470" y="50210"/>
                </a:lnTo>
                <a:lnTo>
                  <a:pt x="57410" y="50210"/>
                </a:lnTo>
                <a:lnTo>
                  <a:pt x="57400" y="50180"/>
                </a:lnTo>
                <a:lnTo>
                  <a:pt x="57340" y="50100"/>
                </a:lnTo>
                <a:lnTo>
                  <a:pt x="57300" y="50040"/>
                </a:lnTo>
                <a:lnTo>
                  <a:pt x="57230" y="50040"/>
                </a:lnTo>
                <a:lnTo>
                  <a:pt x="57160" y="50050"/>
                </a:lnTo>
                <a:lnTo>
                  <a:pt x="57090" y="50120"/>
                </a:lnTo>
                <a:lnTo>
                  <a:pt x="57060" y="50150"/>
                </a:lnTo>
                <a:lnTo>
                  <a:pt x="57020" y="50190"/>
                </a:lnTo>
                <a:lnTo>
                  <a:pt x="56980" y="50270"/>
                </a:lnTo>
                <a:lnTo>
                  <a:pt x="56910" y="50290"/>
                </a:lnTo>
                <a:lnTo>
                  <a:pt x="56770" y="50180"/>
                </a:lnTo>
                <a:lnTo>
                  <a:pt x="56710" y="50080"/>
                </a:lnTo>
                <a:lnTo>
                  <a:pt x="56660" y="50070"/>
                </a:lnTo>
                <a:lnTo>
                  <a:pt x="56630" y="50190"/>
                </a:lnTo>
                <a:lnTo>
                  <a:pt x="56620" y="50260"/>
                </a:lnTo>
                <a:lnTo>
                  <a:pt x="56590" y="50290"/>
                </a:lnTo>
                <a:lnTo>
                  <a:pt x="56470" y="50310"/>
                </a:lnTo>
                <a:lnTo>
                  <a:pt x="56400" y="50280"/>
                </a:lnTo>
                <a:lnTo>
                  <a:pt x="56360" y="50290"/>
                </a:lnTo>
                <a:lnTo>
                  <a:pt x="56330" y="50290"/>
                </a:lnTo>
                <a:lnTo>
                  <a:pt x="56320" y="50430"/>
                </a:lnTo>
                <a:lnTo>
                  <a:pt x="56320" y="50510"/>
                </a:lnTo>
                <a:lnTo>
                  <a:pt x="56390" y="50530"/>
                </a:lnTo>
                <a:lnTo>
                  <a:pt x="56450" y="50590"/>
                </a:lnTo>
                <a:lnTo>
                  <a:pt x="56520" y="50690"/>
                </a:lnTo>
                <a:lnTo>
                  <a:pt x="56550" y="50740"/>
                </a:lnTo>
                <a:lnTo>
                  <a:pt x="56550" y="50780"/>
                </a:lnTo>
                <a:lnTo>
                  <a:pt x="56550" y="50900"/>
                </a:lnTo>
                <a:lnTo>
                  <a:pt x="56510" y="50980"/>
                </a:lnTo>
                <a:lnTo>
                  <a:pt x="56480" y="51060"/>
                </a:lnTo>
                <a:lnTo>
                  <a:pt x="56480" y="51080"/>
                </a:lnTo>
                <a:lnTo>
                  <a:pt x="56540" y="51160"/>
                </a:lnTo>
                <a:lnTo>
                  <a:pt x="56480" y="51230"/>
                </a:lnTo>
                <a:lnTo>
                  <a:pt x="56490" y="51300"/>
                </a:lnTo>
                <a:lnTo>
                  <a:pt x="56490" y="51310"/>
                </a:lnTo>
                <a:lnTo>
                  <a:pt x="56490" y="51350"/>
                </a:lnTo>
                <a:lnTo>
                  <a:pt x="56480" y="51360"/>
                </a:lnTo>
                <a:lnTo>
                  <a:pt x="56420" y="51380"/>
                </a:lnTo>
                <a:lnTo>
                  <a:pt x="56410" y="51380"/>
                </a:lnTo>
                <a:lnTo>
                  <a:pt x="56360" y="51360"/>
                </a:lnTo>
                <a:lnTo>
                  <a:pt x="56310" y="51370"/>
                </a:lnTo>
                <a:lnTo>
                  <a:pt x="56260" y="51400"/>
                </a:lnTo>
                <a:lnTo>
                  <a:pt x="56260" y="51440"/>
                </a:lnTo>
                <a:lnTo>
                  <a:pt x="56300" y="51480"/>
                </a:lnTo>
                <a:lnTo>
                  <a:pt x="56310" y="51490"/>
                </a:lnTo>
                <a:lnTo>
                  <a:pt x="56340" y="51550"/>
                </a:lnTo>
                <a:lnTo>
                  <a:pt x="56410" y="51640"/>
                </a:lnTo>
                <a:lnTo>
                  <a:pt x="56520" y="51620"/>
                </a:lnTo>
                <a:lnTo>
                  <a:pt x="56530" y="51620"/>
                </a:lnTo>
                <a:lnTo>
                  <a:pt x="56530" y="51580"/>
                </a:lnTo>
                <a:lnTo>
                  <a:pt x="56530" y="51560"/>
                </a:lnTo>
                <a:lnTo>
                  <a:pt x="56540" y="51490"/>
                </a:lnTo>
                <a:lnTo>
                  <a:pt x="56570" y="51440"/>
                </a:lnTo>
                <a:lnTo>
                  <a:pt x="56650" y="51410"/>
                </a:lnTo>
                <a:lnTo>
                  <a:pt x="56670" y="51440"/>
                </a:lnTo>
                <a:lnTo>
                  <a:pt x="56710" y="51500"/>
                </a:lnTo>
                <a:lnTo>
                  <a:pt x="56720" y="51550"/>
                </a:lnTo>
                <a:lnTo>
                  <a:pt x="56730" y="51640"/>
                </a:lnTo>
                <a:lnTo>
                  <a:pt x="56730" y="51670"/>
                </a:lnTo>
                <a:lnTo>
                  <a:pt x="56820" y="51720"/>
                </a:lnTo>
                <a:lnTo>
                  <a:pt x="56880" y="51730"/>
                </a:lnTo>
                <a:lnTo>
                  <a:pt x="56950" y="51770"/>
                </a:lnTo>
                <a:lnTo>
                  <a:pt x="57000" y="51820"/>
                </a:lnTo>
                <a:lnTo>
                  <a:pt x="56990" y="51850"/>
                </a:lnTo>
                <a:lnTo>
                  <a:pt x="57020" y="51860"/>
                </a:lnTo>
                <a:lnTo>
                  <a:pt x="57060" y="51870"/>
                </a:lnTo>
                <a:lnTo>
                  <a:pt x="57030" y="51920"/>
                </a:lnTo>
                <a:lnTo>
                  <a:pt x="56980" y="52000"/>
                </a:lnTo>
                <a:lnTo>
                  <a:pt x="56990" y="52070"/>
                </a:lnTo>
                <a:lnTo>
                  <a:pt x="57060" y="52080"/>
                </a:lnTo>
                <a:lnTo>
                  <a:pt x="57100" y="52130"/>
                </a:lnTo>
                <a:lnTo>
                  <a:pt x="57080" y="52220"/>
                </a:lnTo>
                <a:lnTo>
                  <a:pt x="57070" y="52280"/>
                </a:lnTo>
                <a:lnTo>
                  <a:pt x="57110" y="52300"/>
                </a:lnTo>
                <a:lnTo>
                  <a:pt x="57140" y="52280"/>
                </a:lnTo>
                <a:lnTo>
                  <a:pt x="57170" y="52270"/>
                </a:lnTo>
                <a:lnTo>
                  <a:pt x="57230" y="52250"/>
                </a:lnTo>
                <a:lnTo>
                  <a:pt x="57280" y="52190"/>
                </a:lnTo>
                <a:lnTo>
                  <a:pt x="57290" y="52180"/>
                </a:lnTo>
                <a:lnTo>
                  <a:pt x="57310" y="52170"/>
                </a:lnTo>
                <a:lnTo>
                  <a:pt x="57370" y="52260"/>
                </a:lnTo>
                <a:lnTo>
                  <a:pt x="57360" y="52340"/>
                </a:lnTo>
                <a:lnTo>
                  <a:pt x="57370" y="52410"/>
                </a:lnTo>
                <a:lnTo>
                  <a:pt x="57360" y="52490"/>
                </a:lnTo>
                <a:lnTo>
                  <a:pt x="57370" y="52540"/>
                </a:lnTo>
                <a:lnTo>
                  <a:pt x="57470" y="52580"/>
                </a:lnTo>
                <a:lnTo>
                  <a:pt x="57510" y="52580"/>
                </a:lnTo>
                <a:lnTo>
                  <a:pt x="57540" y="52640"/>
                </a:lnTo>
                <a:lnTo>
                  <a:pt x="57540" y="52610"/>
                </a:lnTo>
                <a:lnTo>
                  <a:pt x="57660" y="52740"/>
                </a:lnTo>
                <a:lnTo>
                  <a:pt x="57670" y="52790"/>
                </a:lnTo>
                <a:lnTo>
                  <a:pt x="57650" y="52830"/>
                </a:lnTo>
                <a:lnTo>
                  <a:pt x="57630" y="52870"/>
                </a:lnTo>
                <a:lnTo>
                  <a:pt x="57600" y="52940"/>
                </a:lnTo>
                <a:lnTo>
                  <a:pt x="57550" y="53010"/>
                </a:lnTo>
                <a:lnTo>
                  <a:pt x="57540" y="53070"/>
                </a:lnTo>
                <a:lnTo>
                  <a:pt x="57580" y="53160"/>
                </a:lnTo>
                <a:lnTo>
                  <a:pt x="57590" y="53200"/>
                </a:lnTo>
                <a:lnTo>
                  <a:pt x="57630" y="53240"/>
                </a:lnTo>
                <a:lnTo>
                  <a:pt x="57650" y="53270"/>
                </a:lnTo>
                <a:lnTo>
                  <a:pt x="57600" y="53340"/>
                </a:lnTo>
                <a:lnTo>
                  <a:pt x="57570" y="53380"/>
                </a:lnTo>
                <a:lnTo>
                  <a:pt x="57500" y="53430"/>
                </a:lnTo>
                <a:lnTo>
                  <a:pt x="57530" y="53480"/>
                </a:lnTo>
                <a:lnTo>
                  <a:pt x="57540" y="53510"/>
                </a:lnTo>
                <a:lnTo>
                  <a:pt x="57680" y="53550"/>
                </a:lnTo>
                <a:lnTo>
                  <a:pt x="57670" y="53580"/>
                </a:lnTo>
                <a:lnTo>
                  <a:pt x="57650" y="53600"/>
                </a:lnTo>
                <a:lnTo>
                  <a:pt x="57640" y="53620"/>
                </a:lnTo>
                <a:lnTo>
                  <a:pt x="57600" y="53720"/>
                </a:lnTo>
                <a:lnTo>
                  <a:pt x="57530" y="53750"/>
                </a:lnTo>
                <a:lnTo>
                  <a:pt x="57450" y="53830"/>
                </a:lnTo>
                <a:lnTo>
                  <a:pt x="57430" y="53900"/>
                </a:lnTo>
                <a:lnTo>
                  <a:pt x="57420" y="53980"/>
                </a:lnTo>
                <a:lnTo>
                  <a:pt x="57410" y="54060"/>
                </a:lnTo>
                <a:lnTo>
                  <a:pt x="57370" y="54100"/>
                </a:lnTo>
                <a:lnTo>
                  <a:pt x="57370" y="54140"/>
                </a:lnTo>
                <a:lnTo>
                  <a:pt x="57370" y="54210"/>
                </a:lnTo>
                <a:lnTo>
                  <a:pt x="57320" y="54220"/>
                </a:lnTo>
                <a:lnTo>
                  <a:pt x="57290" y="54190"/>
                </a:lnTo>
                <a:lnTo>
                  <a:pt x="57250" y="54180"/>
                </a:lnTo>
                <a:lnTo>
                  <a:pt x="57230" y="54210"/>
                </a:lnTo>
                <a:lnTo>
                  <a:pt x="57180" y="54260"/>
                </a:lnTo>
                <a:lnTo>
                  <a:pt x="57130" y="54200"/>
                </a:lnTo>
                <a:lnTo>
                  <a:pt x="57110" y="54170"/>
                </a:lnTo>
                <a:lnTo>
                  <a:pt x="57030" y="54190"/>
                </a:lnTo>
                <a:lnTo>
                  <a:pt x="56990" y="54160"/>
                </a:lnTo>
                <a:lnTo>
                  <a:pt x="56950" y="54120"/>
                </a:lnTo>
                <a:lnTo>
                  <a:pt x="56890" y="54180"/>
                </a:lnTo>
                <a:lnTo>
                  <a:pt x="56840" y="54170"/>
                </a:lnTo>
                <a:lnTo>
                  <a:pt x="56860" y="53980"/>
                </a:lnTo>
                <a:lnTo>
                  <a:pt x="56850" y="53810"/>
                </a:lnTo>
                <a:lnTo>
                  <a:pt x="56810" y="53750"/>
                </a:lnTo>
                <a:lnTo>
                  <a:pt x="56800" y="53740"/>
                </a:lnTo>
                <a:lnTo>
                  <a:pt x="56760" y="53720"/>
                </a:lnTo>
                <a:lnTo>
                  <a:pt x="56680" y="53760"/>
                </a:lnTo>
                <a:lnTo>
                  <a:pt x="56690" y="53780"/>
                </a:lnTo>
                <a:lnTo>
                  <a:pt x="56710" y="53790"/>
                </a:lnTo>
                <a:lnTo>
                  <a:pt x="56710" y="53840"/>
                </a:lnTo>
                <a:lnTo>
                  <a:pt x="56700" y="53890"/>
                </a:lnTo>
                <a:lnTo>
                  <a:pt x="56670" y="53960"/>
                </a:lnTo>
                <a:lnTo>
                  <a:pt x="56580" y="53940"/>
                </a:lnTo>
                <a:lnTo>
                  <a:pt x="56590" y="53930"/>
                </a:lnTo>
                <a:lnTo>
                  <a:pt x="56610" y="53840"/>
                </a:lnTo>
                <a:lnTo>
                  <a:pt x="56610" y="53750"/>
                </a:lnTo>
                <a:lnTo>
                  <a:pt x="56580" y="53670"/>
                </a:lnTo>
                <a:lnTo>
                  <a:pt x="56620" y="53600"/>
                </a:lnTo>
                <a:lnTo>
                  <a:pt x="56650" y="53480"/>
                </a:lnTo>
                <a:lnTo>
                  <a:pt x="56560" y="53410"/>
                </a:lnTo>
                <a:lnTo>
                  <a:pt x="56470" y="53450"/>
                </a:lnTo>
                <a:lnTo>
                  <a:pt x="56450" y="53530"/>
                </a:lnTo>
                <a:lnTo>
                  <a:pt x="56390" y="53480"/>
                </a:lnTo>
                <a:lnTo>
                  <a:pt x="56350" y="53460"/>
                </a:lnTo>
                <a:lnTo>
                  <a:pt x="56250" y="53430"/>
                </a:lnTo>
                <a:lnTo>
                  <a:pt x="56180" y="53310"/>
                </a:lnTo>
                <a:lnTo>
                  <a:pt x="56270" y="53240"/>
                </a:lnTo>
                <a:lnTo>
                  <a:pt x="56260" y="53200"/>
                </a:lnTo>
                <a:lnTo>
                  <a:pt x="56220" y="53140"/>
                </a:lnTo>
                <a:lnTo>
                  <a:pt x="56240" y="53000"/>
                </a:lnTo>
                <a:lnTo>
                  <a:pt x="56200" y="52910"/>
                </a:lnTo>
                <a:lnTo>
                  <a:pt x="56180" y="52870"/>
                </a:lnTo>
                <a:lnTo>
                  <a:pt x="56170" y="52850"/>
                </a:lnTo>
                <a:lnTo>
                  <a:pt x="56140" y="52700"/>
                </a:lnTo>
                <a:lnTo>
                  <a:pt x="56110" y="52720"/>
                </a:lnTo>
                <a:lnTo>
                  <a:pt x="56100" y="52750"/>
                </a:lnTo>
                <a:lnTo>
                  <a:pt x="56080" y="52770"/>
                </a:lnTo>
                <a:lnTo>
                  <a:pt x="55990" y="52710"/>
                </a:lnTo>
                <a:lnTo>
                  <a:pt x="55920" y="52730"/>
                </a:lnTo>
                <a:lnTo>
                  <a:pt x="55860" y="52710"/>
                </a:lnTo>
                <a:lnTo>
                  <a:pt x="55830" y="52720"/>
                </a:lnTo>
                <a:lnTo>
                  <a:pt x="55820" y="52720"/>
                </a:lnTo>
                <a:lnTo>
                  <a:pt x="55760" y="52760"/>
                </a:lnTo>
                <a:lnTo>
                  <a:pt x="55690" y="52780"/>
                </a:lnTo>
                <a:lnTo>
                  <a:pt x="55640" y="52780"/>
                </a:lnTo>
                <a:lnTo>
                  <a:pt x="55580" y="52830"/>
                </a:lnTo>
                <a:lnTo>
                  <a:pt x="55550" y="52910"/>
                </a:lnTo>
                <a:lnTo>
                  <a:pt x="55500" y="52920"/>
                </a:lnTo>
                <a:lnTo>
                  <a:pt x="55430" y="52840"/>
                </a:lnTo>
                <a:lnTo>
                  <a:pt x="55430" y="52830"/>
                </a:lnTo>
                <a:lnTo>
                  <a:pt x="55420" y="52740"/>
                </a:lnTo>
                <a:lnTo>
                  <a:pt x="55400" y="52650"/>
                </a:lnTo>
                <a:lnTo>
                  <a:pt x="55380" y="52550"/>
                </a:lnTo>
                <a:lnTo>
                  <a:pt x="55320" y="52510"/>
                </a:lnTo>
                <a:lnTo>
                  <a:pt x="55260" y="52560"/>
                </a:lnTo>
                <a:lnTo>
                  <a:pt x="55200" y="52580"/>
                </a:lnTo>
                <a:lnTo>
                  <a:pt x="55120" y="52570"/>
                </a:lnTo>
                <a:lnTo>
                  <a:pt x="55080" y="52520"/>
                </a:lnTo>
                <a:lnTo>
                  <a:pt x="55060" y="52500"/>
                </a:lnTo>
                <a:lnTo>
                  <a:pt x="55000" y="52530"/>
                </a:lnTo>
                <a:lnTo>
                  <a:pt x="54900" y="52500"/>
                </a:lnTo>
                <a:lnTo>
                  <a:pt x="54890" y="52510"/>
                </a:lnTo>
                <a:lnTo>
                  <a:pt x="54860" y="52560"/>
                </a:lnTo>
                <a:lnTo>
                  <a:pt x="54850" y="52600"/>
                </a:lnTo>
                <a:lnTo>
                  <a:pt x="54820" y="52620"/>
                </a:lnTo>
                <a:lnTo>
                  <a:pt x="54790" y="52710"/>
                </a:lnTo>
                <a:lnTo>
                  <a:pt x="54820" y="52800"/>
                </a:lnTo>
                <a:lnTo>
                  <a:pt x="54850" y="52860"/>
                </a:lnTo>
                <a:lnTo>
                  <a:pt x="54890" y="52890"/>
                </a:lnTo>
                <a:lnTo>
                  <a:pt x="54920" y="52990"/>
                </a:lnTo>
                <a:lnTo>
                  <a:pt x="54880" y="53060"/>
                </a:lnTo>
                <a:lnTo>
                  <a:pt x="54830" y="53100"/>
                </a:lnTo>
                <a:lnTo>
                  <a:pt x="54780" y="53130"/>
                </a:lnTo>
                <a:lnTo>
                  <a:pt x="54670" y="53200"/>
                </a:lnTo>
                <a:lnTo>
                  <a:pt x="54630" y="53230"/>
                </a:lnTo>
                <a:lnTo>
                  <a:pt x="54620" y="53220"/>
                </a:lnTo>
                <a:lnTo>
                  <a:pt x="54570" y="53150"/>
                </a:lnTo>
                <a:lnTo>
                  <a:pt x="54580" y="53110"/>
                </a:lnTo>
                <a:lnTo>
                  <a:pt x="54480" y="53050"/>
                </a:lnTo>
                <a:lnTo>
                  <a:pt x="54400" y="53020"/>
                </a:lnTo>
                <a:lnTo>
                  <a:pt x="54300" y="53050"/>
                </a:lnTo>
                <a:lnTo>
                  <a:pt x="54280" y="53060"/>
                </a:lnTo>
                <a:lnTo>
                  <a:pt x="54230" y="53130"/>
                </a:lnTo>
                <a:lnTo>
                  <a:pt x="54210" y="53220"/>
                </a:lnTo>
                <a:lnTo>
                  <a:pt x="54180" y="53210"/>
                </a:lnTo>
                <a:lnTo>
                  <a:pt x="54120" y="53200"/>
                </a:lnTo>
                <a:lnTo>
                  <a:pt x="54040" y="53230"/>
                </a:lnTo>
                <a:lnTo>
                  <a:pt x="54030" y="53240"/>
                </a:lnTo>
                <a:lnTo>
                  <a:pt x="53990" y="53290"/>
                </a:lnTo>
                <a:lnTo>
                  <a:pt x="54030" y="53400"/>
                </a:lnTo>
                <a:lnTo>
                  <a:pt x="54060" y="53440"/>
                </a:lnTo>
                <a:lnTo>
                  <a:pt x="54020" y="53520"/>
                </a:lnTo>
                <a:lnTo>
                  <a:pt x="53970" y="53530"/>
                </a:lnTo>
                <a:lnTo>
                  <a:pt x="53910" y="53520"/>
                </a:lnTo>
                <a:lnTo>
                  <a:pt x="53860" y="53490"/>
                </a:lnTo>
                <a:lnTo>
                  <a:pt x="53870" y="53550"/>
                </a:lnTo>
                <a:lnTo>
                  <a:pt x="53920" y="53580"/>
                </a:lnTo>
                <a:lnTo>
                  <a:pt x="53850" y="53600"/>
                </a:lnTo>
                <a:lnTo>
                  <a:pt x="53880" y="53670"/>
                </a:lnTo>
                <a:lnTo>
                  <a:pt x="53880" y="53730"/>
                </a:lnTo>
                <a:lnTo>
                  <a:pt x="53850" y="53750"/>
                </a:lnTo>
                <a:lnTo>
                  <a:pt x="53810" y="53770"/>
                </a:lnTo>
                <a:lnTo>
                  <a:pt x="53770" y="53720"/>
                </a:lnTo>
                <a:lnTo>
                  <a:pt x="53740" y="53690"/>
                </a:lnTo>
                <a:lnTo>
                  <a:pt x="53670" y="53700"/>
                </a:lnTo>
                <a:lnTo>
                  <a:pt x="53630" y="53660"/>
                </a:lnTo>
                <a:lnTo>
                  <a:pt x="53680" y="53530"/>
                </a:lnTo>
                <a:lnTo>
                  <a:pt x="53710" y="53450"/>
                </a:lnTo>
                <a:lnTo>
                  <a:pt x="53730" y="53420"/>
                </a:lnTo>
                <a:lnTo>
                  <a:pt x="53730" y="53380"/>
                </a:lnTo>
                <a:lnTo>
                  <a:pt x="53660" y="53340"/>
                </a:lnTo>
                <a:lnTo>
                  <a:pt x="53620" y="53320"/>
                </a:lnTo>
                <a:lnTo>
                  <a:pt x="53630" y="53290"/>
                </a:lnTo>
                <a:lnTo>
                  <a:pt x="53590" y="53240"/>
                </a:lnTo>
                <a:lnTo>
                  <a:pt x="53540" y="53220"/>
                </a:lnTo>
                <a:lnTo>
                  <a:pt x="53530" y="53190"/>
                </a:lnTo>
                <a:lnTo>
                  <a:pt x="53480" y="53110"/>
                </a:lnTo>
                <a:lnTo>
                  <a:pt x="53450" y="53100"/>
                </a:lnTo>
                <a:lnTo>
                  <a:pt x="53430" y="53110"/>
                </a:lnTo>
                <a:lnTo>
                  <a:pt x="53410" y="53120"/>
                </a:lnTo>
                <a:lnTo>
                  <a:pt x="53430" y="53230"/>
                </a:lnTo>
                <a:lnTo>
                  <a:pt x="53480" y="53330"/>
                </a:lnTo>
                <a:lnTo>
                  <a:pt x="53550" y="53360"/>
                </a:lnTo>
                <a:lnTo>
                  <a:pt x="53560" y="53430"/>
                </a:lnTo>
                <a:lnTo>
                  <a:pt x="53520" y="53480"/>
                </a:lnTo>
                <a:lnTo>
                  <a:pt x="53500" y="53510"/>
                </a:lnTo>
                <a:lnTo>
                  <a:pt x="53490" y="53560"/>
                </a:lnTo>
                <a:lnTo>
                  <a:pt x="53520" y="53640"/>
                </a:lnTo>
                <a:lnTo>
                  <a:pt x="53470" y="53650"/>
                </a:lnTo>
                <a:lnTo>
                  <a:pt x="53430" y="53600"/>
                </a:lnTo>
                <a:lnTo>
                  <a:pt x="53340" y="53600"/>
                </a:lnTo>
                <a:lnTo>
                  <a:pt x="53340" y="53660"/>
                </a:lnTo>
                <a:lnTo>
                  <a:pt x="53260" y="53630"/>
                </a:lnTo>
                <a:lnTo>
                  <a:pt x="53260" y="53570"/>
                </a:lnTo>
                <a:lnTo>
                  <a:pt x="53260" y="53520"/>
                </a:lnTo>
                <a:lnTo>
                  <a:pt x="53240" y="53480"/>
                </a:lnTo>
                <a:lnTo>
                  <a:pt x="53240" y="53430"/>
                </a:lnTo>
                <a:lnTo>
                  <a:pt x="53230" y="53380"/>
                </a:lnTo>
                <a:lnTo>
                  <a:pt x="53210" y="53310"/>
                </a:lnTo>
                <a:lnTo>
                  <a:pt x="53180" y="53270"/>
                </a:lnTo>
                <a:lnTo>
                  <a:pt x="53150" y="53230"/>
                </a:lnTo>
                <a:lnTo>
                  <a:pt x="53160" y="53170"/>
                </a:lnTo>
                <a:lnTo>
                  <a:pt x="53150" y="53120"/>
                </a:lnTo>
                <a:lnTo>
                  <a:pt x="53090" y="53070"/>
                </a:lnTo>
                <a:lnTo>
                  <a:pt x="53040" y="53030"/>
                </a:lnTo>
                <a:lnTo>
                  <a:pt x="52980" y="53020"/>
                </a:lnTo>
                <a:lnTo>
                  <a:pt x="52920" y="53030"/>
                </a:lnTo>
                <a:lnTo>
                  <a:pt x="52870" y="53020"/>
                </a:lnTo>
                <a:lnTo>
                  <a:pt x="52840" y="52980"/>
                </a:lnTo>
                <a:lnTo>
                  <a:pt x="52790" y="52960"/>
                </a:lnTo>
                <a:lnTo>
                  <a:pt x="52750" y="52930"/>
                </a:lnTo>
                <a:lnTo>
                  <a:pt x="52700" y="52960"/>
                </a:lnTo>
                <a:lnTo>
                  <a:pt x="52650" y="52990"/>
                </a:lnTo>
                <a:lnTo>
                  <a:pt x="52640" y="53030"/>
                </a:lnTo>
                <a:lnTo>
                  <a:pt x="52590" y="53030"/>
                </a:lnTo>
                <a:lnTo>
                  <a:pt x="52530" y="53010"/>
                </a:lnTo>
                <a:lnTo>
                  <a:pt x="52470" y="52980"/>
                </a:lnTo>
                <a:lnTo>
                  <a:pt x="52460" y="52940"/>
                </a:lnTo>
                <a:lnTo>
                  <a:pt x="52400" y="52830"/>
                </a:lnTo>
                <a:lnTo>
                  <a:pt x="52420" y="52780"/>
                </a:lnTo>
                <a:lnTo>
                  <a:pt x="52380" y="52740"/>
                </a:lnTo>
                <a:lnTo>
                  <a:pt x="52360" y="52640"/>
                </a:lnTo>
                <a:lnTo>
                  <a:pt x="52350" y="52590"/>
                </a:lnTo>
                <a:lnTo>
                  <a:pt x="52340" y="52540"/>
                </a:lnTo>
                <a:lnTo>
                  <a:pt x="52330" y="52490"/>
                </a:lnTo>
                <a:lnTo>
                  <a:pt x="52340" y="52410"/>
                </a:lnTo>
                <a:lnTo>
                  <a:pt x="52250" y="52440"/>
                </a:lnTo>
                <a:lnTo>
                  <a:pt x="52240" y="52390"/>
                </a:lnTo>
                <a:lnTo>
                  <a:pt x="52140" y="52390"/>
                </a:lnTo>
                <a:lnTo>
                  <a:pt x="52070" y="52400"/>
                </a:lnTo>
                <a:lnTo>
                  <a:pt x="52020" y="52380"/>
                </a:lnTo>
                <a:lnTo>
                  <a:pt x="51900" y="52300"/>
                </a:lnTo>
                <a:lnTo>
                  <a:pt x="51930" y="52250"/>
                </a:lnTo>
                <a:lnTo>
                  <a:pt x="51930" y="52190"/>
                </a:lnTo>
                <a:lnTo>
                  <a:pt x="51900" y="52150"/>
                </a:lnTo>
                <a:lnTo>
                  <a:pt x="51900" y="52090"/>
                </a:lnTo>
                <a:lnTo>
                  <a:pt x="51910" y="52040"/>
                </a:lnTo>
                <a:lnTo>
                  <a:pt x="51890" y="52000"/>
                </a:lnTo>
                <a:lnTo>
                  <a:pt x="51840" y="51990"/>
                </a:lnTo>
                <a:lnTo>
                  <a:pt x="51790" y="51960"/>
                </a:lnTo>
                <a:lnTo>
                  <a:pt x="51750" y="51930"/>
                </a:lnTo>
                <a:lnTo>
                  <a:pt x="51770" y="51870"/>
                </a:lnTo>
                <a:lnTo>
                  <a:pt x="51810" y="51810"/>
                </a:lnTo>
                <a:lnTo>
                  <a:pt x="51860" y="51750"/>
                </a:lnTo>
                <a:lnTo>
                  <a:pt x="51910" y="51670"/>
                </a:lnTo>
                <a:lnTo>
                  <a:pt x="51960" y="51700"/>
                </a:lnTo>
                <a:lnTo>
                  <a:pt x="51990" y="51660"/>
                </a:lnTo>
                <a:lnTo>
                  <a:pt x="52050" y="51630"/>
                </a:lnTo>
                <a:lnTo>
                  <a:pt x="52100" y="51640"/>
                </a:lnTo>
                <a:lnTo>
                  <a:pt x="52120" y="51580"/>
                </a:lnTo>
                <a:lnTo>
                  <a:pt x="52180" y="51590"/>
                </a:lnTo>
                <a:lnTo>
                  <a:pt x="52180" y="51510"/>
                </a:lnTo>
                <a:lnTo>
                  <a:pt x="52210" y="51460"/>
                </a:lnTo>
                <a:lnTo>
                  <a:pt x="52270" y="51440"/>
                </a:lnTo>
                <a:lnTo>
                  <a:pt x="52360" y="51430"/>
                </a:lnTo>
                <a:lnTo>
                  <a:pt x="52360" y="51340"/>
                </a:lnTo>
                <a:lnTo>
                  <a:pt x="52350" y="51280"/>
                </a:lnTo>
                <a:lnTo>
                  <a:pt x="52380" y="51210"/>
                </a:lnTo>
                <a:lnTo>
                  <a:pt x="52410" y="51170"/>
                </a:lnTo>
                <a:lnTo>
                  <a:pt x="52400" y="51110"/>
                </a:lnTo>
                <a:lnTo>
                  <a:pt x="52370" y="51070"/>
                </a:lnTo>
                <a:lnTo>
                  <a:pt x="52320" y="51050"/>
                </a:lnTo>
                <a:lnTo>
                  <a:pt x="52250" y="51000"/>
                </a:lnTo>
                <a:lnTo>
                  <a:pt x="52210" y="50970"/>
                </a:lnTo>
                <a:lnTo>
                  <a:pt x="52160" y="50940"/>
                </a:lnTo>
                <a:lnTo>
                  <a:pt x="52160" y="50890"/>
                </a:lnTo>
                <a:lnTo>
                  <a:pt x="52100" y="50900"/>
                </a:lnTo>
                <a:lnTo>
                  <a:pt x="52100" y="50840"/>
                </a:lnTo>
                <a:lnTo>
                  <a:pt x="52110" y="50790"/>
                </a:lnTo>
                <a:lnTo>
                  <a:pt x="52170" y="50810"/>
                </a:lnTo>
                <a:lnTo>
                  <a:pt x="52220" y="50810"/>
                </a:lnTo>
                <a:lnTo>
                  <a:pt x="52270" y="50790"/>
                </a:lnTo>
                <a:lnTo>
                  <a:pt x="52230" y="50750"/>
                </a:lnTo>
                <a:lnTo>
                  <a:pt x="52210" y="50700"/>
                </a:lnTo>
                <a:lnTo>
                  <a:pt x="52270" y="50680"/>
                </a:lnTo>
                <a:lnTo>
                  <a:pt x="52320" y="50700"/>
                </a:lnTo>
                <a:lnTo>
                  <a:pt x="52370" y="50680"/>
                </a:lnTo>
                <a:lnTo>
                  <a:pt x="52350" y="50630"/>
                </a:lnTo>
                <a:lnTo>
                  <a:pt x="52370" y="50580"/>
                </a:lnTo>
                <a:lnTo>
                  <a:pt x="52410" y="50540"/>
                </a:lnTo>
                <a:lnTo>
                  <a:pt x="52430" y="50490"/>
                </a:lnTo>
                <a:lnTo>
                  <a:pt x="52450" y="50440"/>
                </a:lnTo>
                <a:lnTo>
                  <a:pt x="52480" y="50400"/>
                </a:lnTo>
                <a:lnTo>
                  <a:pt x="52530" y="50440"/>
                </a:lnTo>
                <a:lnTo>
                  <a:pt x="52580" y="50480"/>
                </a:lnTo>
                <a:lnTo>
                  <a:pt x="52640" y="50470"/>
                </a:lnTo>
                <a:lnTo>
                  <a:pt x="52680" y="50480"/>
                </a:lnTo>
                <a:lnTo>
                  <a:pt x="52730" y="50520"/>
                </a:lnTo>
                <a:lnTo>
                  <a:pt x="52780" y="50480"/>
                </a:lnTo>
                <a:lnTo>
                  <a:pt x="52830" y="50540"/>
                </a:lnTo>
                <a:lnTo>
                  <a:pt x="52870" y="50570"/>
                </a:lnTo>
                <a:lnTo>
                  <a:pt x="52920" y="50590"/>
                </a:lnTo>
                <a:lnTo>
                  <a:pt x="52970" y="50590"/>
                </a:lnTo>
                <a:lnTo>
                  <a:pt x="53040" y="50600"/>
                </a:lnTo>
                <a:lnTo>
                  <a:pt x="53050" y="50660"/>
                </a:lnTo>
                <a:lnTo>
                  <a:pt x="53050" y="50710"/>
                </a:lnTo>
                <a:lnTo>
                  <a:pt x="53070" y="50750"/>
                </a:lnTo>
                <a:lnTo>
                  <a:pt x="53080" y="50800"/>
                </a:lnTo>
                <a:lnTo>
                  <a:pt x="53140" y="50810"/>
                </a:lnTo>
                <a:lnTo>
                  <a:pt x="53210" y="50820"/>
                </a:lnTo>
                <a:lnTo>
                  <a:pt x="53260" y="50780"/>
                </a:lnTo>
                <a:lnTo>
                  <a:pt x="53310" y="50750"/>
                </a:lnTo>
                <a:lnTo>
                  <a:pt x="53370" y="50730"/>
                </a:lnTo>
                <a:lnTo>
                  <a:pt x="53430" y="50730"/>
                </a:lnTo>
                <a:lnTo>
                  <a:pt x="53470" y="50650"/>
                </a:lnTo>
                <a:lnTo>
                  <a:pt x="53590" y="50650"/>
                </a:lnTo>
                <a:lnTo>
                  <a:pt x="53660" y="50630"/>
                </a:lnTo>
                <a:lnTo>
                  <a:pt x="53700" y="50670"/>
                </a:lnTo>
                <a:lnTo>
                  <a:pt x="53720" y="50720"/>
                </a:lnTo>
                <a:lnTo>
                  <a:pt x="53710" y="50790"/>
                </a:lnTo>
                <a:lnTo>
                  <a:pt x="53750" y="50840"/>
                </a:lnTo>
                <a:lnTo>
                  <a:pt x="53780" y="50880"/>
                </a:lnTo>
                <a:lnTo>
                  <a:pt x="53780" y="50950"/>
                </a:lnTo>
                <a:lnTo>
                  <a:pt x="53830" y="51020"/>
                </a:lnTo>
                <a:lnTo>
                  <a:pt x="53890" y="51050"/>
                </a:lnTo>
                <a:lnTo>
                  <a:pt x="53930" y="51080"/>
                </a:lnTo>
                <a:lnTo>
                  <a:pt x="53970" y="51100"/>
                </a:lnTo>
                <a:lnTo>
                  <a:pt x="54070" y="51080"/>
                </a:lnTo>
                <a:lnTo>
                  <a:pt x="54130" y="51090"/>
                </a:lnTo>
                <a:lnTo>
                  <a:pt x="54180" y="51050"/>
                </a:lnTo>
                <a:lnTo>
                  <a:pt x="54240" y="51060"/>
                </a:lnTo>
                <a:lnTo>
                  <a:pt x="54290" y="51080"/>
                </a:lnTo>
                <a:lnTo>
                  <a:pt x="54340" y="51050"/>
                </a:lnTo>
                <a:lnTo>
                  <a:pt x="54380" y="50990"/>
                </a:lnTo>
                <a:lnTo>
                  <a:pt x="54420" y="50950"/>
                </a:lnTo>
                <a:lnTo>
                  <a:pt x="54470" y="50900"/>
                </a:lnTo>
                <a:lnTo>
                  <a:pt x="54510" y="50850"/>
                </a:lnTo>
                <a:lnTo>
                  <a:pt x="54540" y="50790"/>
                </a:lnTo>
                <a:lnTo>
                  <a:pt x="54610" y="50740"/>
                </a:lnTo>
                <a:lnTo>
                  <a:pt x="54630" y="50650"/>
                </a:lnTo>
                <a:lnTo>
                  <a:pt x="54660" y="50590"/>
                </a:lnTo>
                <a:lnTo>
                  <a:pt x="54690" y="50540"/>
                </a:lnTo>
                <a:lnTo>
                  <a:pt x="54720" y="50490"/>
                </a:lnTo>
                <a:lnTo>
                  <a:pt x="54750" y="50430"/>
                </a:lnTo>
                <a:lnTo>
                  <a:pt x="54770" y="50380"/>
                </a:lnTo>
                <a:lnTo>
                  <a:pt x="54810" y="50310"/>
                </a:lnTo>
                <a:lnTo>
                  <a:pt x="54860" y="50270"/>
                </a:lnTo>
                <a:lnTo>
                  <a:pt x="54900" y="50200"/>
                </a:lnTo>
                <a:lnTo>
                  <a:pt x="54930" y="50150"/>
                </a:lnTo>
                <a:lnTo>
                  <a:pt x="54950" y="50110"/>
                </a:lnTo>
                <a:lnTo>
                  <a:pt x="54990" y="50080"/>
                </a:lnTo>
                <a:lnTo>
                  <a:pt x="54990" y="50030"/>
                </a:lnTo>
                <a:lnTo>
                  <a:pt x="54930" y="49980"/>
                </a:lnTo>
                <a:lnTo>
                  <a:pt x="54900" y="49930"/>
                </a:lnTo>
                <a:lnTo>
                  <a:pt x="54920" y="49870"/>
                </a:lnTo>
                <a:lnTo>
                  <a:pt x="54950" y="49830"/>
                </a:lnTo>
                <a:lnTo>
                  <a:pt x="54990" y="49770"/>
                </a:lnTo>
                <a:lnTo>
                  <a:pt x="55030" y="49700"/>
                </a:lnTo>
                <a:lnTo>
                  <a:pt x="55040" y="49650"/>
                </a:lnTo>
                <a:lnTo>
                  <a:pt x="55100" y="49670"/>
                </a:lnTo>
                <a:lnTo>
                  <a:pt x="55150" y="49690"/>
                </a:lnTo>
                <a:lnTo>
                  <a:pt x="55200" y="49710"/>
                </a:lnTo>
                <a:lnTo>
                  <a:pt x="55250" y="49680"/>
                </a:lnTo>
                <a:lnTo>
                  <a:pt x="55300" y="49650"/>
                </a:lnTo>
                <a:lnTo>
                  <a:pt x="55370" y="49630"/>
                </a:lnTo>
                <a:lnTo>
                  <a:pt x="55390" y="49690"/>
                </a:lnTo>
                <a:lnTo>
                  <a:pt x="55400" y="49740"/>
                </a:lnTo>
                <a:lnTo>
                  <a:pt x="55470" y="49770"/>
                </a:lnTo>
                <a:lnTo>
                  <a:pt x="55530" y="49760"/>
                </a:lnTo>
                <a:lnTo>
                  <a:pt x="55580" y="49710"/>
                </a:lnTo>
                <a:lnTo>
                  <a:pt x="55630" y="49680"/>
                </a:lnTo>
                <a:lnTo>
                  <a:pt x="55660" y="49630"/>
                </a:lnTo>
                <a:lnTo>
                  <a:pt x="55670" y="49580"/>
                </a:lnTo>
                <a:lnTo>
                  <a:pt x="55630" y="49550"/>
                </a:lnTo>
                <a:lnTo>
                  <a:pt x="55630" y="49480"/>
                </a:lnTo>
                <a:lnTo>
                  <a:pt x="55660" y="49430"/>
                </a:lnTo>
                <a:lnTo>
                  <a:pt x="55730" y="49400"/>
                </a:lnTo>
                <a:lnTo>
                  <a:pt x="55770" y="49360"/>
                </a:lnTo>
                <a:lnTo>
                  <a:pt x="55800" y="49310"/>
                </a:lnTo>
                <a:lnTo>
                  <a:pt x="55760" y="49270"/>
                </a:lnTo>
                <a:lnTo>
                  <a:pt x="55780" y="49220"/>
                </a:lnTo>
                <a:lnTo>
                  <a:pt x="55820" y="49170"/>
                </a:lnTo>
                <a:lnTo>
                  <a:pt x="55850" y="49130"/>
                </a:lnTo>
                <a:lnTo>
                  <a:pt x="55870" y="49080"/>
                </a:lnTo>
                <a:lnTo>
                  <a:pt x="55820" y="49060"/>
                </a:lnTo>
                <a:lnTo>
                  <a:pt x="55800" y="48990"/>
                </a:lnTo>
                <a:lnTo>
                  <a:pt x="55850" y="48980"/>
                </a:lnTo>
                <a:lnTo>
                  <a:pt x="55890" y="48950"/>
                </a:lnTo>
                <a:lnTo>
                  <a:pt x="55960" y="48920"/>
                </a:lnTo>
                <a:lnTo>
                  <a:pt x="56000" y="48870"/>
                </a:lnTo>
                <a:lnTo>
                  <a:pt x="55990" y="48810"/>
                </a:lnTo>
                <a:lnTo>
                  <a:pt x="56000" y="48760"/>
                </a:lnTo>
                <a:lnTo>
                  <a:pt x="56040" y="48730"/>
                </a:lnTo>
                <a:lnTo>
                  <a:pt x="56060" y="48680"/>
                </a:lnTo>
                <a:lnTo>
                  <a:pt x="56060" y="48620"/>
                </a:lnTo>
                <a:lnTo>
                  <a:pt x="56050" y="48570"/>
                </a:lnTo>
                <a:lnTo>
                  <a:pt x="56110" y="48560"/>
                </a:lnTo>
                <a:lnTo>
                  <a:pt x="56180" y="48560"/>
                </a:lnTo>
                <a:lnTo>
                  <a:pt x="56220" y="48540"/>
                </a:lnTo>
                <a:lnTo>
                  <a:pt x="56250" y="48490"/>
                </a:lnTo>
                <a:lnTo>
                  <a:pt x="56320" y="48430"/>
                </a:lnTo>
                <a:lnTo>
                  <a:pt x="56310" y="48380"/>
                </a:lnTo>
                <a:lnTo>
                  <a:pt x="56360" y="48340"/>
                </a:lnTo>
                <a:lnTo>
                  <a:pt x="56430" y="48350"/>
                </a:lnTo>
                <a:lnTo>
                  <a:pt x="56490" y="48310"/>
                </a:lnTo>
                <a:lnTo>
                  <a:pt x="56520" y="48240"/>
                </a:lnTo>
                <a:lnTo>
                  <a:pt x="56520" y="48170"/>
                </a:lnTo>
                <a:lnTo>
                  <a:pt x="56520" y="48120"/>
                </a:lnTo>
                <a:lnTo>
                  <a:pt x="56480" y="48080"/>
                </a:lnTo>
                <a:lnTo>
                  <a:pt x="56420" y="48060"/>
                </a:lnTo>
                <a:lnTo>
                  <a:pt x="56390" y="48020"/>
                </a:lnTo>
                <a:lnTo>
                  <a:pt x="56340" y="48000"/>
                </a:lnTo>
                <a:lnTo>
                  <a:pt x="56290" y="47960"/>
                </a:lnTo>
                <a:lnTo>
                  <a:pt x="56240" y="47940"/>
                </a:lnTo>
                <a:lnTo>
                  <a:pt x="56200" y="47900"/>
                </a:lnTo>
                <a:lnTo>
                  <a:pt x="56170" y="47840"/>
                </a:lnTo>
                <a:lnTo>
                  <a:pt x="56150" y="47790"/>
                </a:lnTo>
                <a:lnTo>
                  <a:pt x="56140" y="47740"/>
                </a:lnTo>
                <a:lnTo>
                  <a:pt x="56190" y="47700"/>
                </a:lnTo>
                <a:lnTo>
                  <a:pt x="56250" y="47730"/>
                </a:lnTo>
                <a:lnTo>
                  <a:pt x="56280" y="47680"/>
                </a:lnTo>
                <a:lnTo>
                  <a:pt x="56250" y="47630"/>
                </a:lnTo>
                <a:lnTo>
                  <a:pt x="56270" y="47580"/>
                </a:lnTo>
                <a:lnTo>
                  <a:pt x="56330" y="47560"/>
                </a:lnTo>
                <a:lnTo>
                  <a:pt x="56390" y="47570"/>
                </a:lnTo>
                <a:lnTo>
                  <a:pt x="56380" y="47510"/>
                </a:lnTo>
                <a:lnTo>
                  <a:pt x="56370" y="47450"/>
                </a:lnTo>
                <a:lnTo>
                  <a:pt x="56320" y="47420"/>
                </a:lnTo>
                <a:lnTo>
                  <a:pt x="56320" y="47360"/>
                </a:lnTo>
                <a:lnTo>
                  <a:pt x="56390" y="47360"/>
                </a:lnTo>
                <a:lnTo>
                  <a:pt x="56490" y="47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