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Beijing Municipality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Beijing Municipality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69600" y="32600"/>
                </a:moveTo>
                <a:lnTo>
                  <a:pt x="69600" y="32610"/>
                </a:lnTo>
                <a:lnTo>
                  <a:pt x="69610" y="32620"/>
                </a:lnTo>
                <a:lnTo>
                  <a:pt x="69670" y="32690"/>
                </a:lnTo>
                <a:lnTo>
                  <a:pt x="69600" y="32720"/>
                </a:lnTo>
                <a:lnTo>
                  <a:pt x="69520" y="32700"/>
                </a:lnTo>
                <a:lnTo>
                  <a:pt x="69490" y="32730"/>
                </a:lnTo>
                <a:lnTo>
                  <a:pt x="69450" y="32780"/>
                </a:lnTo>
                <a:lnTo>
                  <a:pt x="69090" y="32900"/>
                </a:lnTo>
                <a:lnTo>
                  <a:pt x="69050" y="32900"/>
                </a:lnTo>
                <a:lnTo>
                  <a:pt x="68940" y="32890"/>
                </a:lnTo>
                <a:lnTo>
                  <a:pt x="68870" y="32900"/>
                </a:lnTo>
                <a:lnTo>
                  <a:pt x="68800" y="32910"/>
                </a:lnTo>
                <a:lnTo>
                  <a:pt x="68760" y="32940"/>
                </a:lnTo>
                <a:lnTo>
                  <a:pt x="68750" y="32960"/>
                </a:lnTo>
                <a:lnTo>
                  <a:pt x="68730" y="32990"/>
                </a:lnTo>
                <a:lnTo>
                  <a:pt x="68720" y="33040"/>
                </a:lnTo>
                <a:lnTo>
                  <a:pt x="68720" y="33060"/>
                </a:lnTo>
                <a:lnTo>
                  <a:pt x="68740" y="33090"/>
                </a:lnTo>
                <a:lnTo>
                  <a:pt x="68760" y="33100"/>
                </a:lnTo>
                <a:lnTo>
                  <a:pt x="68760" y="33200"/>
                </a:lnTo>
                <a:lnTo>
                  <a:pt x="68790" y="33230"/>
                </a:lnTo>
                <a:lnTo>
                  <a:pt x="68820" y="33260"/>
                </a:lnTo>
                <a:lnTo>
                  <a:pt x="68860" y="33290"/>
                </a:lnTo>
                <a:lnTo>
                  <a:pt x="68910" y="33300"/>
                </a:lnTo>
                <a:lnTo>
                  <a:pt x="68960" y="33290"/>
                </a:lnTo>
                <a:lnTo>
                  <a:pt x="68970" y="33290"/>
                </a:lnTo>
                <a:lnTo>
                  <a:pt x="69000" y="33330"/>
                </a:lnTo>
                <a:lnTo>
                  <a:pt x="68990" y="33390"/>
                </a:lnTo>
                <a:lnTo>
                  <a:pt x="68980" y="33450"/>
                </a:lnTo>
                <a:lnTo>
                  <a:pt x="68950" y="33520"/>
                </a:lnTo>
                <a:lnTo>
                  <a:pt x="68960" y="33550"/>
                </a:lnTo>
                <a:lnTo>
                  <a:pt x="68980" y="33570"/>
                </a:lnTo>
                <a:lnTo>
                  <a:pt x="68890" y="33630"/>
                </a:lnTo>
                <a:lnTo>
                  <a:pt x="68850" y="33700"/>
                </a:lnTo>
                <a:lnTo>
                  <a:pt x="68840" y="33760"/>
                </a:lnTo>
                <a:lnTo>
                  <a:pt x="68810" y="33800"/>
                </a:lnTo>
                <a:lnTo>
                  <a:pt x="68790" y="33760"/>
                </a:lnTo>
                <a:lnTo>
                  <a:pt x="68740" y="33720"/>
                </a:lnTo>
                <a:lnTo>
                  <a:pt x="68730" y="33710"/>
                </a:lnTo>
                <a:lnTo>
                  <a:pt x="68700" y="33710"/>
                </a:lnTo>
                <a:lnTo>
                  <a:pt x="68670" y="33750"/>
                </a:lnTo>
                <a:lnTo>
                  <a:pt x="68660" y="33760"/>
                </a:lnTo>
                <a:lnTo>
                  <a:pt x="68630" y="33780"/>
                </a:lnTo>
                <a:lnTo>
                  <a:pt x="68540" y="33750"/>
                </a:lnTo>
                <a:lnTo>
                  <a:pt x="68510" y="33710"/>
                </a:lnTo>
                <a:lnTo>
                  <a:pt x="68440" y="33740"/>
                </a:lnTo>
                <a:lnTo>
                  <a:pt x="68430" y="33780"/>
                </a:lnTo>
                <a:lnTo>
                  <a:pt x="68390" y="33830"/>
                </a:lnTo>
                <a:lnTo>
                  <a:pt x="68290" y="33860"/>
                </a:lnTo>
                <a:lnTo>
                  <a:pt x="68240" y="33910"/>
                </a:lnTo>
                <a:lnTo>
                  <a:pt x="68240" y="33920"/>
                </a:lnTo>
                <a:lnTo>
                  <a:pt x="68220" y="33930"/>
                </a:lnTo>
                <a:lnTo>
                  <a:pt x="68230" y="33950"/>
                </a:lnTo>
                <a:lnTo>
                  <a:pt x="68270" y="33990"/>
                </a:lnTo>
                <a:lnTo>
                  <a:pt x="68280" y="34040"/>
                </a:lnTo>
                <a:lnTo>
                  <a:pt x="68280" y="34050"/>
                </a:lnTo>
                <a:lnTo>
                  <a:pt x="68220" y="34080"/>
                </a:lnTo>
                <a:lnTo>
                  <a:pt x="68210" y="34070"/>
                </a:lnTo>
                <a:lnTo>
                  <a:pt x="68160" y="34060"/>
                </a:lnTo>
                <a:lnTo>
                  <a:pt x="68080" y="34030"/>
                </a:lnTo>
                <a:lnTo>
                  <a:pt x="68040" y="34000"/>
                </a:lnTo>
                <a:lnTo>
                  <a:pt x="67990" y="33960"/>
                </a:lnTo>
                <a:lnTo>
                  <a:pt x="67970" y="33930"/>
                </a:lnTo>
                <a:lnTo>
                  <a:pt x="67950" y="33910"/>
                </a:lnTo>
                <a:lnTo>
                  <a:pt x="67950" y="33860"/>
                </a:lnTo>
                <a:lnTo>
                  <a:pt x="67910" y="33770"/>
                </a:lnTo>
                <a:lnTo>
                  <a:pt x="67900" y="33760"/>
                </a:lnTo>
                <a:lnTo>
                  <a:pt x="67840" y="33810"/>
                </a:lnTo>
                <a:lnTo>
                  <a:pt x="67740" y="33830"/>
                </a:lnTo>
                <a:lnTo>
                  <a:pt x="67660" y="33850"/>
                </a:lnTo>
                <a:lnTo>
                  <a:pt x="67630" y="33830"/>
                </a:lnTo>
                <a:lnTo>
                  <a:pt x="67570" y="33830"/>
                </a:lnTo>
                <a:lnTo>
                  <a:pt x="67530" y="33830"/>
                </a:lnTo>
                <a:lnTo>
                  <a:pt x="67480" y="33810"/>
                </a:lnTo>
                <a:lnTo>
                  <a:pt x="67400" y="33830"/>
                </a:lnTo>
                <a:lnTo>
                  <a:pt x="67380" y="33870"/>
                </a:lnTo>
                <a:lnTo>
                  <a:pt x="67360" y="33910"/>
                </a:lnTo>
                <a:lnTo>
                  <a:pt x="67310" y="33930"/>
                </a:lnTo>
                <a:lnTo>
                  <a:pt x="67240" y="33960"/>
                </a:lnTo>
                <a:lnTo>
                  <a:pt x="67150" y="33830"/>
                </a:lnTo>
                <a:lnTo>
                  <a:pt x="67100" y="33770"/>
                </a:lnTo>
                <a:lnTo>
                  <a:pt x="67060" y="33750"/>
                </a:lnTo>
                <a:lnTo>
                  <a:pt x="66990" y="33760"/>
                </a:lnTo>
                <a:lnTo>
                  <a:pt x="66950" y="33750"/>
                </a:lnTo>
                <a:lnTo>
                  <a:pt x="66910" y="33740"/>
                </a:lnTo>
                <a:lnTo>
                  <a:pt x="66880" y="33690"/>
                </a:lnTo>
                <a:lnTo>
                  <a:pt x="66830" y="33590"/>
                </a:lnTo>
                <a:lnTo>
                  <a:pt x="66800" y="33520"/>
                </a:lnTo>
                <a:lnTo>
                  <a:pt x="66820" y="33520"/>
                </a:lnTo>
                <a:lnTo>
                  <a:pt x="66840" y="33500"/>
                </a:lnTo>
                <a:lnTo>
                  <a:pt x="66770" y="33470"/>
                </a:lnTo>
                <a:lnTo>
                  <a:pt x="66770" y="33380"/>
                </a:lnTo>
                <a:lnTo>
                  <a:pt x="66870" y="33400"/>
                </a:lnTo>
                <a:lnTo>
                  <a:pt x="66970" y="33390"/>
                </a:lnTo>
                <a:lnTo>
                  <a:pt x="66970" y="33360"/>
                </a:lnTo>
                <a:lnTo>
                  <a:pt x="66960" y="33350"/>
                </a:lnTo>
                <a:lnTo>
                  <a:pt x="66870" y="33230"/>
                </a:lnTo>
                <a:lnTo>
                  <a:pt x="66870" y="33180"/>
                </a:lnTo>
                <a:lnTo>
                  <a:pt x="66810" y="33130"/>
                </a:lnTo>
                <a:lnTo>
                  <a:pt x="66780" y="33070"/>
                </a:lnTo>
                <a:lnTo>
                  <a:pt x="66760" y="33000"/>
                </a:lnTo>
                <a:lnTo>
                  <a:pt x="66760" y="32920"/>
                </a:lnTo>
                <a:lnTo>
                  <a:pt x="66820" y="32890"/>
                </a:lnTo>
                <a:lnTo>
                  <a:pt x="66930" y="32880"/>
                </a:lnTo>
                <a:lnTo>
                  <a:pt x="66960" y="32850"/>
                </a:lnTo>
                <a:lnTo>
                  <a:pt x="66990" y="32820"/>
                </a:lnTo>
                <a:lnTo>
                  <a:pt x="67050" y="32750"/>
                </a:lnTo>
                <a:lnTo>
                  <a:pt x="67160" y="32710"/>
                </a:lnTo>
                <a:lnTo>
                  <a:pt x="67250" y="32730"/>
                </a:lnTo>
                <a:lnTo>
                  <a:pt x="67330" y="32690"/>
                </a:lnTo>
                <a:lnTo>
                  <a:pt x="67420" y="32670"/>
                </a:lnTo>
                <a:lnTo>
                  <a:pt x="67430" y="32600"/>
                </a:lnTo>
                <a:lnTo>
                  <a:pt x="67520" y="32530"/>
                </a:lnTo>
                <a:lnTo>
                  <a:pt x="67530" y="32490"/>
                </a:lnTo>
                <a:lnTo>
                  <a:pt x="67530" y="32430"/>
                </a:lnTo>
                <a:lnTo>
                  <a:pt x="67490" y="32370"/>
                </a:lnTo>
                <a:lnTo>
                  <a:pt x="67410" y="32270"/>
                </a:lnTo>
                <a:lnTo>
                  <a:pt x="67310" y="32180"/>
                </a:lnTo>
                <a:lnTo>
                  <a:pt x="67260" y="32110"/>
                </a:lnTo>
                <a:lnTo>
                  <a:pt x="67250" y="32070"/>
                </a:lnTo>
                <a:lnTo>
                  <a:pt x="67210" y="32030"/>
                </a:lnTo>
                <a:lnTo>
                  <a:pt x="67210" y="31980"/>
                </a:lnTo>
                <a:lnTo>
                  <a:pt x="67240" y="31940"/>
                </a:lnTo>
                <a:lnTo>
                  <a:pt x="67290" y="31900"/>
                </a:lnTo>
                <a:lnTo>
                  <a:pt x="67340" y="31870"/>
                </a:lnTo>
                <a:lnTo>
                  <a:pt x="67360" y="31860"/>
                </a:lnTo>
                <a:lnTo>
                  <a:pt x="67400" y="31850"/>
                </a:lnTo>
                <a:lnTo>
                  <a:pt x="67490" y="31810"/>
                </a:lnTo>
                <a:lnTo>
                  <a:pt x="67570" y="31830"/>
                </a:lnTo>
                <a:lnTo>
                  <a:pt x="67650" y="31840"/>
                </a:lnTo>
                <a:lnTo>
                  <a:pt x="67700" y="31820"/>
                </a:lnTo>
                <a:lnTo>
                  <a:pt x="67730" y="31790"/>
                </a:lnTo>
                <a:lnTo>
                  <a:pt x="67760" y="31740"/>
                </a:lnTo>
                <a:lnTo>
                  <a:pt x="67790" y="31700"/>
                </a:lnTo>
                <a:lnTo>
                  <a:pt x="67830" y="31650"/>
                </a:lnTo>
                <a:lnTo>
                  <a:pt x="67880" y="31580"/>
                </a:lnTo>
                <a:lnTo>
                  <a:pt x="67920" y="31510"/>
                </a:lnTo>
                <a:lnTo>
                  <a:pt x="67950" y="31500"/>
                </a:lnTo>
                <a:lnTo>
                  <a:pt x="67990" y="31500"/>
                </a:lnTo>
                <a:lnTo>
                  <a:pt x="68010" y="31510"/>
                </a:lnTo>
                <a:lnTo>
                  <a:pt x="68050" y="31520"/>
                </a:lnTo>
                <a:lnTo>
                  <a:pt x="68060" y="31520"/>
                </a:lnTo>
                <a:lnTo>
                  <a:pt x="68090" y="31490"/>
                </a:lnTo>
                <a:lnTo>
                  <a:pt x="68110" y="31490"/>
                </a:lnTo>
                <a:lnTo>
                  <a:pt x="68230" y="31510"/>
                </a:lnTo>
                <a:lnTo>
                  <a:pt x="68320" y="31510"/>
                </a:lnTo>
                <a:lnTo>
                  <a:pt x="68280" y="31450"/>
                </a:lnTo>
                <a:lnTo>
                  <a:pt x="68230" y="31420"/>
                </a:lnTo>
                <a:lnTo>
                  <a:pt x="68180" y="31390"/>
                </a:lnTo>
                <a:lnTo>
                  <a:pt x="68090" y="31230"/>
                </a:lnTo>
                <a:lnTo>
                  <a:pt x="68080" y="31170"/>
                </a:lnTo>
                <a:lnTo>
                  <a:pt x="68100" y="31160"/>
                </a:lnTo>
                <a:lnTo>
                  <a:pt x="68120" y="31180"/>
                </a:lnTo>
                <a:lnTo>
                  <a:pt x="68140" y="31190"/>
                </a:lnTo>
                <a:lnTo>
                  <a:pt x="68170" y="31220"/>
                </a:lnTo>
                <a:lnTo>
                  <a:pt x="68230" y="31250"/>
                </a:lnTo>
                <a:lnTo>
                  <a:pt x="68290" y="31250"/>
                </a:lnTo>
                <a:lnTo>
                  <a:pt x="68290" y="31210"/>
                </a:lnTo>
                <a:lnTo>
                  <a:pt x="68260" y="31170"/>
                </a:lnTo>
                <a:lnTo>
                  <a:pt x="68240" y="31100"/>
                </a:lnTo>
                <a:lnTo>
                  <a:pt x="68280" y="31080"/>
                </a:lnTo>
                <a:lnTo>
                  <a:pt x="68350" y="31090"/>
                </a:lnTo>
                <a:lnTo>
                  <a:pt x="68390" y="31080"/>
                </a:lnTo>
                <a:lnTo>
                  <a:pt x="68440" y="31060"/>
                </a:lnTo>
                <a:lnTo>
                  <a:pt x="68470" y="30940"/>
                </a:lnTo>
                <a:lnTo>
                  <a:pt x="68560" y="30880"/>
                </a:lnTo>
                <a:lnTo>
                  <a:pt x="68580" y="30920"/>
                </a:lnTo>
                <a:lnTo>
                  <a:pt x="68600" y="31000"/>
                </a:lnTo>
                <a:lnTo>
                  <a:pt x="68610" y="31030"/>
                </a:lnTo>
                <a:lnTo>
                  <a:pt x="68610" y="31090"/>
                </a:lnTo>
                <a:lnTo>
                  <a:pt x="68650" y="31160"/>
                </a:lnTo>
                <a:lnTo>
                  <a:pt x="68690" y="31210"/>
                </a:lnTo>
                <a:lnTo>
                  <a:pt x="68690" y="31250"/>
                </a:lnTo>
                <a:lnTo>
                  <a:pt x="68690" y="31280"/>
                </a:lnTo>
                <a:lnTo>
                  <a:pt x="68780" y="31340"/>
                </a:lnTo>
                <a:lnTo>
                  <a:pt x="68830" y="31360"/>
                </a:lnTo>
                <a:lnTo>
                  <a:pt x="68890" y="31410"/>
                </a:lnTo>
                <a:lnTo>
                  <a:pt x="68920" y="31460"/>
                </a:lnTo>
                <a:lnTo>
                  <a:pt x="68980" y="31550"/>
                </a:lnTo>
                <a:lnTo>
                  <a:pt x="69000" y="31590"/>
                </a:lnTo>
                <a:lnTo>
                  <a:pt x="69030" y="31630"/>
                </a:lnTo>
                <a:lnTo>
                  <a:pt x="69060" y="31640"/>
                </a:lnTo>
                <a:lnTo>
                  <a:pt x="69150" y="31640"/>
                </a:lnTo>
                <a:lnTo>
                  <a:pt x="69270" y="31630"/>
                </a:lnTo>
                <a:lnTo>
                  <a:pt x="69380" y="31630"/>
                </a:lnTo>
                <a:lnTo>
                  <a:pt x="69540" y="31660"/>
                </a:lnTo>
                <a:lnTo>
                  <a:pt x="69690" y="31680"/>
                </a:lnTo>
                <a:lnTo>
                  <a:pt x="69800" y="31690"/>
                </a:lnTo>
                <a:lnTo>
                  <a:pt x="69820" y="31720"/>
                </a:lnTo>
                <a:lnTo>
                  <a:pt x="69800" y="31760"/>
                </a:lnTo>
                <a:lnTo>
                  <a:pt x="69780" y="31760"/>
                </a:lnTo>
                <a:lnTo>
                  <a:pt x="69740" y="31780"/>
                </a:lnTo>
                <a:lnTo>
                  <a:pt x="69730" y="31820"/>
                </a:lnTo>
                <a:lnTo>
                  <a:pt x="69730" y="31860"/>
                </a:lnTo>
                <a:lnTo>
                  <a:pt x="69700" y="31910"/>
                </a:lnTo>
                <a:lnTo>
                  <a:pt x="69640" y="31900"/>
                </a:lnTo>
                <a:lnTo>
                  <a:pt x="69570" y="31890"/>
                </a:lnTo>
                <a:lnTo>
                  <a:pt x="69500" y="31890"/>
                </a:lnTo>
                <a:lnTo>
                  <a:pt x="69430" y="31920"/>
                </a:lnTo>
                <a:lnTo>
                  <a:pt x="69370" y="31970"/>
                </a:lnTo>
                <a:lnTo>
                  <a:pt x="69410" y="32090"/>
                </a:lnTo>
                <a:lnTo>
                  <a:pt x="69390" y="32190"/>
                </a:lnTo>
                <a:lnTo>
                  <a:pt x="69370" y="32220"/>
                </a:lnTo>
                <a:lnTo>
                  <a:pt x="69410" y="32270"/>
                </a:lnTo>
                <a:lnTo>
                  <a:pt x="69430" y="32290"/>
                </a:lnTo>
                <a:lnTo>
                  <a:pt x="69470" y="32390"/>
                </a:lnTo>
                <a:lnTo>
                  <a:pt x="69510" y="32440"/>
                </a:lnTo>
                <a:lnTo>
                  <a:pt x="69540" y="32470"/>
                </a:lnTo>
                <a:lnTo>
                  <a:pt x="69560" y="32500"/>
                </a:lnTo>
                <a:lnTo>
                  <a:pt x="69580" y="32560"/>
                </a:lnTo>
                <a:lnTo>
                  <a:pt x="69600" y="32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