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Anhui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Anhu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3010" y="49200"/>
                </a:moveTo>
                <a:lnTo>
                  <a:pt x="72990" y="49280"/>
                </a:lnTo>
                <a:lnTo>
                  <a:pt x="72980" y="49340"/>
                </a:lnTo>
                <a:lnTo>
                  <a:pt x="72970" y="49430"/>
                </a:lnTo>
                <a:lnTo>
                  <a:pt x="72920" y="49490"/>
                </a:lnTo>
                <a:lnTo>
                  <a:pt x="72900" y="49590"/>
                </a:lnTo>
                <a:lnTo>
                  <a:pt x="72890" y="49650"/>
                </a:lnTo>
                <a:lnTo>
                  <a:pt x="72890" y="49660"/>
                </a:lnTo>
                <a:lnTo>
                  <a:pt x="72890" y="49760"/>
                </a:lnTo>
                <a:lnTo>
                  <a:pt x="72840" y="49810"/>
                </a:lnTo>
                <a:lnTo>
                  <a:pt x="72760" y="49840"/>
                </a:lnTo>
                <a:lnTo>
                  <a:pt x="72770" y="49910"/>
                </a:lnTo>
                <a:lnTo>
                  <a:pt x="72750" y="49930"/>
                </a:lnTo>
                <a:lnTo>
                  <a:pt x="72730" y="50030"/>
                </a:lnTo>
                <a:lnTo>
                  <a:pt x="72680" y="50020"/>
                </a:lnTo>
                <a:lnTo>
                  <a:pt x="72630" y="49960"/>
                </a:lnTo>
                <a:lnTo>
                  <a:pt x="72570" y="49980"/>
                </a:lnTo>
                <a:lnTo>
                  <a:pt x="72570" y="50060"/>
                </a:lnTo>
                <a:lnTo>
                  <a:pt x="72440" y="50090"/>
                </a:lnTo>
                <a:lnTo>
                  <a:pt x="72420" y="50100"/>
                </a:lnTo>
                <a:lnTo>
                  <a:pt x="72390" y="50120"/>
                </a:lnTo>
                <a:lnTo>
                  <a:pt x="72490" y="50250"/>
                </a:lnTo>
                <a:lnTo>
                  <a:pt x="72550" y="50300"/>
                </a:lnTo>
                <a:lnTo>
                  <a:pt x="72560" y="50370"/>
                </a:lnTo>
                <a:lnTo>
                  <a:pt x="72590" y="50450"/>
                </a:lnTo>
                <a:lnTo>
                  <a:pt x="72610" y="50510"/>
                </a:lnTo>
                <a:lnTo>
                  <a:pt x="72580" y="50530"/>
                </a:lnTo>
                <a:lnTo>
                  <a:pt x="72540" y="50520"/>
                </a:lnTo>
                <a:lnTo>
                  <a:pt x="72470" y="50500"/>
                </a:lnTo>
                <a:lnTo>
                  <a:pt x="72430" y="50570"/>
                </a:lnTo>
                <a:lnTo>
                  <a:pt x="72440" y="50650"/>
                </a:lnTo>
                <a:lnTo>
                  <a:pt x="72280" y="50630"/>
                </a:lnTo>
                <a:lnTo>
                  <a:pt x="72210" y="50620"/>
                </a:lnTo>
                <a:lnTo>
                  <a:pt x="72130" y="50630"/>
                </a:lnTo>
                <a:lnTo>
                  <a:pt x="72050" y="50590"/>
                </a:lnTo>
                <a:lnTo>
                  <a:pt x="71990" y="50540"/>
                </a:lnTo>
                <a:lnTo>
                  <a:pt x="71960" y="50540"/>
                </a:lnTo>
                <a:lnTo>
                  <a:pt x="71870" y="50580"/>
                </a:lnTo>
                <a:lnTo>
                  <a:pt x="71870" y="50620"/>
                </a:lnTo>
                <a:lnTo>
                  <a:pt x="71870" y="50660"/>
                </a:lnTo>
                <a:lnTo>
                  <a:pt x="71910" y="50750"/>
                </a:lnTo>
                <a:lnTo>
                  <a:pt x="71930" y="50830"/>
                </a:lnTo>
                <a:lnTo>
                  <a:pt x="71860" y="50860"/>
                </a:lnTo>
                <a:lnTo>
                  <a:pt x="71870" y="50890"/>
                </a:lnTo>
                <a:lnTo>
                  <a:pt x="71890" y="50940"/>
                </a:lnTo>
                <a:lnTo>
                  <a:pt x="71880" y="50980"/>
                </a:lnTo>
                <a:lnTo>
                  <a:pt x="71890" y="51010"/>
                </a:lnTo>
                <a:lnTo>
                  <a:pt x="71900" y="51070"/>
                </a:lnTo>
                <a:lnTo>
                  <a:pt x="71890" y="51120"/>
                </a:lnTo>
                <a:lnTo>
                  <a:pt x="71900" y="51170"/>
                </a:lnTo>
                <a:lnTo>
                  <a:pt x="71870" y="51220"/>
                </a:lnTo>
                <a:lnTo>
                  <a:pt x="71820" y="51240"/>
                </a:lnTo>
                <a:lnTo>
                  <a:pt x="71820" y="51260"/>
                </a:lnTo>
                <a:lnTo>
                  <a:pt x="71810" y="51310"/>
                </a:lnTo>
                <a:lnTo>
                  <a:pt x="71790" y="51320"/>
                </a:lnTo>
                <a:lnTo>
                  <a:pt x="71730" y="51360"/>
                </a:lnTo>
                <a:lnTo>
                  <a:pt x="71680" y="51430"/>
                </a:lnTo>
                <a:lnTo>
                  <a:pt x="71700" y="51460"/>
                </a:lnTo>
                <a:lnTo>
                  <a:pt x="71700" y="51530"/>
                </a:lnTo>
                <a:lnTo>
                  <a:pt x="71640" y="51660"/>
                </a:lnTo>
                <a:lnTo>
                  <a:pt x="71550" y="51710"/>
                </a:lnTo>
                <a:lnTo>
                  <a:pt x="71460" y="51720"/>
                </a:lnTo>
                <a:lnTo>
                  <a:pt x="71410" y="51800"/>
                </a:lnTo>
                <a:lnTo>
                  <a:pt x="71370" y="51860"/>
                </a:lnTo>
                <a:lnTo>
                  <a:pt x="71310" y="51920"/>
                </a:lnTo>
                <a:lnTo>
                  <a:pt x="71220" y="51970"/>
                </a:lnTo>
                <a:lnTo>
                  <a:pt x="71100" y="51990"/>
                </a:lnTo>
                <a:lnTo>
                  <a:pt x="71080" y="52010"/>
                </a:lnTo>
                <a:lnTo>
                  <a:pt x="71050" y="52040"/>
                </a:lnTo>
                <a:lnTo>
                  <a:pt x="71010" y="52090"/>
                </a:lnTo>
                <a:lnTo>
                  <a:pt x="70980" y="52120"/>
                </a:lnTo>
                <a:lnTo>
                  <a:pt x="70900" y="52140"/>
                </a:lnTo>
                <a:lnTo>
                  <a:pt x="70890" y="52140"/>
                </a:lnTo>
                <a:lnTo>
                  <a:pt x="70880" y="52110"/>
                </a:lnTo>
                <a:lnTo>
                  <a:pt x="70800" y="52120"/>
                </a:lnTo>
                <a:lnTo>
                  <a:pt x="70770" y="52090"/>
                </a:lnTo>
                <a:lnTo>
                  <a:pt x="70800" y="52000"/>
                </a:lnTo>
                <a:lnTo>
                  <a:pt x="70720" y="51930"/>
                </a:lnTo>
                <a:lnTo>
                  <a:pt x="70690" y="51930"/>
                </a:lnTo>
                <a:lnTo>
                  <a:pt x="70650" y="51920"/>
                </a:lnTo>
                <a:lnTo>
                  <a:pt x="70590" y="51890"/>
                </a:lnTo>
                <a:lnTo>
                  <a:pt x="70530" y="51890"/>
                </a:lnTo>
                <a:lnTo>
                  <a:pt x="70470" y="51910"/>
                </a:lnTo>
                <a:lnTo>
                  <a:pt x="70420" y="51920"/>
                </a:lnTo>
                <a:lnTo>
                  <a:pt x="70310" y="51910"/>
                </a:lnTo>
                <a:lnTo>
                  <a:pt x="70250" y="51880"/>
                </a:lnTo>
                <a:lnTo>
                  <a:pt x="70220" y="51880"/>
                </a:lnTo>
                <a:lnTo>
                  <a:pt x="70170" y="51880"/>
                </a:lnTo>
                <a:lnTo>
                  <a:pt x="70110" y="51890"/>
                </a:lnTo>
                <a:lnTo>
                  <a:pt x="70110" y="51880"/>
                </a:lnTo>
                <a:lnTo>
                  <a:pt x="70100" y="51840"/>
                </a:lnTo>
                <a:lnTo>
                  <a:pt x="70070" y="51840"/>
                </a:lnTo>
                <a:lnTo>
                  <a:pt x="70030" y="51840"/>
                </a:lnTo>
                <a:lnTo>
                  <a:pt x="69960" y="51860"/>
                </a:lnTo>
                <a:lnTo>
                  <a:pt x="69910" y="51840"/>
                </a:lnTo>
                <a:lnTo>
                  <a:pt x="69870" y="51800"/>
                </a:lnTo>
                <a:lnTo>
                  <a:pt x="69880" y="51730"/>
                </a:lnTo>
                <a:lnTo>
                  <a:pt x="69790" y="51690"/>
                </a:lnTo>
                <a:lnTo>
                  <a:pt x="69740" y="51710"/>
                </a:lnTo>
                <a:lnTo>
                  <a:pt x="69700" y="51680"/>
                </a:lnTo>
                <a:lnTo>
                  <a:pt x="69720" y="51610"/>
                </a:lnTo>
                <a:lnTo>
                  <a:pt x="69730" y="51580"/>
                </a:lnTo>
                <a:lnTo>
                  <a:pt x="69720" y="51470"/>
                </a:lnTo>
                <a:lnTo>
                  <a:pt x="69670" y="51430"/>
                </a:lnTo>
                <a:lnTo>
                  <a:pt x="69620" y="51470"/>
                </a:lnTo>
                <a:lnTo>
                  <a:pt x="69580" y="51420"/>
                </a:lnTo>
                <a:lnTo>
                  <a:pt x="69530" y="51440"/>
                </a:lnTo>
                <a:lnTo>
                  <a:pt x="69500" y="51410"/>
                </a:lnTo>
                <a:lnTo>
                  <a:pt x="69440" y="51290"/>
                </a:lnTo>
                <a:lnTo>
                  <a:pt x="69400" y="51270"/>
                </a:lnTo>
                <a:lnTo>
                  <a:pt x="69370" y="51260"/>
                </a:lnTo>
                <a:lnTo>
                  <a:pt x="69300" y="51290"/>
                </a:lnTo>
                <a:lnTo>
                  <a:pt x="69280" y="51310"/>
                </a:lnTo>
                <a:lnTo>
                  <a:pt x="69240" y="51410"/>
                </a:lnTo>
                <a:lnTo>
                  <a:pt x="69200" y="51430"/>
                </a:lnTo>
                <a:lnTo>
                  <a:pt x="69230" y="51480"/>
                </a:lnTo>
                <a:lnTo>
                  <a:pt x="69250" y="51510"/>
                </a:lnTo>
                <a:lnTo>
                  <a:pt x="69250" y="51590"/>
                </a:lnTo>
                <a:lnTo>
                  <a:pt x="69230" y="51680"/>
                </a:lnTo>
                <a:lnTo>
                  <a:pt x="69220" y="51680"/>
                </a:lnTo>
                <a:lnTo>
                  <a:pt x="69180" y="51700"/>
                </a:lnTo>
                <a:lnTo>
                  <a:pt x="69100" y="51710"/>
                </a:lnTo>
                <a:lnTo>
                  <a:pt x="69040" y="51720"/>
                </a:lnTo>
                <a:lnTo>
                  <a:pt x="69000" y="51760"/>
                </a:lnTo>
                <a:lnTo>
                  <a:pt x="68950" y="51800"/>
                </a:lnTo>
                <a:lnTo>
                  <a:pt x="68890" y="51830"/>
                </a:lnTo>
                <a:lnTo>
                  <a:pt x="68860" y="51850"/>
                </a:lnTo>
                <a:lnTo>
                  <a:pt x="68810" y="51880"/>
                </a:lnTo>
                <a:lnTo>
                  <a:pt x="68770" y="51870"/>
                </a:lnTo>
                <a:lnTo>
                  <a:pt x="68760" y="51830"/>
                </a:lnTo>
                <a:lnTo>
                  <a:pt x="68680" y="51850"/>
                </a:lnTo>
                <a:lnTo>
                  <a:pt x="68670" y="51820"/>
                </a:lnTo>
                <a:lnTo>
                  <a:pt x="68630" y="51720"/>
                </a:lnTo>
                <a:lnTo>
                  <a:pt x="68610" y="51620"/>
                </a:lnTo>
                <a:lnTo>
                  <a:pt x="68640" y="51560"/>
                </a:lnTo>
                <a:lnTo>
                  <a:pt x="68730" y="51520"/>
                </a:lnTo>
                <a:lnTo>
                  <a:pt x="68840" y="51410"/>
                </a:lnTo>
                <a:lnTo>
                  <a:pt x="68900" y="51320"/>
                </a:lnTo>
                <a:lnTo>
                  <a:pt x="68930" y="51240"/>
                </a:lnTo>
                <a:lnTo>
                  <a:pt x="68900" y="51190"/>
                </a:lnTo>
                <a:lnTo>
                  <a:pt x="68840" y="51170"/>
                </a:lnTo>
                <a:lnTo>
                  <a:pt x="68760" y="51100"/>
                </a:lnTo>
                <a:lnTo>
                  <a:pt x="68750" y="51090"/>
                </a:lnTo>
                <a:lnTo>
                  <a:pt x="68680" y="51040"/>
                </a:lnTo>
                <a:lnTo>
                  <a:pt x="68550" y="51030"/>
                </a:lnTo>
                <a:lnTo>
                  <a:pt x="68520" y="51050"/>
                </a:lnTo>
                <a:lnTo>
                  <a:pt x="68510" y="51070"/>
                </a:lnTo>
                <a:lnTo>
                  <a:pt x="68480" y="51150"/>
                </a:lnTo>
                <a:lnTo>
                  <a:pt x="68480" y="51220"/>
                </a:lnTo>
                <a:lnTo>
                  <a:pt x="68470" y="51250"/>
                </a:lnTo>
                <a:lnTo>
                  <a:pt x="68470" y="51260"/>
                </a:lnTo>
                <a:lnTo>
                  <a:pt x="68440" y="51300"/>
                </a:lnTo>
                <a:lnTo>
                  <a:pt x="68380" y="51330"/>
                </a:lnTo>
                <a:lnTo>
                  <a:pt x="68320" y="51350"/>
                </a:lnTo>
                <a:lnTo>
                  <a:pt x="68260" y="51380"/>
                </a:lnTo>
                <a:lnTo>
                  <a:pt x="68220" y="51400"/>
                </a:lnTo>
                <a:lnTo>
                  <a:pt x="68190" y="51420"/>
                </a:lnTo>
                <a:lnTo>
                  <a:pt x="68150" y="51450"/>
                </a:lnTo>
                <a:lnTo>
                  <a:pt x="68080" y="51500"/>
                </a:lnTo>
                <a:lnTo>
                  <a:pt x="68000" y="51520"/>
                </a:lnTo>
                <a:lnTo>
                  <a:pt x="67950" y="51520"/>
                </a:lnTo>
                <a:lnTo>
                  <a:pt x="67940" y="51500"/>
                </a:lnTo>
                <a:lnTo>
                  <a:pt x="67910" y="51490"/>
                </a:lnTo>
                <a:lnTo>
                  <a:pt x="67890" y="51470"/>
                </a:lnTo>
                <a:lnTo>
                  <a:pt x="67860" y="51460"/>
                </a:lnTo>
                <a:lnTo>
                  <a:pt x="67840" y="51460"/>
                </a:lnTo>
                <a:lnTo>
                  <a:pt x="67780" y="51470"/>
                </a:lnTo>
                <a:lnTo>
                  <a:pt x="67760" y="51490"/>
                </a:lnTo>
                <a:lnTo>
                  <a:pt x="67780" y="51430"/>
                </a:lnTo>
                <a:lnTo>
                  <a:pt x="67780" y="51320"/>
                </a:lnTo>
                <a:lnTo>
                  <a:pt x="67740" y="51250"/>
                </a:lnTo>
                <a:lnTo>
                  <a:pt x="67730" y="51200"/>
                </a:lnTo>
                <a:lnTo>
                  <a:pt x="67740" y="51140"/>
                </a:lnTo>
                <a:lnTo>
                  <a:pt x="67740" y="51090"/>
                </a:lnTo>
                <a:lnTo>
                  <a:pt x="67740" y="51050"/>
                </a:lnTo>
                <a:lnTo>
                  <a:pt x="67730" y="51000"/>
                </a:lnTo>
                <a:lnTo>
                  <a:pt x="67710" y="50920"/>
                </a:lnTo>
                <a:lnTo>
                  <a:pt x="67690" y="50830"/>
                </a:lnTo>
                <a:lnTo>
                  <a:pt x="67630" y="50740"/>
                </a:lnTo>
                <a:lnTo>
                  <a:pt x="67550" y="50650"/>
                </a:lnTo>
                <a:lnTo>
                  <a:pt x="67510" y="50630"/>
                </a:lnTo>
                <a:lnTo>
                  <a:pt x="67480" y="50630"/>
                </a:lnTo>
                <a:lnTo>
                  <a:pt x="67440" y="50630"/>
                </a:lnTo>
                <a:lnTo>
                  <a:pt x="67430" y="50600"/>
                </a:lnTo>
                <a:lnTo>
                  <a:pt x="67450" y="50580"/>
                </a:lnTo>
                <a:lnTo>
                  <a:pt x="67470" y="50530"/>
                </a:lnTo>
                <a:lnTo>
                  <a:pt x="67500" y="50460"/>
                </a:lnTo>
                <a:lnTo>
                  <a:pt x="67480" y="50390"/>
                </a:lnTo>
                <a:lnTo>
                  <a:pt x="67470" y="50370"/>
                </a:lnTo>
                <a:lnTo>
                  <a:pt x="67450" y="50260"/>
                </a:lnTo>
                <a:lnTo>
                  <a:pt x="67450" y="50200"/>
                </a:lnTo>
                <a:lnTo>
                  <a:pt x="67420" y="50160"/>
                </a:lnTo>
                <a:lnTo>
                  <a:pt x="67310" y="50100"/>
                </a:lnTo>
                <a:lnTo>
                  <a:pt x="67270" y="50000"/>
                </a:lnTo>
                <a:lnTo>
                  <a:pt x="67260" y="49910"/>
                </a:lnTo>
                <a:lnTo>
                  <a:pt x="67280" y="49860"/>
                </a:lnTo>
                <a:lnTo>
                  <a:pt x="67360" y="49820"/>
                </a:lnTo>
                <a:lnTo>
                  <a:pt x="67380" y="49820"/>
                </a:lnTo>
                <a:lnTo>
                  <a:pt x="67360" y="49750"/>
                </a:lnTo>
                <a:lnTo>
                  <a:pt x="67350" y="49690"/>
                </a:lnTo>
                <a:lnTo>
                  <a:pt x="67380" y="49630"/>
                </a:lnTo>
                <a:lnTo>
                  <a:pt x="67440" y="49630"/>
                </a:lnTo>
                <a:lnTo>
                  <a:pt x="67490" y="49620"/>
                </a:lnTo>
                <a:lnTo>
                  <a:pt x="67570" y="49570"/>
                </a:lnTo>
                <a:lnTo>
                  <a:pt x="67620" y="49520"/>
                </a:lnTo>
                <a:lnTo>
                  <a:pt x="67680" y="49450"/>
                </a:lnTo>
                <a:lnTo>
                  <a:pt x="67670" y="49430"/>
                </a:lnTo>
                <a:lnTo>
                  <a:pt x="67660" y="49420"/>
                </a:lnTo>
                <a:lnTo>
                  <a:pt x="67630" y="49400"/>
                </a:lnTo>
                <a:lnTo>
                  <a:pt x="67560" y="49360"/>
                </a:lnTo>
                <a:lnTo>
                  <a:pt x="67510" y="49320"/>
                </a:lnTo>
                <a:lnTo>
                  <a:pt x="67490" y="49280"/>
                </a:lnTo>
                <a:lnTo>
                  <a:pt x="67450" y="49230"/>
                </a:lnTo>
                <a:lnTo>
                  <a:pt x="67400" y="49200"/>
                </a:lnTo>
                <a:lnTo>
                  <a:pt x="67390" y="49190"/>
                </a:lnTo>
                <a:lnTo>
                  <a:pt x="67320" y="49210"/>
                </a:lnTo>
                <a:lnTo>
                  <a:pt x="67230" y="49210"/>
                </a:lnTo>
                <a:lnTo>
                  <a:pt x="67210" y="49150"/>
                </a:lnTo>
                <a:lnTo>
                  <a:pt x="67180" y="49080"/>
                </a:lnTo>
                <a:lnTo>
                  <a:pt x="67140" y="49040"/>
                </a:lnTo>
                <a:lnTo>
                  <a:pt x="67090" y="49020"/>
                </a:lnTo>
                <a:lnTo>
                  <a:pt x="67000" y="49120"/>
                </a:lnTo>
                <a:lnTo>
                  <a:pt x="66930" y="49120"/>
                </a:lnTo>
                <a:lnTo>
                  <a:pt x="66900" y="49060"/>
                </a:lnTo>
                <a:lnTo>
                  <a:pt x="66890" y="49050"/>
                </a:lnTo>
                <a:lnTo>
                  <a:pt x="66860" y="48960"/>
                </a:lnTo>
                <a:lnTo>
                  <a:pt x="66820" y="48900"/>
                </a:lnTo>
                <a:lnTo>
                  <a:pt x="66760" y="48830"/>
                </a:lnTo>
                <a:lnTo>
                  <a:pt x="66720" y="48800"/>
                </a:lnTo>
                <a:lnTo>
                  <a:pt x="66640" y="48820"/>
                </a:lnTo>
                <a:lnTo>
                  <a:pt x="66640" y="48780"/>
                </a:lnTo>
                <a:lnTo>
                  <a:pt x="66630" y="48760"/>
                </a:lnTo>
                <a:lnTo>
                  <a:pt x="66640" y="48780"/>
                </a:lnTo>
                <a:lnTo>
                  <a:pt x="66650" y="48760"/>
                </a:lnTo>
                <a:lnTo>
                  <a:pt x="66690" y="48700"/>
                </a:lnTo>
                <a:lnTo>
                  <a:pt x="66700" y="48630"/>
                </a:lnTo>
                <a:lnTo>
                  <a:pt x="66690" y="48560"/>
                </a:lnTo>
                <a:lnTo>
                  <a:pt x="66720" y="48490"/>
                </a:lnTo>
                <a:lnTo>
                  <a:pt x="66740" y="48460"/>
                </a:lnTo>
                <a:lnTo>
                  <a:pt x="66760" y="48420"/>
                </a:lnTo>
                <a:lnTo>
                  <a:pt x="66780" y="48400"/>
                </a:lnTo>
                <a:lnTo>
                  <a:pt x="66790" y="48330"/>
                </a:lnTo>
                <a:lnTo>
                  <a:pt x="66870" y="48220"/>
                </a:lnTo>
                <a:lnTo>
                  <a:pt x="66960" y="48180"/>
                </a:lnTo>
                <a:lnTo>
                  <a:pt x="67000" y="48160"/>
                </a:lnTo>
                <a:lnTo>
                  <a:pt x="67060" y="48130"/>
                </a:lnTo>
                <a:lnTo>
                  <a:pt x="67110" y="48100"/>
                </a:lnTo>
                <a:lnTo>
                  <a:pt x="67160" y="48090"/>
                </a:lnTo>
                <a:lnTo>
                  <a:pt x="67180" y="48090"/>
                </a:lnTo>
                <a:lnTo>
                  <a:pt x="67250" y="48080"/>
                </a:lnTo>
                <a:lnTo>
                  <a:pt x="67310" y="48040"/>
                </a:lnTo>
                <a:lnTo>
                  <a:pt x="67370" y="47990"/>
                </a:lnTo>
                <a:lnTo>
                  <a:pt x="67430" y="47930"/>
                </a:lnTo>
                <a:lnTo>
                  <a:pt x="67470" y="47780"/>
                </a:lnTo>
                <a:lnTo>
                  <a:pt x="67470" y="47690"/>
                </a:lnTo>
                <a:lnTo>
                  <a:pt x="67470" y="47640"/>
                </a:lnTo>
                <a:lnTo>
                  <a:pt x="67450" y="47560"/>
                </a:lnTo>
                <a:lnTo>
                  <a:pt x="67440" y="47470"/>
                </a:lnTo>
                <a:lnTo>
                  <a:pt x="67430" y="47310"/>
                </a:lnTo>
                <a:lnTo>
                  <a:pt x="67400" y="47300"/>
                </a:lnTo>
                <a:lnTo>
                  <a:pt x="67430" y="47270"/>
                </a:lnTo>
                <a:lnTo>
                  <a:pt x="67440" y="47110"/>
                </a:lnTo>
                <a:lnTo>
                  <a:pt x="67430" y="47040"/>
                </a:lnTo>
                <a:lnTo>
                  <a:pt x="67420" y="46990"/>
                </a:lnTo>
                <a:lnTo>
                  <a:pt x="67400" y="46960"/>
                </a:lnTo>
                <a:lnTo>
                  <a:pt x="67370" y="46910"/>
                </a:lnTo>
                <a:lnTo>
                  <a:pt x="67360" y="46890"/>
                </a:lnTo>
                <a:lnTo>
                  <a:pt x="67320" y="46870"/>
                </a:lnTo>
                <a:lnTo>
                  <a:pt x="67270" y="46870"/>
                </a:lnTo>
                <a:lnTo>
                  <a:pt x="67280" y="46860"/>
                </a:lnTo>
                <a:lnTo>
                  <a:pt x="67260" y="46830"/>
                </a:lnTo>
                <a:lnTo>
                  <a:pt x="67210" y="46840"/>
                </a:lnTo>
                <a:lnTo>
                  <a:pt x="67190" y="46840"/>
                </a:lnTo>
                <a:lnTo>
                  <a:pt x="67160" y="46830"/>
                </a:lnTo>
                <a:lnTo>
                  <a:pt x="67130" y="46850"/>
                </a:lnTo>
                <a:lnTo>
                  <a:pt x="67130" y="46880"/>
                </a:lnTo>
                <a:lnTo>
                  <a:pt x="67110" y="46940"/>
                </a:lnTo>
                <a:lnTo>
                  <a:pt x="67120" y="46940"/>
                </a:lnTo>
                <a:lnTo>
                  <a:pt x="67120" y="46990"/>
                </a:lnTo>
                <a:lnTo>
                  <a:pt x="67090" y="46990"/>
                </a:lnTo>
                <a:lnTo>
                  <a:pt x="67000" y="46990"/>
                </a:lnTo>
                <a:lnTo>
                  <a:pt x="66960" y="46970"/>
                </a:lnTo>
                <a:lnTo>
                  <a:pt x="66920" y="46950"/>
                </a:lnTo>
                <a:lnTo>
                  <a:pt x="66910" y="46920"/>
                </a:lnTo>
                <a:lnTo>
                  <a:pt x="66880" y="46900"/>
                </a:lnTo>
                <a:lnTo>
                  <a:pt x="66860" y="46870"/>
                </a:lnTo>
                <a:lnTo>
                  <a:pt x="66850" y="46830"/>
                </a:lnTo>
                <a:lnTo>
                  <a:pt x="66790" y="46780"/>
                </a:lnTo>
                <a:lnTo>
                  <a:pt x="66740" y="46740"/>
                </a:lnTo>
                <a:lnTo>
                  <a:pt x="66720" y="46720"/>
                </a:lnTo>
                <a:lnTo>
                  <a:pt x="66710" y="46700"/>
                </a:lnTo>
                <a:lnTo>
                  <a:pt x="66690" y="46690"/>
                </a:lnTo>
                <a:lnTo>
                  <a:pt x="66660" y="46700"/>
                </a:lnTo>
                <a:lnTo>
                  <a:pt x="66610" y="46730"/>
                </a:lnTo>
                <a:lnTo>
                  <a:pt x="66570" y="46750"/>
                </a:lnTo>
                <a:lnTo>
                  <a:pt x="66540" y="46750"/>
                </a:lnTo>
                <a:lnTo>
                  <a:pt x="66540" y="46690"/>
                </a:lnTo>
                <a:lnTo>
                  <a:pt x="66540" y="46670"/>
                </a:lnTo>
                <a:lnTo>
                  <a:pt x="66410" y="46670"/>
                </a:lnTo>
                <a:lnTo>
                  <a:pt x="66400" y="46670"/>
                </a:lnTo>
                <a:lnTo>
                  <a:pt x="66380" y="46620"/>
                </a:lnTo>
                <a:lnTo>
                  <a:pt x="66380" y="46580"/>
                </a:lnTo>
                <a:lnTo>
                  <a:pt x="66400" y="46550"/>
                </a:lnTo>
                <a:lnTo>
                  <a:pt x="66360" y="46550"/>
                </a:lnTo>
                <a:lnTo>
                  <a:pt x="66340" y="46480"/>
                </a:lnTo>
                <a:lnTo>
                  <a:pt x="66390" y="46370"/>
                </a:lnTo>
                <a:lnTo>
                  <a:pt x="66390" y="46330"/>
                </a:lnTo>
                <a:lnTo>
                  <a:pt x="66360" y="46230"/>
                </a:lnTo>
                <a:lnTo>
                  <a:pt x="66340" y="46160"/>
                </a:lnTo>
                <a:lnTo>
                  <a:pt x="66330" y="46120"/>
                </a:lnTo>
                <a:lnTo>
                  <a:pt x="66280" y="46100"/>
                </a:lnTo>
                <a:lnTo>
                  <a:pt x="66150" y="46130"/>
                </a:lnTo>
                <a:lnTo>
                  <a:pt x="66130" y="46090"/>
                </a:lnTo>
                <a:lnTo>
                  <a:pt x="66130" y="46060"/>
                </a:lnTo>
                <a:lnTo>
                  <a:pt x="66120" y="46040"/>
                </a:lnTo>
                <a:lnTo>
                  <a:pt x="66090" y="46040"/>
                </a:lnTo>
                <a:lnTo>
                  <a:pt x="66020" y="46060"/>
                </a:lnTo>
                <a:lnTo>
                  <a:pt x="65970" y="46020"/>
                </a:lnTo>
                <a:lnTo>
                  <a:pt x="65940" y="45990"/>
                </a:lnTo>
                <a:lnTo>
                  <a:pt x="65940" y="45970"/>
                </a:lnTo>
                <a:lnTo>
                  <a:pt x="65940" y="45900"/>
                </a:lnTo>
                <a:lnTo>
                  <a:pt x="65960" y="45860"/>
                </a:lnTo>
                <a:lnTo>
                  <a:pt x="65960" y="45790"/>
                </a:lnTo>
                <a:lnTo>
                  <a:pt x="65950" y="45770"/>
                </a:lnTo>
                <a:lnTo>
                  <a:pt x="65950" y="45750"/>
                </a:lnTo>
                <a:lnTo>
                  <a:pt x="65930" y="45690"/>
                </a:lnTo>
                <a:lnTo>
                  <a:pt x="65970" y="45680"/>
                </a:lnTo>
                <a:lnTo>
                  <a:pt x="66000" y="45690"/>
                </a:lnTo>
                <a:lnTo>
                  <a:pt x="66010" y="45700"/>
                </a:lnTo>
                <a:lnTo>
                  <a:pt x="66080" y="45750"/>
                </a:lnTo>
                <a:lnTo>
                  <a:pt x="66180" y="45790"/>
                </a:lnTo>
                <a:lnTo>
                  <a:pt x="66340" y="45750"/>
                </a:lnTo>
                <a:lnTo>
                  <a:pt x="66380" y="45730"/>
                </a:lnTo>
                <a:lnTo>
                  <a:pt x="66420" y="45740"/>
                </a:lnTo>
                <a:lnTo>
                  <a:pt x="66490" y="45750"/>
                </a:lnTo>
                <a:lnTo>
                  <a:pt x="66540" y="45700"/>
                </a:lnTo>
                <a:lnTo>
                  <a:pt x="66550" y="45680"/>
                </a:lnTo>
                <a:lnTo>
                  <a:pt x="66560" y="45540"/>
                </a:lnTo>
                <a:lnTo>
                  <a:pt x="66560" y="45450"/>
                </a:lnTo>
                <a:lnTo>
                  <a:pt x="66620" y="45390"/>
                </a:lnTo>
                <a:lnTo>
                  <a:pt x="66580" y="45310"/>
                </a:lnTo>
                <a:lnTo>
                  <a:pt x="66560" y="45220"/>
                </a:lnTo>
                <a:lnTo>
                  <a:pt x="66620" y="45150"/>
                </a:lnTo>
                <a:lnTo>
                  <a:pt x="66610" y="45130"/>
                </a:lnTo>
                <a:lnTo>
                  <a:pt x="66600" y="45090"/>
                </a:lnTo>
                <a:lnTo>
                  <a:pt x="66630" y="45040"/>
                </a:lnTo>
                <a:lnTo>
                  <a:pt x="66660" y="45040"/>
                </a:lnTo>
                <a:lnTo>
                  <a:pt x="66740" y="45020"/>
                </a:lnTo>
                <a:lnTo>
                  <a:pt x="66720" y="44950"/>
                </a:lnTo>
                <a:lnTo>
                  <a:pt x="66750" y="44910"/>
                </a:lnTo>
                <a:lnTo>
                  <a:pt x="66840" y="44920"/>
                </a:lnTo>
                <a:lnTo>
                  <a:pt x="66930" y="44920"/>
                </a:lnTo>
                <a:lnTo>
                  <a:pt x="66980" y="44910"/>
                </a:lnTo>
                <a:lnTo>
                  <a:pt x="67000" y="44890"/>
                </a:lnTo>
                <a:lnTo>
                  <a:pt x="67000" y="44880"/>
                </a:lnTo>
                <a:lnTo>
                  <a:pt x="66990" y="44860"/>
                </a:lnTo>
                <a:lnTo>
                  <a:pt x="66960" y="44820"/>
                </a:lnTo>
                <a:lnTo>
                  <a:pt x="66980" y="44790"/>
                </a:lnTo>
                <a:lnTo>
                  <a:pt x="66970" y="44740"/>
                </a:lnTo>
                <a:lnTo>
                  <a:pt x="67010" y="44700"/>
                </a:lnTo>
                <a:lnTo>
                  <a:pt x="66950" y="44630"/>
                </a:lnTo>
                <a:lnTo>
                  <a:pt x="66950" y="44620"/>
                </a:lnTo>
                <a:lnTo>
                  <a:pt x="66950" y="44560"/>
                </a:lnTo>
                <a:lnTo>
                  <a:pt x="67000" y="44520"/>
                </a:lnTo>
                <a:lnTo>
                  <a:pt x="67000" y="44480"/>
                </a:lnTo>
                <a:lnTo>
                  <a:pt x="67000" y="44440"/>
                </a:lnTo>
                <a:lnTo>
                  <a:pt x="66950" y="44420"/>
                </a:lnTo>
                <a:lnTo>
                  <a:pt x="66920" y="44380"/>
                </a:lnTo>
                <a:lnTo>
                  <a:pt x="66940" y="44330"/>
                </a:lnTo>
                <a:lnTo>
                  <a:pt x="66950" y="44270"/>
                </a:lnTo>
                <a:lnTo>
                  <a:pt x="66940" y="44180"/>
                </a:lnTo>
                <a:lnTo>
                  <a:pt x="66960" y="44110"/>
                </a:lnTo>
                <a:lnTo>
                  <a:pt x="66990" y="44080"/>
                </a:lnTo>
                <a:lnTo>
                  <a:pt x="67070" y="44040"/>
                </a:lnTo>
                <a:lnTo>
                  <a:pt x="67110" y="44030"/>
                </a:lnTo>
                <a:lnTo>
                  <a:pt x="67140" y="44010"/>
                </a:lnTo>
                <a:lnTo>
                  <a:pt x="67200" y="43990"/>
                </a:lnTo>
                <a:lnTo>
                  <a:pt x="67300" y="44050"/>
                </a:lnTo>
                <a:lnTo>
                  <a:pt x="67320" y="44060"/>
                </a:lnTo>
                <a:lnTo>
                  <a:pt x="67350" y="44150"/>
                </a:lnTo>
                <a:lnTo>
                  <a:pt x="67390" y="44150"/>
                </a:lnTo>
                <a:lnTo>
                  <a:pt x="67480" y="44130"/>
                </a:lnTo>
                <a:lnTo>
                  <a:pt x="67530" y="44170"/>
                </a:lnTo>
                <a:lnTo>
                  <a:pt x="67530" y="44180"/>
                </a:lnTo>
                <a:lnTo>
                  <a:pt x="67570" y="44230"/>
                </a:lnTo>
                <a:lnTo>
                  <a:pt x="67580" y="44280"/>
                </a:lnTo>
                <a:lnTo>
                  <a:pt x="67610" y="44280"/>
                </a:lnTo>
                <a:lnTo>
                  <a:pt x="67640" y="44300"/>
                </a:lnTo>
                <a:lnTo>
                  <a:pt x="67690" y="44390"/>
                </a:lnTo>
                <a:lnTo>
                  <a:pt x="67680" y="44470"/>
                </a:lnTo>
                <a:lnTo>
                  <a:pt x="67700" y="44530"/>
                </a:lnTo>
                <a:lnTo>
                  <a:pt x="67730" y="44570"/>
                </a:lnTo>
                <a:lnTo>
                  <a:pt x="67790" y="44600"/>
                </a:lnTo>
                <a:lnTo>
                  <a:pt x="67840" y="44620"/>
                </a:lnTo>
                <a:lnTo>
                  <a:pt x="67880" y="44640"/>
                </a:lnTo>
                <a:lnTo>
                  <a:pt x="67940" y="44610"/>
                </a:lnTo>
                <a:lnTo>
                  <a:pt x="67980" y="44580"/>
                </a:lnTo>
                <a:lnTo>
                  <a:pt x="68010" y="44560"/>
                </a:lnTo>
                <a:lnTo>
                  <a:pt x="68050" y="44560"/>
                </a:lnTo>
                <a:lnTo>
                  <a:pt x="68080" y="44560"/>
                </a:lnTo>
                <a:lnTo>
                  <a:pt x="68130" y="44530"/>
                </a:lnTo>
                <a:lnTo>
                  <a:pt x="68180" y="44510"/>
                </a:lnTo>
                <a:lnTo>
                  <a:pt x="68200" y="44510"/>
                </a:lnTo>
                <a:lnTo>
                  <a:pt x="68240" y="44500"/>
                </a:lnTo>
                <a:lnTo>
                  <a:pt x="68200" y="44470"/>
                </a:lnTo>
                <a:lnTo>
                  <a:pt x="68240" y="44400"/>
                </a:lnTo>
                <a:lnTo>
                  <a:pt x="68310" y="44410"/>
                </a:lnTo>
                <a:lnTo>
                  <a:pt x="68340" y="44340"/>
                </a:lnTo>
                <a:lnTo>
                  <a:pt x="68410" y="44300"/>
                </a:lnTo>
                <a:lnTo>
                  <a:pt x="68460" y="44340"/>
                </a:lnTo>
                <a:lnTo>
                  <a:pt x="68530" y="44330"/>
                </a:lnTo>
                <a:lnTo>
                  <a:pt x="68560" y="44280"/>
                </a:lnTo>
                <a:lnTo>
                  <a:pt x="68530" y="44220"/>
                </a:lnTo>
                <a:lnTo>
                  <a:pt x="68470" y="44090"/>
                </a:lnTo>
                <a:lnTo>
                  <a:pt x="68440" y="44060"/>
                </a:lnTo>
                <a:lnTo>
                  <a:pt x="68430" y="44050"/>
                </a:lnTo>
                <a:lnTo>
                  <a:pt x="68410" y="43990"/>
                </a:lnTo>
                <a:lnTo>
                  <a:pt x="68400" y="43940"/>
                </a:lnTo>
                <a:lnTo>
                  <a:pt x="68400" y="43880"/>
                </a:lnTo>
                <a:lnTo>
                  <a:pt x="68410" y="43850"/>
                </a:lnTo>
                <a:lnTo>
                  <a:pt x="68410" y="43830"/>
                </a:lnTo>
                <a:lnTo>
                  <a:pt x="68410" y="43810"/>
                </a:lnTo>
                <a:lnTo>
                  <a:pt x="68430" y="43750"/>
                </a:lnTo>
                <a:lnTo>
                  <a:pt x="68410" y="43680"/>
                </a:lnTo>
                <a:lnTo>
                  <a:pt x="68400" y="43670"/>
                </a:lnTo>
                <a:lnTo>
                  <a:pt x="68370" y="43620"/>
                </a:lnTo>
                <a:lnTo>
                  <a:pt x="68310" y="43620"/>
                </a:lnTo>
                <a:lnTo>
                  <a:pt x="68250" y="43660"/>
                </a:lnTo>
                <a:lnTo>
                  <a:pt x="68180" y="43690"/>
                </a:lnTo>
                <a:lnTo>
                  <a:pt x="68160" y="43660"/>
                </a:lnTo>
                <a:lnTo>
                  <a:pt x="68140" y="43620"/>
                </a:lnTo>
                <a:lnTo>
                  <a:pt x="68120" y="43590"/>
                </a:lnTo>
                <a:lnTo>
                  <a:pt x="68100" y="43540"/>
                </a:lnTo>
                <a:lnTo>
                  <a:pt x="68070" y="43510"/>
                </a:lnTo>
                <a:lnTo>
                  <a:pt x="68000" y="43500"/>
                </a:lnTo>
                <a:lnTo>
                  <a:pt x="67940" y="43470"/>
                </a:lnTo>
                <a:lnTo>
                  <a:pt x="67910" y="43410"/>
                </a:lnTo>
                <a:lnTo>
                  <a:pt x="67880" y="43340"/>
                </a:lnTo>
                <a:lnTo>
                  <a:pt x="67860" y="43290"/>
                </a:lnTo>
                <a:lnTo>
                  <a:pt x="67880" y="43240"/>
                </a:lnTo>
                <a:lnTo>
                  <a:pt x="67890" y="43190"/>
                </a:lnTo>
                <a:lnTo>
                  <a:pt x="67880" y="43150"/>
                </a:lnTo>
                <a:lnTo>
                  <a:pt x="68000" y="43100"/>
                </a:lnTo>
                <a:lnTo>
                  <a:pt x="68010" y="43090"/>
                </a:lnTo>
                <a:lnTo>
                  <a:pt x="68050" y="43070"/>
                </a:lnTo>
                <a:lnTo>
                  <a:pt x="68100" y="43040"/>
                </a:lnTo>
                <a:lnTo>
                  <a:pt x="68140" y="43000"/>
                </a:lnTo>
                <a:lnTo>
                  <a:pt x="68170" y="43010"/>
                </a:lnTo>
                <a:lnTo>
                  <a:pt x="68240" y="43030"/>
                </a:lnTo>
                <a:lnTo>
                  <a:pt x="68320" y="43080"/>
                </a:lnTo>
                <a:lnTo>
                  <a:pt x="68370" y="43160"/>
                </a:lnTo>
                <a:lnTo>
                  <a:pt x="68450" y="43220"/>
                </a:lnTo>
                <a:lnTo>
                  <a:pt x="68540" y="43270"/>
                </a:lnTo>
                <a:lnTo>
                  <a:pt x="68560" y="43280"/>
                </a:lnTo>
                <a:lnTo>
                  <a:pt x="68650" y="43310"/>
                </a:lnTo>
                <a:lnTo>
                  <a:pt x="68690" y="43300"/>
                </a:lnTo>
                <a:lnTo>
                  <a:pt x="68750" y="43370"/>
                </a:lnTo>
                <a:lnTo>
                  <a:pt x="68810" y="43440"/>
                </a:lnTo>
                <a:lnTo>
                  <a:pt x="68840" y="43450"/>
                </a:lnTo>
                <a:lnTo>
                  <a:pt x="68890" y="43440"/>
                </a:lnTo>
                <a:lnTo>
                  <a:pt x="68930" y="43440"/>
                </a:lnTo>
                <a:lnTo>
                  <a:pt x="68980" y="43460"/>
                </a:lnTo>
                <a:lnTo>
                  <a:pt x="69000" y="43490"/>
                </a:lnTo>
                <a:lnTo>
                  <a:pt x="69020" y="43510"/>
                </a:lnTo>
                <a:lnTo>
                  <a:pt x="69020" y="43560"/>
                </a:lnTo>
                <a:lnTo>
                  <a:pt x="69020" y="43590"/>
                </a:lnTo>
                <a:lnTo>
                  <a:pt x="69010" y="43600"/>
                </a:lnTo>
                <a:lnTo>
                  <a:pt x="69020" y="43660"/>
                </a:lnTo>
                <a:lnTo>
                  <a:pt x="69070" y="43680"/>
                </a:lnTo>
                <a:lnTo>
                  <a:pt x="69130" y="43740"/>
                </a:lnTo>
                <a:lnTo>
                  <a:pt x="69150" y="43820"/>
                </a:lnTo>
                <a:lnTo>
                  <a:pt x="69190" y="43870"/>
                </a:lnTo>
                <a:lnTo>
                  <a:pt x="69230" y="43910"/>
                </a:lnTo>
                <a:lnTo>
                  <a:pt x="69270" y="43970"/>
                </a:lnTo>
                <a:lnTo>
                  <a:pt x="69330" y="44010"/>
                </a:lnTo>
                <a:lnTo>
                  <a:pt x="69390" y="44000"/>
                </a:lnTo>
                <a:lnTo>
                  <a:pt x="69480" y="44010"/>
                </a:lnTo>
                <a:lnTo>
                  <a:pt x="69540" y="43990"/>
                </a:lnTo>
                <a:lnTo>
                  <a:pt x="69620" y="44000"/>
                </a:lnTo>
                <a:lnTo>
                  <a:pt x="69660" y="44040"/>
                </a:lnTo>
                <a:lnTo>
                  <a:pt x="69690" y="44090"/>
                </a:lnTo>
                <a:lnTo>
                  <a:pt x="69720" y="44090"/>
                </a:lnTo>
                <a:lnTo>
                  <a:pt x="69730" y="44090"/>
                </a:lnTo>
                <a:lnTo>
                  <a:pt x="69750" y="44070"/>
                </a:lnTo>
                <a:lnTo>
                  <a:pt x="69790" y="44050"/>
                </a:lnTo>
                <a:lnTo>
                  <a:pt x="69830" y="44050"/>
                </a:lnTo>
                <a:lnTo>
                  <a:pt x="69880" y="44060"/>
                </a:lnTo>
                <a:lnTo>
                  <a:pt x="69880" y="44070"/>
                </a:lnTo>
                <a:lnTo>
                  <a:pt x="69890" y="44090"/>
                </a:lnTo>
                <a:lnTo>
                  <a:pt x="69920" y="44150"/>
                </a:lnTo>
                <a:lnTo>
                  <a:pt x="69960" y="44150"/>
                </a:lnTo>
                <a:lnTo>
                  <a:pt x="69980" y="44140"/>
                </a:lnTo>
                <a:lnTo>
                  <a:pt x="70010" y="44120"/>
                </a:lnTo>
                <a:lnTo>
                  <a:pt x="70060" y="44120"/>
                </a:lnTo>
                <a:lnTo>
                  <a:pt x="70050" y="44200"/>
                </a:lnTo>
                <a:lnTo>
                  <a:pt x="70040" y="44260"/>
                </a:lnTo>
                <a:lnTo>
                  <a:pt x="70120" y="44330"/>
                </a:lnTo>
                <a:lnTo>
                  <a:pt x="70140" y="44330"/>
                </a:lnTo>
                <a:lnTo>
                  <a:pt x="70190" y="44330"/>
                </a:lnTo>
                <a:lnTo>
                  <a:pt x="70200" y="44400"/>
                </a:lnTo>
                <a:lnTo>
                  <a:pt x="70180" y="44460"/>
                </a:lnTo>
                <a:lnTo>
                  <a:pt x="70150" y="44510"/>
                </a:lnTo>
                <a:lnTo>
                  <a:pt x="70180" y="44590"/>
                </a:lnTo>
                <a:lnTo>
                  <a:pt x="70190" y="44600"/>
                </a:lnTo>
                <a:lnTo>
                  <a:pt x="70190" y="44620"/>
                </a:lnTo>
                <a:lnTo>
                  <a:pt x="70250" y="44640"/>
                </a:lnTo>
                <a:lnTo>
                  <a:pt x="70270" y="44640"/>
                </a:lnTo>
                <a:lnTo>
                  <a:pt x="70340" y="44590"/>
                </a:lnTo>
                <a:lnTo>
                  <a:pt x="70420" y="44670"/>
                </a:lnTo>
                <a:lnTo>
                  <a:pt x="70440" y="44610"/>
                </a:lnTo>
                <a:lnTo>
                  <a:pt x="70470" y="44550"/>
                </a:lnTo>
                <a:lnTo>
                  <a:pt x="70550" y="44580"/>
                </a:lnTo>
                <a:lnTo>
                  <a:pt x="70610" y="44610"/>
                </a:lnTo>
                <a:lnTo>
                  <a:pt x="70640" y="44620"/>
                </a:lnTo>
                <a:lnTo>
                  <a:pt x="70690" y="44600"/>
                </a:lnTo>
                <a:lnTo>
                  <a:pt x="70720" y="44600"/>
                </a:lnTo>
                <a:lnTo>
                  <a:pt x="70800" y="44600"/>
                </a:lnTo>
                <a:lnTo>
                  <a:pt x="70820" y="44680"/>
                </a:lnTo>
                <a:lnTo>
                  <a:pt x="70810" y="44760"/>
                </a:lnTo>
                <a:lnTo>
                  <a:pt x="70760" y="44800"/>
                </a:lnTo>
                <a:lnTo>
                  <a:pt x="70740" y="44850"/>
                </a:lnTo>
                <a:lnTo>
                  <a:pt x="70730" y="44920"/>
                </a:lnTo>
                <a:lnTo>
                  <a:pt x="70730" y="44990"/>
                </a:lnTo>
                <a:lnTo>
                  <a:pt x="70740" y="45050"/>
                </a:lnTo>
                <a:lnTo>
                  <a:pt x="70670" y="45070"/>
                </a:lnTo>
                <a:lnTo>
                  <a:pt x="70630" y="45070"/>
                </a:lnTo>
                <a:lnTo>
                  <a:pt x="70630" y="45120"/>
                </a:lnTo>
                <a:lnTo>
                  <a:pt x="70610" y="45200"/>
                </a:lnTo>
                <a:lnTo>
                  <a:pt x="70570" y="45280"/>
                </a:lnTo>
                <a:lnTo>
                  <a:pt x="70530" y="45310"/>
                </a:lnTo>
                <a:lnTo>
                  <a:pt x="70520" y="45360"/>
                </a:lnTo>
                <a:lnTo>
                  <a:pt x="70520" y="45400"/>
                </a:lnTo>
                <a:lnTo>
                  <a:pt x="70500" y="45430"/>
                </a:lnTo>
                <a:lnTo>
                  <a:pt x="70480" y="45480"/>
                </a:lnTo>
                <a:lnTo>
                  <a:pt x="70490" y="45530"/>
                </a:lnTo>
                <a:lnTo>
                  <a:pt x="70510" y="45560"/>
                </a:lnTo>
                <a:lnTo>
                  <a:pt x="70530" y="45580"/>
                </a:lnTo>
                <a:lnTo>
                  <a:pt x="70580" y="45600"/>
                </a:lnTo>
                <a:lnTo>
                  <a:pt x="70620" y="45650"/>
                </a:lnTo>
                <a:lnTo>
                  <a:pt x="70650" y="45680"/>
                </a:lnTo>
                <a:lnTo>
                  <a:pt x="70690" y="45660"/>
                </a:lnTo>
                <a:lnTo>
                  <a:pt x="70720" y="45650"/>
                </a:lnTo>
                <a:lnTo>
                  <a:pt x="70750" y="45640"/>
                </a:lnTo>
                <a:lnTo>
                  <a:pt x="70800" y="45620"/>
                </a:lnTo>
                <a:lnTo>
                  <a:pt x="70830" y="45560"/>
                </a:lnTo>
                <a:lnTo>
                  <a:pt x="70870" y="45550"/>
                </a:lnTo>
                <a:lnTo>
                  <a:pt x="70910" y="45560"/>
                </a:lnTo>
                <a:lnTo>
                  <a:pt x="70910" y="45580"/>
                </a:lnTo>
                <a:lnTo>
                  <a:pt x="70910" y="45650"/>
                </a:lnTo>
                <a:lnTo>
                  <a:pt x="70910" y="45700"/>
                </a:lnTo>
                <a:lnTo>
                  <a:pt x="70910" y="45730"/>
                </a:lnTo>
                <a:lnTo>
                  <a:pt x="70910" y="45770"/>
                </a:lnTo>
                <a:lnTo>
                  <a:pt x="70910" y="45790"/>
                </a:lnTo>
                <a:lnTo>
                  <a:pt x="70920" y="45830"/>
                </a:lnTo>
                <a:lnTo>
                  <a:pt x="70930" y="45900"/>
                </a:lnTo>
                <a:lnTo>
                  <a:pt x="70940" y="45930"/>
                </a:lnTo>
                <a:lnTo>
                  <a:pt x="70960" y="45970"/>
                </a:lnTo>
                <a:lnTo>
                  <a:pt x="70980" y="46000"/>
                </a:lnTo>
                <a:lnTo>
                  <a:pt x="70980" y="46100"/>
                </a:lnTo>
                <a:lnTo>
                  <a:pt x="71000" y="46170"/>
                </a:lnTo>
                <a:lnTo>
                  <a:pt x="71030" y="46220"/>
                </a:lnTo>
                <a:lnTo>
                  <a:pt x="71040" y="46270"/>
                </a:lnTo>
                <a:lnTo>
                  <a:pt x="71100" y="46330"/>
                </a:lnTo>
                <a:lnTo>
                  <a:pt x="71110" y="46390"/>
                </a:lnTo>
                <a:lnTo>
                  <a:pt x="71150" y="46410"/>
                </a:lnTo>
                <a:lnTo>
                  <a:pt x="71180" y="46380"/>
                </a:lnTo>
                <a:lnTo>
                  <a:pt x="71190" y="46380"/>
                </a:lnTo>
                <a:lnTo>
                  <a:pt x="71240" y="46370"/>
                </a:lnTo>
                <a:lnTo>
                  <a:pt x="71280" y="46380"/>
                </a:lnTo>
                <a:lnTo>
                  <a:pt x="71310" y="46380"/>
                </a:lnTo>
                <a:lnTo>
                  <a:pt x="71380" y="46380"/>
                </a:lnTo>
                <a:lnTo>
                  <a:pt x="71480" y="46380"/>
                </a:lnTo>
                <a:lnTo>
                  <a:pt x="71540" y="46370"/>
                </a:lnTo>
                <a:lnTo>
                  <a:pt x="71590" y="46400"/>
                </a:lnTo>
                <a:lnTo>
                  <a:pt x="71670" y="46370"/>
                </a:lnTo>
                <a:lnTo>
                  <a:pt x="71680" y="46340"/>
                </a:lnTo>
                <a:lnTo>
                  <a:pt x="71670" y="46270"/>
                </a:lnTo>
                <a:lnTo>
                  <a:pt x="71680" y="46230"/>
                </a:lnTo>
                <a:lnTo>
                  <a:pt x="71720" y="46230"/>
                </a:lnTo>
                <a:lnTo>
                  <a:pt x="71780" y="46150"/>
                </a:lnTo>
                <a:lnTo>
                  <a:pt x="71780" y="46100"/>
                </a:lnTo>
                <a:lnTo>
                  <a:pt x="71780" y="46030"/>
                </a:lnTo>
                <a:lnTo>
                  <a:pt x="71820" y="45980"/>
                </a:lnTo>
                <a:lnTo>
                  <a:pt x="71860" y="45970"/>
                </a:lnTo>
                <a:lnTo>
                  <a:pt x="71920" y="45990"/>
                </a:lnTo>
                <a:lnTo>
                  <a:pt x="71940" y="45990"/>
                </a:lnTo>
                <a:lnTo>
                  <a:pt x="71970" y="45980"/>
                </a:lnTo>
                <a:lnTo>
                  <a:pt x="72020" y="45980"/>
                </a:lnTo>
                <a:lnTo>
                  <a:pt x="72080" y="45990"/>
                </a:lnTo>
                <a:lnTo>
                  <a:pt x="72140" y="46100"/>
                </a:lnTo>
                <a:lnTo>
                  <a:pt x="72190" y="46160"/>
                </a:lnTo>
                <a:lnTo>
                  <a:pt x="72230" y="46160"/>
                </a:lnTo>
                <a:lnTo>
                  <a:pt x="72300" y="46190"/>
                </a:lnTo>
                <a:lnTo>
                  <a:pt x="72370" y="46230"/>
                </a:lnTo>
                <a:lnTo>
                  <a:pt x="72400" y="46300"/>
                </a:lnTo>
                <a:lnTo>
                  <a:pt x="72390" y="46370"/>
                </a:lnTo>
                <a:lnTo>
                  <a:pt x="72370" y="46420"/>
                </a:lnTo>
                <a:lnTo>
                  <a:pt x="72360" y="46460"/>
                </a:lnTo>
                <a:lnTo>
                  <a:pt x="72370" y="46540"/>
                </a:lnTo>
                <a:lnTo>
                  <a:pt x="72360" y="46630"/>
                </a:lnTo>
                <a:lnTo>
                  <a:pt x="72360" y="46660"/>
                </a:lnTo>
                <a:lnTo>
                  <a:pt x="72310" y="46700"/>
                </a:lnTo>
                <a:lnTo>
                  <a:pt x="72290" y="46750"/>
                </a:lnTo>
                <a:lnTo>
                  <a:pt x="72290" y="46820"/>
                </a:lnTo>
                <a:lnTo>
                  <a:pt x="72250" y="46880"/>
                </a:lnTo>
                <a:lnTo>
                  <a:pt x="72190" y="46900"/>
                </a:lnTo>
                <a:lnTo>
                  <a:pt x="72180" y="46890"/>
                </a:lnTo>
                <a:lnTo>
                  <a:pt x="72140" y="46840"/>
                </a:lnTo>
                <a:lnTo>
                  <a:pt x="72110" y="46800"/>
                </a:lnTo>
                <a:lnTo>
                  <a:pt x="72060" y="46800"/>
                </a:lnTo>
                <a:lnTo>
                  <a:pt x="72020" y="46750"/>
                </a:lnTo>
                <a:lnTo>
                  <a:pt x="71990" y="46680"/>
                </a:lnTo>
                <a:lnTo>
                  <a:pt x="71940" y="46660"/>
                </a:lnTo>
                <a:lnTo>
                  <a:pt x="71870" y="46700"/>
                </a:lnTo>
                <a:lnTo>
                  <a:pt x="71770" y="46620"/>
                </a:lnTo>
                <a:lnTo>
                  <a:pt x="71670" y="46620"/>
                </a:lnTo>
                <a:lnTo>
                  <a:pt x="71640" y="46630"/>
                </a:lnTo>
                <a:lnTo>
                  <a:pt x="71610" y="46640"/>
                </a:lnTo>
                <a:lnTo>
                  <a:pt x="71550" y="46640"/>
                </a:lnTo>
                <a:lnTo>
                  <a:pt x="71490" y="46630"/>
                </a:lnTo>
                <a:lnTo>
                  <a:pt x="71430" y="46660"/>
                </a:lnTo>
                <a:lnTo>
                  <a:pt x="71400" y="46700"/>
                </a:lnTo>
                <a:lnTo>
                  <a:pt x="71430" y="46750"/>
                </a:lnTo>
                <a:lnTo>
                  <a:pt x="71470" y="46790"/>
                </a:lnTo>
                <a:lnTo>
                  <a:pt x="71500" y="46820"/>
                </a:lnTo>
                <a:lnTo>
                  <a:pt x="71590" y="46820"/>
                </a:lnTo>
                <a:lnTo>
                  <a:pt x="71610" y="46910"/>
                </a:lnTo>
                <a:lnTo>
                  <a:pt x="71600" y="47000"/>
                </a:lnTo>
                <a:lnTo>
                  <a:pt x="71590" y="47080"/>
                </a:lnTo>
                <a:lnTo>
                  <a:pt x="71590" y="47240"/>
                </a:lnTo>
                <a:lnTo>
                  <a:pt x="71590" y="47260"/>
                </a:lnTo>
                <a:lnTo>
                  <a:pt x="71550" y="47330"/>
                </a:lnTo>
                <a:lnTo>
                  <a:pt x="71520" y="47330"/>
                </a:lnTo>
                <a:lnTo>
                  <a:pt x="71470" y="47370"/>
                </a:lnTo>
                <a:lnTo>
                  <a:pt x="71340" y="47350"/>
                </a:lnTo>
                <a:lnTo>
                  <a:pt x="71290" y="47350"/>
                </a:lnTo>
                <a:lnTo>
                  <a:pt x="71300" y="47360"/>
                </a:lnTo>
                <a:lnTo>
                  <a:pt x="71270" y="47470"/>
                </a:lnTo>
                <a:lnTo>
                  <a:pt x="71240" y="47540"/>
                </a:lnTo>
                <a:lnTo>
                  <a:pt x="71230" y="47530"/>
                </a:lnTo>
                <a:lnTo>
                  <a:pt x="71200" y="47550"/>
                </a:lnTo>
                <a:lnTo>
                  <a:pt x="71170" y="47580"/>
                </a:lnTo>
                <a:lnTo>
                  <a:pt x="71150" y="47600"/>
                </a:lnTo>
                <a:lnTo>
                  <a:pt x="71140" y="47630"/>
                </a:lnTo>
                <a:lnTo>
                  <a:pt x="71140" y="47640"/>
                </a:lnTo>
                <a:lnTo>
                  <a:pt x="71140" y="47700"/>
                </a:lnTo>
                <a:lnTo>
                  <a:pt x="71120" y="47750"/>
                </a:lnTo>
                <a:lnTo>
                  <a:pt x="71110" y="47820"/>
                </a:lnTo>
                <a:lnTo>
                  <a:pt x="71120" y="47820"/>
                </a:lnTo>
                <a:lnTo>
                  <a:pt x="71210" y="47860"/>
                </a:lnTo>
                <a:lnTo>
                  <a:pt x="71270" y="47900"/>
                </a:lnTo>
                <a:lnTo>
                  <a:pt x="71330" y="47990"/>
                </a:lnTo>
                <a:lnTo>
                  <a:pt x="71310" y="48030"/>
                </a:lnTo>
                <a:lnTo>
                  <a:pt x="71320" y="48050"/>
                </a:lnTo>
                <a:lnTo>
                  <a:pt x="71330" y="48090"/>
                </a:lnTo>
                <a:lnTo>
                  <a:pt x="71370" y="48110"/>
                </a:lnTo>
                <a:lnTo>
                  <a:pt x="71420" y="48120"/>
                </a:lnTo>
                <a:lnTo>
                  <a:pt x="71500" y="48120"/>
                </a:lnTo>
                <a:lnTo>
                  <a:pt x="71550" y="48120"/>
                </a:lnTo>
                <a:lnTo>
                  <a:pt x="71580" y="48200"/>
                </a:lnTo>
                <a:lnTo>
                  <a:pt x="71540" y="48250"/>
                </a:lnTo>
                <a:lnTo>
                  <a:pt x="71530" y="48280"/>
                </a:lnTo>
                <a:lnTo>
                  <a:pt x="71580" y="48310"/>
                </a:lnTo>
                <a:lnTo>
                  <a:pt x="71620" y="48310"/>
                </a:lnTo>
                <a:lnTo>
                  <a:pt x="71660" y="48280"/>
                </a:lnTo>
                <a:lnTo>
                  <a:pt x="71690" y="48220"/>
                </a:lnTo>
                <a:lnTo>
                  <a:pt x="71740" y="48240"/>
                </a:lnTo>
                <a:lnTo>
                  <a:pt x="71730" y="48320"/>
                </a:lnTo>
                <a:lnTo>
                  <a:pt x="71780" y="48350"/>
                </a:lnTo>
                <a:lnTo>
                  <a:pt x="71850" y="48300"/>
                </a:lnTo>
                <a:lnTo>
                  <a:pt x="71850" y="48330"/>
                </a:lnTo>
                <a:lnTo>
                  <a:pt x="71870" y="48430"/>
                </a:lnTo>
                <a:lnTo>
                  <a:pt x="71870" y="48520"/>
                </a:lnTo>
                <a:lnTo>
                  <a:pt x="71880" y="48590"/>
                </a:lnTo>
                <a:lnTo>
                  <a:pt x="71830" y="48680"/>
                </a:lnTo>
                <a:lnTo>
                  <a:pt x="71780" y="48710"/>
                </a:lnTo>
                <a:lnTo>
                  <a:pt x="71720" y="48750"/>
                </a:lnTo>
                <a:lnTo>
                  <a:pt x="71650" y="48810"/>
                </a:lnTo>
                <a:lnTo>
                  <a:pt x="71630" y="48850"/>
                </a:lnTo>
                <a:lnTo>
                  <a:pt x="71650" y="48880"/>
                </a:lnTo>
                <a:lnTo>
                  <a:pt x="71670" y="48930"/>
                </a:lnTo>
                <a:lnTo>
                  <a:pt x="71750" y="49020"/>
                </a:lnTo>
                <a:lnTo>
                  <a:pt x="71780" y="49000"/>
                </a:lnTo>
                <a:lnTo>
                  <a:pt x="71860" y="49020"/>
                </a:lnTo>
                <a:lnTo>
                  <a:pt x="71960" y="49030"/>
                </a:lnTo>
                <a:lnTo>
                  <a:pt x="72030" y="49010"/>
                </a:lnTo>
                <a:lnTo>
                  <a:pt x="72100" y="49020"/>
                </a:lnTo>
                <a:lnTo>
                  <a:pt x="72130" y="49010"/>
                </a:lnTo>
                <a:lnTo>
                  <a:pt x="72190" y="48980"/>
                </a:lnTo>
                <a:lnTo>
                  <a:pt x="72230" y="48950"/>
                </a:lnTo>
                <a:lnTo>
                  <a:pt x="72310" y="48910"/>
                </a:lnTo>
                <a:lnTo>
                  <a:pt x="72360" y="48970"/>
                </a:lnTo>
                <a:lnTo>
                  <a:pt x="72380" y="48980"/>
                </a:lnTo>
                <a:lnTo>
                  <a:pt x="72430" y="48990"/>
                </a:lnTo>
                <a:lnTo>
                  <a:pt x="72480" y="48970"/>
                </a:lnTo>
                <a:lnTo>
                  <a:pt x="72550" y="48930"/>
                </a:lnTo>
                <a:lnTo>
                  <a:pt x="72630" y="48940"/>
                </a:lnTo>
                <a:lnTo>
                  <a:pt x="72600" y="48980"/>
                </a:lnTo>
                <a:lnTo>
                  <a:pt x="72610" y="49060"/>
                </a:lnTo>
                <a:lnTo>
                  <a:pt x="72620" y="49100"/>
                </a:lnTo>
                <a:lnTo>
                  <a:pt x="72630" y="49100"/>
                </a:lnTo>
                <a:lnTo>
                  <a:pt x="72660" y="49120"/>
                </a:lnTo>
                <a:lnTo>
                  <a:pt x="72690" y="49110"/>
                </a:lnTo>
                <a:lnTo>
                  <a:pt x="72710" y="49120"/>
                </a:lnTo>
                <a:lnTo>
                  <a:pt x="72740" y="49130"/>
                </a:lnTo>
                <a:lnTo>
                  <a:pt x="72800" y="49120"/>
                </a:lnTo>
                <a:lnTo>
                  <a:pt x="72870" y="49120"/>
                </a:lnTo>
                <a:lnTo>
                  <a:pt x="72900" y="49160"/>
                </a:lnTo>
                <a:lnTo>
                  <a:pt x="72940" y="49210"/>
                </a:lnTo>
                <a:lnTo>
                  <a:pt x="72980" y="49200"/>
                </a:lnTo>
                <a:lnTo>
                  <a:pt x="73010" y="4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